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57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9FAAC-D38E-4A64-98E7-BD39F7CA0468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AF750C-1D5B-45A9-8B40-E8C559F7E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71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E366CDE-0B9C-4DD5-AC70-63E61B4FC05F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1CC871C-BAC1-4B1F-902C-C42C3BC1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1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6CDE-0B9C-4DD5-AC70-63E61B4FC05F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871C-BAC1-4B1F-902C-C42C3BC1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4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6CDE-0B9C-4DD5-AC70-63E61B4FC05F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871C-BAC1-4B1F-902C-C42C3BC1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50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6CDE-0B9C-4DD5-AC70-63E61B4FC05F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871C-BAC1-4B1F-902C-C42C3BC1245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8225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6CDE-0B9C-4DD5-AC70-63E61B4FC05F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871C-BAC1-4B1F-902C-C42C3BC1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20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6CDE-0B9C-4DD5-AC70-63E61B4FC05F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871C-BAC1-4B1F-902C-C42C3BC1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54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6CDE-0B9C-4DD5-AC70-63E61B4FC05F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871C-BAC1-4B1F-902C-C42C3BC1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71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6CDE-0B9C-4DD5-AC70-63E61B4FC05F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871C-BAC1-4B1F-902C-C42C3BC1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25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6CDE-0B9C-4DD5-AC70-63E61B4FC05F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871C-BAC1-4B1F-902C-C42C3BC1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4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6CDE-0B9C-4DD5-AC70-63E61B4FC05F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871C-BAC1-4B1F-902C-C42C3BC1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28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6CDE-0B9C-4DD5-AC70-63E61B4FC05F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871C-BAC1-4B1F-902C-C42C3BC1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86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6CDE-0B9C-4DD5-AC70-63E61B4FC05F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871C-BAC1-4B1F-902C-C42C3BC1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84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6CDE-0B9C-4DD5-AC70-63E61B4FC05F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871C-BAC1-4B1F-902C-C42C3BC1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65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6CDE-0B9C-4DD5-AC70-63E61B4FC05F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871C-BAC1-4B1F-902C-C42C3BC1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6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6CDE-0B9C-4DD5-AC70-63E61B4FC05F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871C-BAC1-4B1F-902C-C42C3BC1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66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6CDE-0B9C-4DD5-AC70-63E61B4FC05F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871C-BAC1-4B1F-902C-C42C3BC1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0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6CDE-0B9C-4DD5-AC70-63E61B4FC05F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871C-BAC1-4B1F-902C-C42C3BC1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9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66CDE-0B9C-4DD5-AC70-63E61B4FC05F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C871C-BAC1-4B1F-902C-C42C3BC1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53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581A3E5-3EAD-4D19-9330-1ED17580C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8349" y="2146408"/>
            <a:ext cx="3525163" cy="977838"/>
          </a:xfrm>
        </p:spPr>
        <p:txBody>
          <a:bodyPr>
            <a:normAutofit fontScale="90000"/>
          </a:bodyPr>
          <a:lstStyle/>
          <a:p>
            <a:r>
              <a:rPr lang="hu-HU" sz="6000" b="1" cap="none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2">
                    <a:lumMod val="10000"/>
                  </a:schemeClr>
                </a:solidFill>
              </a:rPr>
              <a:t>ClusterRack</a:t>
            </a:r>
            <a:endParaRPr lang="hu-HU" sz="6000" b="1" cap="none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44F95B4-6F3A-4AE5-8F90-B2AD05CF5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4650797" cy="2827338"/>
          </a:xfrm>
        </p:spPr>
        <p:txBody>
          <a:bodyPr>
            <a:normAutofit/>
          </a:bodyPr>
          <a:lstStyle/>
          <a:p>
            <a:r>
              <a:rPr lang="hu-HU" dirty="0"/>
              <a:t>Készítette az </a:t>
            </a:r>
            <a:r>
              <a:rPr lang="hu-HU" dirty="0" err="1"/>
              <a:t>undefined</a:t>
            </a:r>
            <a:r>
              <a:rPr lang="hu-HU" dirty="0"/>
              <a:t> csapat:</a:t>
            </a:r>
          </a:p>
          <a:p>
            <a:pPr lvl="1" algn="l"/>
            <a:r>
              <a:rPr lang="hu-HU" sz="2200" b="1" dirty="0"/>
              <a:t>Borók Máté</a:t>
            </a:r>
          </a:p>
          <a:p>
            <a:pPr lvl="1" algn="l"/>
            <a:r>
              <a:rPr lang="hu-HU" sz="2200" b="1" dirty="0"/>
              <a:t>Kovács Dániel Benedek</a:t>
            </a:r>
          </a:p>
          <a:p>
            <a:pPr lvl="1" algn="l"/>
            <a:r>
              <a:rPr lang="hu-HU" sz="2200" b="1" dirty="0"/>
              <a:t>Tóth Péter Sándor</a:t>
            </a:r>
          </a:p>
          <a:p>
            <a:pPr lvl="0">
              <a:lnSpc>
                <a:spcPct val="110000"/>
              </a:lnSpc>
              <a:buClr>
                <a:schemeClr val="lt1"/>
              </a:buClr>
            </a:pPr>
            <a:r>
              <a:rPr lang="hu-HU" sz="1900" dirty="0">
                <a:sym typeface="Calibri"/>
              </a:rPr>
              <a:t>Felkészítő tanárunk: </a:t>
            </a:r>
          </a:p>
          <a:p>
            <a:pPr lvl="1" algn="l">
              <a:buClr>
                <a:schemeClr val="lt1"/>
              </a:buClr>
            </a:pPr>
            <a:r>
              <a:rPr lang="hu-HU" sz="2200" b="1" dirty="0">
                <a:sym typeface="Calibri"/>
              </a:rPr>
              <a:t>Hagymási Gyula</a:t>
            </a:r>
            <a:endParaRPr lang="hu-HU" sz="2200" b="1" dirty="0"/>
          </a:p>
          <a:p>
            <a:pPr lvl="1" algn="l"/>
            <a:endParaRPr lang="hu-HU" sz="2200" b="1" dirty="0"/>
          </a:p>
          <a:p>
            <a:pPr lvl="1" algn="l"/>
            <a:endParaRPr lang="hu-HU" sz="2200" b="1" dirty="0"/>
          </a:p>
          <a:p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45707EF3-4672-4B09-ABDC-A11D7A5EF862}"/>
              </a:ext>
            </a:extLst>
          </p:cNvPr>
          <p:cNvSpPr txBox="1"/>
          <p:nvPr/>
        </p:nvSpPr>
        <p:spPr>
          <a:xfrm>
            <a:off x="6527222" y="592461"/>
            <a:ext cx="4930214" cy="1255728"/>
          </a:xfrm>
          <a:prstGeom prst="rect">
            <a:avLst/>
          </a:prstGeom>
          <a:effectLst>
            <a:softEdge rad="25400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Clr>
                <a:schemeClr val="lt1"/>
              </a:buClr>
              <a:buSzPts val="3500"/>
            </a:pPr>
            <a:r>
              <a:rPr lang="hu-HU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Angsana New"/>
                <a:cs typeface="Angsana New"/>
                <a:sym typeface="Angsana New"/>
              </a:rPr>
              <a:t>Debreceni SZC </a:t>
            </a:r>
            <a:br>
              <a:rPr lang="hu-HU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Angsana New"/>
                <a:cs typeface="Angsana New"/>
                <a:sym typeface="Angsana New"/>
              </a:rPr>
            </a:br>
            <a:r>
              <a:rPr lang="hu-HU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Angsana New"/>
                <a:cs typeface="Angsana New"/>
                <a:sym typeface="Angsana New"/>
              </a:rPr>
              <a:t>Mechwart András Gépipari és Informatikai Technikum</a:t>
            </a:r>
            <a:endParaRPr lang="hu-HU" sz="2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lt"/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021B9394-B466-466D-8379-3C3EDDA44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783" y="2053670"/>
            <a:ext cx="5854583" cy="292729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" name="Google Shape;504;p11">
            <a:extLst>
              <a:ext uri="{FF2B5EF4-FFF2-40B4-BE49-F238E27FC236}">
                <a16:creationId xmlns:a16="http://schemas.microsoft.com/office/drawing/2014/main" id="{FC0100E7-7D36-41AA-9125-941B8557A73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12672" y="5536825"/>
            <a:ext cx="1089529" cy="1089529"/>
          </a:xfrm>
          <a:prstGeom prst="ellipse">
            <a:avLst/>
          </a:prstGeom>
          <a:noFill/>
          <a:ln w="63500" cap="rnd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292100" dir="5400000" sx="-80000" sy="-18000" rotWithShape="0">
              <a:srgbClr val="000000">
                <a:alpha val="2196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969074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0FFA7B-77FD-4C15-9693-A6A33B889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385" y="366624"/>
            <a:ext cx="9905998" cy="590931"/>
          </a:xfrm>
          <a:effectLst>
            <a:softEdge rad="25400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defTabSz="457200">
              <a:buClr>
                <a:schemeClr val="lt1"/>
              </a:buClr>
              <a:buSzPts val="3500"/>
            </a:pPr>
            <a:r>
              <a:rPr lang="hu-HU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Angsana New"/>
              </a:rPr>
              <a:t>A Csapat és a feladatmegosztás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F53DD33C-6E32-4491-B018-321334BB4331}"/>
              </a:ext>
            </a:extLst>
          </p:cNvPr>
          <p:cNvSpPr txBox="1"/>
          <p:nvPr/>
        </p:nvSpPr>
        <p:spPr>
          <a:xfrm>
            <a:off x="1209882" y="2078691"/>
            <a:ext cx="3145110" cy="92333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indent="0" algn="ctr">
              <a:buFont typeface="Arial" panose="020B0604020202020204" pitchFamily="34" charset="0"/>
              <a:buNone/>
              <a:defRPr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hu-HU" dirty="0"/>
              <a:t>A program CLI felületét és az abban végrehajtható parancsokat készítettem el.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E8DA9E60-9604-475B-AF31-6173E1A7B84B}"/>
              </a:ext>
            </a:extLst>
          </p:cNvPr>
          <p:cNvSpPr txBox="1"/>
          <p:nvPr/>
        </p:nvSpPr>
        <p:spPr>
          <a:xfrm>
            <a:off x="1463385" y="1188315"/>
            <a:ext cx="2453819" cy="369332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hu-HU" dirty="0"/>
              <a:t>Borók Máté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F0BF39F2-2279-474B-833E-0BAD0B933778}"/>
              </a:ext>
            </a:extLst>
          </p:cNvPr>
          <p:cNvSpPr txBox="1"/>
          <p:nvPr/>
        </p:nvSpPr>
        <p:spPr>
          <a:xfrm>
            <a:off x="5024009" y="2078691"/>
            <a:ext cx="2850165" cy="39703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indent="0" algn="ctr">
              <a:buFont typeface="Arial" panose="020B0604020202020204" pitchFamily="34" charset="0"/>
              <a:buNone/>
              <a:defRPr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fontAlgn="base"/>
            <a:r>
              <a:rPr lang="hu-HU" dirty="0"/>
              <a:t>Szándékomban áll jól működő és kinézettel rendelkező programokat kiadni a kezemből. A csapatban eddig mindig az én feladatom volt a UI megtervezése és kivitelezése.</a:t>
            </a:r>
          </a:p>
          <a:p>
            <a:pPr fontAlgn="base"/>
            <a:r>
              <a:rPr lang="hu-HU" dirty="0"/>
              <a:t>Személyes projektjeim miatt már foglalkoztam kezelőfelületek elkészítésével </a:t>
            </a:r>
            <a:r>
              <a:rPr lang="hu-HU" dirty="0" err="1"/>
              <a:t>python</a:t>
            </a:r>
            <a:r>
              <a:rPr lang="hu-HU" dirty="0"/>
              <a:t>-ban, így most is szívesen magamra vállaltam.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06B277FA-2E8E-4DD6-9E1B-E9E89D9FE16F}"/>
              </a:ext>
            </a:extLst>
          </p:cNvPr>
          <p:cNvSpPr txBox="1"/>
          <p:nvPr/>
        </p:nvSpPr>
        <p:spPr>
          <a:xfrm>
            <a:off x="5189474" y="1170192"/>
            <a:ext cx="2453819" cy="369332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hu-HU" dirty="0"/>
              <a:t>Kovács Dániel Benedek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20265CF0-4BFF-4FC3-8022-65511D2A5766}"/>
              </a:ext>
            </a:extLst>
          </p:cNvPr>
          <p:cNvSpPr txBox="1"/>
          <p:nvPr/>
        </p:nvSpPr>
        <p:spPr>
          <a:xfrm>
            <a:off x="8543191" y="2078691"/>
            <a:ext cx="2790336" cy="313932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180975" indent="-180975"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 algn="ctr">
              <a:buNone/>
            </a:pPr>
            <a:r>
              <a:rPr lang="hu-HU" dirty="0"/>
              <a:t>Szeretek kreatív munkákon dolgozni és komplex feladatokat megoldani, szabadidőmben játékokat fejlesztek, Kung-</a:t>
            </a:r>
            <a:r>
              <a:rPr lang="hu-HU" dirty="0" err="1"/>
              <a:t>Fu</a:t>
            </a:r>
            <a:r>
              <a:rPr lang="hu-HU" dirty="0"/>
              <a:t>-</a:t>
            </a:r>
            <a:r>
              <a:rPr lang="hu-HU" dirty="0" err="1"/>
              <a:t>zok</a:t>
            </a:r>
            <a:r>
              <a:rPr lang="hu-HU" dirty="0"/>
              <a:t>, </a:t>
            </a:r>
            <a:r>
              <a:rPr lang="hu-HU" dirty="0" err="1"/>
              <a:t>fagottozok</a:t>
            </a:r>
            <a:r>
              <a:rPr lang="hu-HU" dirty="0"/>
              <a:t> és videójátékokkal játszok</a:t>
            </a:r>
          </a:p>
          <a:p>
            <a:pPr marL="0" indent="0" algn="ctr">
              <a:buNone/>
            </a:pPr>
            <a:r>
              <a:rPr lang="hu-HU" dirty="0"/>
              <a:t>A csapatban az én feladatom volt a program hátterében futó összes backend kód megírása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6B92CE0D-AA81-4557-818D-63D8F8098143}"/>
              </a:ext>
            </a:extLst>
          </p:cNvPr>
          <p:cNvSpPr txBox="1"/>
          <p:nvPr/>
        </p:nvSpPr>
        <p:spPr>
          <a:xfrm>
            <a:off x="8631311" y="1188315"/>
            <a:ext cx="2453819" cy="369332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hu-HU" dirty="0"/>
              <a:t>Tóth Péter Sándor</a:t>
            </a:r>
          </a:p>
        </p:txBody>
      </p:sp>
    </p:spTree>
    <p:extLst>
      <p:ext uri="{BB962C8B-B14F-4D97-AF65-F5344CB8AC3E}">
        <p14:creationId xmlns:p14="http://schemas.microsoft.com/office/powerpoint/2010/main" val="559370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 animBg="1"/>
      <p:bldP spid="14" grpId="0" animBg="1"/>
      <p:bldP spid="17" grpId="0" animBg="1"/>
      <p:bldP spid="1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Kék melegség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Áramkör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ramkör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1108</TotalTime>
  <Words>128</Words>
  <Application>Microsoft Office PowerPoint</Application>
  <PresentationFormat>Szélesvásznú</PresentationFormat>
  <Paragraphs>18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7" baseType="lpstr">
      <vt:lpstr>Angsana New</vt:lpstr>
      <vt:lpstr>Arial</vt:lpstr>
      <vt:lpstr>Calibri</vt:lpstr>
      <vt:lpstr>Tw Cen MT</vt:lpstr>
      <vt:lpstr>Áramkör</vt:lpstr>
      <vt:lpstr>ClusterRack</vt:lpstr>
      <vt:lpstr>A Csapat és a feladatmegosztás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Péter Csoba</dc:creator>
  <cp:lastModifiedBy>Család Hagymási</cp:lastModifiedBy>
  <cp:revision>32</cp:revision>
  <dcterms:created xsi:type="dcterms:W3CDTF">2022-02-11T16:17:55Z</dcterms:created>
  <dcterms:modified xsi:type="dcterms:W3CDTF">2025-02-21T21:34:09Z</dcterms:modified>
</cp:coreProperties>
</file>