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280E-E7B1-42C6-B596-942ACBE1C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DFD16-1157-485F-B10D-FFD268283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4907-96B6-4877-A45E-E2C9AD70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64A7-3BEA-43C9-A1DA-F054AA16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31E2-A16E-400D-93B1-F35BFEDF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20F3-9DA0-4A9E-9FC8-5099AFCB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AA4C3-6568-4741-A301-8BE29211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25C4-30ED-42CE-8762-680AEE60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24D4-41C3-4D26-81C4-5AFA263E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EBF9-7BDC-4EE2-836C-BE42DDDA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0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C020D-F49B-4B6A-9EDF-09C71C372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946E-953E-4611-A121-B3345DA9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A3032-34A1-4CA4-9FB9-48487E51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B8AF-52A2-4640-B61B-954C0576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9C8B-7041-4D67-BC25-0907FD80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F292-303B-45CC-8571-D1672C43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798B-8E2F-416E-BE81-145AA92F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08EC-F24B-4781-AE20-2EDF9A0A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1306-06B6-4C6A-9160-608E649B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FEFE-6BE6-40B2-8389-2035FE17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4E28-A6CF-4493-8CCD-CCC043A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BD1E-3984-4840-8B76-4066C215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B293-0073-444C-AB5A-D4B8F4D7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7099-0D9E-4ADB-B095-C650F3C0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329E2-A8C6-4D67-A87F-1D84840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556E-75CC-423B-A802-F386923F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11B3-4735-4651-A93B-C20721A35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F6EB5-CDC0-46E1-8C3D-CF0D26396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9430C-BBFD-46ED-A040-5BAED5DB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2A1AD-5C7D-4D79-97BA-5C28C49A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E5F1-2A40-4BA6-93CC-222EA467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88F2-2719-4156-9865-0A6D9016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B76A-D1F5-4B13-A437-8AEE6D95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48DCB-96F1-45FC-850E-B570C6692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E8EF3-8CDA-4F7C-BD32-6F5963823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E0534-C436-4151-AE27-F1C09CB7D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1AF28-F414-4474-B515-7E5322DD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6A08F-1579-4B2A-A1FA-4E4A6FE1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482B4-25F3-4293-BB2C-FA23C38F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542C-4786-4860-BF49-49050000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B6281-54F1-48AD-A22D-8C22EF34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D519D-4C83-4FF3-A867-8D51964D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4D198-6A26-4684-9562-40D914C1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D1AC9-0959-4692-993C-7ABE20D9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F0C51-9605-455D-9DB5-8C0C60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3CAE4-38C2-4FDB-80EE-72137B88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69CD-4036-445F-BEE0-356F4C97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D0F-B02D-471A-8E04-3DF8F2BB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BF5E8-0CC9-48A0-9D7A-9CECAFC7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7705-3E68-40AF-89EB-CE42E56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89170-CD92-48B5-8DE8-04061D6B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4553-1BAC-4D04-A5B4-51397B29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E217-0F6A-4C54-B5B9-DC19FE5B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DEA7F-4D48-4CD0-AF4A-9CEE24C9B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D382-D17C-4041-A11A-39526429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D76C4-25C4-404E-A4E1-B85D7FE0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D7B4-4EF9-4570-9F92-148DA4AB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3F61-4D45-47E2-BD66-E7E4CD51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825B1-C18A-4400-B390-A9058DA6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1A13-4BC3-4A04-AB42-65C0EF3A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E0EB-4381-4CB2-A69A-94B3E71F1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FAB3-C631-4B24-AC9B-73BDEB67B27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CA38-6D89-4D0A-A90E-FD404F5BB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6AE9-32D4-4EA8-8DB6-D9FEEAB4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162D-7761-4A42-BFEF-8C192D83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1A2ED-43D6-4F51-BFC0-3F952556EFC8}"/>
              </a:ext>
            </a:extLst>
          </p:cNvPr>
          <p:cNvSpPr/>
          <p:nvPr/>
        </p:nvSpPr>
        <p:spPr>
          <a:xfrm>
            <a:off x="778476" y="1532238"/>
            <a:ext cx="2619633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88FDB-3684-420A-BCC1-01BE9400F1C5}"/>
              </a:ext>
            </a:extLst>
          </p:cNvPr>
          <p:cNvSpPr/>
          <p:nvPr/>
        </p:nvSpPr>
        <p:spPr>
          <a:xfrm>
            <a:off x="8662086" y="1532238"/>
            <a:ext cx="2652585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51ED3-C241-4092-8E7D-24C477C880C3}"/>
              </a:ext>
            </a:extLst>
          </p:cNvPr>
          <p:cNvSpPr/>
          <p:nvPr/>
        </p:nvSpPr>
        <p:spPr>
          <a:xfrm>
            <a:off x="8571471" y="5182017"/>
            <a:ext cx="2743200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407D610-B124-4DF6-9F68-DAC9189F5AA4}"/>
              </a:ext>
            </a:extLst>
          </p:cNvPr>
          <p:cNvSpPr/>
          <p:nvPr/>
        </p:nvSpPr>
        <p:spPr>
          <a:xfrm>
            <a:off x="4942703" y="1544595"/>
            <a:ext cx="2088292" cy="10503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altLang="zh-CN" dirty="0"/>
              <a:t>reates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CBB278-AF20-489A-AC54-88B67CA99BF7}"/>
              </a:ext>
            </a:extLst>
          </p:cNvPr>
          <p:cNvCxnSpPr/>
          <p:nvPr/>
        </p:nvCxnSpPr>
        <p:spPr>
          <a:xfrm>
            <a:off x="3398109" y="1986967"/>
            <a:ext cx="1828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7460B-AA80-48E8-BA3A-4CB140C4D58A}"/>
              </a:ext>
            </a:extLst>
          </p:cNvPr>
          <p:cNvCxnSpPr/>
          <p:nvPr/>
        </p:nvCxnSpPr>
        <p:spPr>
          <a:xfrm>
            <a:off x="3296371" y="2156049"/>
            <a:ext cx="1828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8B27CB-EBB5-4679-9D6C-F8BFC123AF6B}"/>
              </a:ext>
            </a:extLst>
          </p:cNvPr>
          <p:cNvSpPr txBox="1"/>
          <p:nvPr/>
        </p:nvSpPr>
        <p:spPr>
          <a:xfrm>
            <a:off x="4510628" y="1655806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C14823-8086-400B-B6A5-043DC236AD54}"/>
              </a:ext>
            </a:extLst>
          </p:cNvPr>
          <p:cNvCxnSpPr/>
          <p:nvPr/>
        </p:nvCxnSpPr>
        <p:spPr>
          <a:xfrm>
            <a:off x="6833287" y="1986967"/>
            <a:ext cx="1828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87DF3-CBC4-4276-A79F-648BDE4506B8}"/>
              </a:ext>
            </a:extLst>
          </p:cNvPr>
          <p:cNvCxnSpPr/>
          <p:nvPr/>
        </p:nvCxnSpPr>
        <p:spPr>
          <a:xfrm>
            <a:off x="6922049" y="2148018"/>
            <a:ext cx="1828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2E99F1-0DB6-4110-9AB1-D55C78E4A5B7}"/>
              </a:ext>
            </a:extLst>
          </p:cNvPr>
          <p:cNvSpPr txBox="1"/>
          <p:nvPr/>
        </p:nvSpPr>
        <p:spPr>
          <a:xfrm>
            <a:off x="6922049" y="1617635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99CC11F6-1C65-41DF-9E24-62A2F6150282}"/>
              </a:ext>
            </a:extLst>
          </p:cNvPr>
          <p:cNvSpPr/>
          <p:nvPr/>
        </p:nvSpPr>
        <p:spPr>
          <a:xfrm>
            <a:off x="8750848" y="3416813"/>
            <a:ext cx="2370438" cy="10503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40F8F2-A0C9-4B81-BA01-122CEB5498A3}"/>
              </a:ext>
            </a:extLst>
          </p:cNvPr>
          <p:cNvCxnSpPr>
            <a:cxnSpLocks/>
          </p:cNvCxnSpPr>
          <p:nvPr/>
        </p:nvCxnSpPr>
        <p:spPr>
          <a:xfrm>
            <a:off x="9837902" y="2594919"/>
            <a:ext cx="0" cy="94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48A7D-D498-46AD-A2D6-94EAC57C9DC9}"/>
              </a:ext>
            </a:extLst>
          </p:cNvPr>
          <p:cNvCxnSpPr>
            <a:cxnSpLocks/>
          </p:cNvCxnSpPr>
          <p:nvPr/>
        </p:nvCxnSpPr>
        <p:spPr>
          <a:xfrm>
            <a:off x="10009796" y="2582562"/>
            <a:ext cx="0" cy="93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0F8F2-A0C9-4B81-BA01-122CEB5498A3}"/>
              </a:ext>
            </a:extLst>
          </p:cNvPr>
          <p:cNvCxnSpPr/>
          <p:nvPr/>
        </p:nvCxnSpPr>
        <p:spPr>
          <a:xfrm>
            <a:off x="15689484" y="5955339"/>
            <a:ext cx="0" cy="83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A4C061-3835-476D-9EA8-377F5A75A12D}"/>
              </a:ext>
            </a:extLst>
          </p:cNvPr>
          <p:cNvSpPr txBox="1"/>
          <p:nvPr/>
        </p:nvSpPr>
        <p:spPr>
          <a:xfrm>
            <a:off x="9406169" y="3068386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C1C5B-9773-44AE-8888-7BE61299F4DC}"/>
              </a:ext>
            </a:extLst>
          </p:cNvPr>
          <p:cNvCxnSpPr>
            <a:cxnSpLocks/>
          </p:cNvCxnSpPr>
          <p:nvPr/>
        </p:nvCxnSpPr>
        <p:spPr>
          <a:xfrm>
            <a:off x="9837902" y="4339218"/>
            <a:ext cx="0" cy="94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751147-A492-47B9-AE51-34EDA70AE0BC}"/>
              </a:ext>
            </a:extLst>
          </p:cNvPr>
          <p:cNvCxnSpPr>
            <a:cxnSpLocks/>
          </p:cNvCxnSpPr>
          <p:nvPr/>
        </p:nvCxnSpPr>
        <p:spPr>
          <a:xfrm>
            <a:off x="10009796" y="4326861"/>
            <a:ext cx="0" cy="93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5975F8-6C48-4040-A000-A606C0BE4E04}"/>
              </a:ext>
            </a:extLst>
          </p:cNvPr>
          <p:cNvSpPr txBox="1"/>
          <p:nvPr/>
        </p:nvSpPr>
        <p:spPr>
          <a:xfrm>
            <a:off x="9293516" y="4460410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F02F6C-AA66-4D2C-9E1B-D7477F58F9D8}"/>
              </a:ext>
            </a:extLst>
          </p:cNvPr>
          <p:cNvSpPr/>
          <p:nvPr/>
        </p:nvSpPr>
        <p:spPr>
          <a:xfrm>
            <a:off x="2721781" y="327511"/>
            <a:ext cx="1149179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59C4C1-35F8-4638-A331-1BA296C6554F}"/>
              </a:ext>
            </a:extLst>
          </p:cNvPr>
          <p:cNvSpPr/>
          <p:nvPr/>
        </p:nvSpPr>
        <p:spPr>
          <a:xfrm>
            <a:off x="2145060" y="3100864"/>
            <a:ext cx="2619633" cy="1050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ustomer_name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B8FF19-8D06-42A9-9C31-FC6E4659460D}"/>
              </a:ext>
            </a:extLst>
          </p:cNvPr>
          <p:cNvSpPr/>
          <p:nvPr/>
        </p:nvSpPr>
        <p:spPr>
          <a:xfrm>
            <a:off x="778477" y="327511"/>
            <a:ext cx="1309816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ender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1FB7DA-FCD3-48F5-A27F-07BAE9018ED9}"/>
              </a:ext>
            </a:extLst>
          </p:cNvPr>
          <p:cNvSpPr/>
          <p:nvPr/>
        </p:nvSpPr>
        <p:spPr>
          <a:xfrm>
            <a:off x="353948" y="3070925"/>
            <a:ext cx="1149179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hone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CBC149-FE83-4C03-B3ED-E0B559BCE39F}"/>
              </a:ext>
            </a:extLst>
          </p:cNvPr>
          <p:cNvSpPr/>
          <p:nvPr/>
        </p:nvSpPr>
        <p:spPr>
          <a:xfrm>
            <a:off x="8731765" y="292754"/>
            <a:ext cx="1149179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057ED8-3B23-48DF-A351-F2649640CB78}"/>
              </a:ext>
            </a:extLst>
          </p:cNvPr>
          <p:cNvSpPr/>
          <p:nvPr/>
        </p:nvSpPr>
        <p:spPr>
          <a:xfrm>
            <a:off x="11914177" y="1473679"/>
            <a:ext cx="2148841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s_completed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29009A-C735-4F3A-A71E-4D7CB51F7DF9}"/>
              </a:ext>
            </a:extLst>
          </p:cNvPr>
          <p:cNvSpPr/>
          <p:nvPr/>
        </p:nvSpPr>
        <p:spPr>
          <a:xfrm>
            <a:off x="12074199" y="2766666"/>
            <a:ext cx="1828798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otal_price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0F010D-1D0D-4303-B6E7-CE0E07179FC9}"/>
              </a:ext>
            </a:extLst>
          </p:cNvPr>
          <p:cNvSpPr/>
          <p:nvPr/>
        </p:nvSpPr>
        <p:spPr>
          <a:xfrm>
            <a:off x="10939229" y="355365"/>
            <a:ext cx="1149179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Cid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27C00E-90F8-4C96-81BB-461262BB2B7B}"/>
              </a:ext>
            </a:extLst>
          </p:cNvPr>
          <p:cNvSpPr/>
          <p:nvPr/>
        </p:nvSpPr>
        <p:spPr>
          <a:xfrm>
            <a:off x="6575510" y="4890957"/>
            <a:ext cx="1149179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Price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7C7C10E-8C09-42BC-AC77-DBF834ACE1DC}"/>
              </a:ext>
            </a:extLst>
          </p:cNvPr>
          <p:cNvSpPr/>
          <p:nvPr/>
        </p:nvSpPr>
        <p:spPr>
          <a:xfrm>
            <a:off x="8087496" y="6829579"/>
            <a:ext cx="1149179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Pid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27C00E-90F8-4C96-81BB-461262BB2B7B}"/>
              </a:ext>
            </a:extLst>
          </p:cNvPr>
          <p:cNvSpPr/>
          <p:nvPr/>
        </p:nvSpPr>
        <p:spPr>
          <a:xfrm>
            <a:off x="11858399" y="5865548"/>
            <a:ext cx="2325815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roduct_</a:t>
            </a:r>
            <a:r>
              <a:rPr lang="en-US" altLang="zh-CN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name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F15712-BF24-447B-90D8-0FB5E34BB2A1}"/>
              </a:ext>
            </a:extLst>
          </p:cNvPr>
          <p:cNvCxnSpPr>
            <a:stCxn id="33" idx="4"/>
            <a:endCxn id="4" idx="0"/>
          </p:cNvCxnSpPr>
          <p:nvPr/>
        </p:nvCxnSpPr>
        <p:spPr>
          <a:xfrm>
            <a:off x="1433385" y="1061097"/>
            <a:ext cx="654908" cy="47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BC1680-BFB5-42D5-BF8D-3A387616F74C}"/>
              </a:ext>
            </a:extLst>
          </p:cNvPr>
          <p:cNvCxnSpPr>
            <a:stCxn id="31" idx="4"/>
            <a:endCxn id="4" idx="0"/>
          </p:cNvCxnSpPr>
          <p:nvPr/>
        </p:nvCxnSpPr>
        <p:spPr>
          <a:xfrm flipH="1">
            <a:off x="2088293" y="1061097"/>
            <a:ext cx="1208078" cy="47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254C80-0944-4120-BBCB-75EFBD914FCF}"/>
              </a:ext>
            </a:extLst>
          </p:cNvPr>
          <p:cNvCxnSpPr>
            <a:stCxn id="34" idx="0"/>
            <a:endCxn id="4" idx="2"/>
          </p:cNvCxnSpPr>
          <p:nvPr/>
        </p:nvCxnSpPr>
        <p:spPr>
          <a:xfrm flipV="1">
            <a:off x="928538" y="2582562"/>
            <a:ext cx="1159755" cy="48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CFE92A-A4AD-4F38-B280-5E3D1D3F5C5A}"/>
              </a:ext>
            </a:extLst>
          </p:cNvPr>
          <p:cNvCxnSpPr>
            <a:stCxn id="32" idx="0"/>
            <a:endCxn id="4" idx="2"/>
          </p:cNvCxnSpPr>
          <p:nvPr/>
        </p:nvCxnSpPr>
        <p:spPr>
          <a:xfrm flipH="1" flipV="1">
            <a:off x="2088293" y="2582562"/>
            <a:ext cx="1366584" cy="51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D035F0-610E-4549-9BA2-BCF1E679DAF3}"/>
              </a:ext>
            </a:extLst>
          </p:cNvPr>
          <p:cNvCxnSpPr>
            <a:stCxn id="35" idx="4"/>
            <a:endCxn id="5" idx="0"/>
          </p:cNvCxnSpPr>
          <p:nvPr/>
        </p:nvCxnSpPr>
        <p:spPr>
          <a:xfrm>
            <a:off x="9306355" y="1026340"/>
            <a:ext cx="682024" cy="50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D1C09E-A13D-4957-826D-27A7DC275439}"/>
              </a:ext>
            </a:extLst>
          </p:cNvPr>
          <p:cNvCxnSpPr>
            <a:stCxn id="38" idx="4"/>
            <a:endCxn id="5" idx="0"/>
          </p:cNvCxnSpPr>
          <p:nvPr/>
        </p:nvCxnSpPr>
        <p:spPr>
          <a:xfrm flipH="1">
            <a:off x="9988379" y="1088951"/>
            <a:ext cx="1525440" cy="44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A273F6-C554-420C-8121-04FBC9CE56C6}"/>
              </a:ext>
            </a:extLst>
          </p:cNvPr>
          <p:cNvCxnSpPr>
            <a:stCxn id="36" idx="2"/>
            <a:endCxn id="5" idx="3"/>
          </p:cNvCxnSpPr>
          <p:nvPr/>
        </p:nvCxnSpPr>
        <p:spPr>
          <a:xfrm flipH="1">
            <a:off x="11314671" y="1840472"/>
            <a:ext cx="599506" cy="21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51AD11-BF52-44EE-BA6C-08C21352FEEF}"/>
              </a:ext>
            </a:extLst>
          </p:cNvPr>
          <p:cNvCxnSpPr>
            <a:stCxn id="37" idx="2"/>
            <a:endCxn id="5" idx="3"/>
          </p:cNvCxnSpPr>
          <p:nvPr/>
        </p:nvCxnSpPr>
        <p:spPr>
          <a:xfrm flipH="1" flipV="1">
            <a:off x="11314671" y="2057400"/>
            <a:ext cx="759528" cy="107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5F62AE-E135-411A-8301-3E37C7C95C0A}"/>
              </a:ext>
            </a:extLst>
          </p:cNvPr>
          <p:cNvCxnSpPr>
            <a:stCxn id="41" idx="2"/>
            <a:endCxn id="6" idx="3"/>
          </p:cNvCxnSpPr>
          <p:nvPr/>
        </p:nvCxnSpPr>
        <p:spPr>
          <a:xfrm flipH="1" flipV="1">
            <a:off x="11314671" y="5707179"/>
            <a:ext cx="543728" cy="52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04F2C0-D929-424E-86AB-739AE3085A0F}"/>
              </a:ext>
            </a:extLst>
          </p:cNvPr>
          <p:cNvCxnSpPr>
            <a:stCxn id="40" idx="0"/>
            <a:endCxn id="6" idx="2"/>
          </p:cNvCxnSpPr>
          <p:nvPr/>
        </p:nvCxnSpPr>
        <p:spPr>
          <a:xfrm flipV="1">
            <a:off x="8662086" y="6232341"/>
            <a:ext cx="1280985" cy="59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BA934D-69BE-4F18-AF83-D771E762525B}"/>
              </a:ext>
            </a:extLst>
          </p:cNvPr>
          <p:cNvCxnSpPr>
            <a:stCxn id="39" idx="6"/>
          </p:cNvCxnSpPr>
          <p:nvPr/>
        </p:nvCxnSpPr>
        <p:spPr>
          <a:xfrm>
            <a:off x="7724689" y="5257750"/>
            <a:ext cx="937396" cy="49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BE95299-EDC5-4A0D-8823-CDE7CAC86825}"/>
              </a:ext>
            </a:extLst>
          </p:cNvPr>
          <p:cNvSpPr/>
          <p:nvPr/>
        </p:nvSpPr>
        <p:spPr>
          <a:xfrm>
            <a:off x="6548872" y="5748299"/>
            <a:ext cx="1149179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Cost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02F7E5-3D70-4341-A0FB-10D8EFF1D51C}"/>
              </a:ext>
            </a:extLst>
          </p:cNvPr>
          <p:cNvCxnSpPr>
            <a:stCxn id="44" idx="6"/>
            <a:endCxn id="6" idx="1"/>
          </p:cNvCxnSpPr>
          <p:nvPr/>
        </p:nvCxnSpPr>
        <p:spPr>
          <a:xfrm flipV="1">
            <a:off x="7698051" y="5707179"/>
            <a:ext cx="873420" cy="40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800667-2327-4D9C-9456-74C6FA19055B}"/>
              </a:ext>
            </a:extLst>
          </p:cNvPr>
          <p:cNvSpPr/>
          <p:nvPr/>
        </p:nvSpPr>
        <p:spPr>
          <a:xfrm>
            <a:off x="11878994" y="5017528"/>
            <a:ext cx="2325815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s_on_sale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4E0F23-AC78-402B-BCD4-B0E7AE37A02D}"/>
              </a:ext>
            </a:extLst>
          </p:cNvPr>
          <p:cNvCxnSpPr>
            <a:stCxn id="6" idx="3"/>
            <a:endCxn id="47" idx="2"/>
          </p:cNvCxnSpPr>
          <p:nvPr/>
        </p:nvCxnSpPr>
        <p:spPr>
          <a:xfrm flipV="1">
            <a:off x="11314671" y="5384321"/>
            <a:ext cx="564323" cy="32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5927986-93FC-4647-9836-9AFDA2A453AD}"/>
              </a:ext>
            </a:extLst>
          </p:cNvPr>
          <p:cNvSpPr/>
          <p:nvPr/>
        </p:nvSpPr>
        <p:spPr>
          <a:xfrm>
            <a:off x="11788824" y="6789420"/>
            <a:ext cx="2506154" cy="73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available_stock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629588-5853-47BA-854F-9035187C9521}"/>
              </a:ext>
            </a:extLst>
          </p:cNvPr>
          <p:cNvCxnSpPr>
            <a:stCxn id="6" idx="3"/>
            <a:endCxn id="50" idx="2"/>
          </p:cNvCxnSpPr>
          <p:nvPr/>
        </p:nvCxnSpPr>
        <p:spPr>
          <a:xfrm>
            <a:off x="11314671" y="5707179"/>
            <a:ext cx="474153" cy="144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D9568-A214-4C2D-98DD-65F90348235B}"/>
              </a:ext>
            </a:extLst>
          </p:cNvPr>
          <p:cNvSpPr/>
          <p:nvPr/>
        </p:nvSpPr>
        <p:spPr>
          <a:xfrm>
            <a:off x="9647367" y="6757503"/>
            <a:ext cx="1941831" cy="83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description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BA7B89-DF60-49D0-BC35-7DFA5AD7F965}"/>
              </a:ext>
            </a:extLst>
          </p:cNvPr>
          <p:cNvCxnSpPr>
            <a:stCxn id="6" idx="2"/>
            <a:endCxn id="54" idx="0"/>
          </p:cNvCxnSpPr>
          <p:nvPr/>
        </p:nvCxnSpPr>
        <p:spPr>
          <a:xfrm>
            <a:off x="9943071" y="6232341"/>
            <a:ext cx="675212" cy="52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8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Qichen An</dc:creator>
  <cp:lastModifiedBy>Qichen An</cp:lastModifiedBy>
  <cp:revision>2</cp:revision>
  <dcterms:created xsi:type="dcterms:W3CDTF">2021-11-22T13:33:26Z</dcterms:created>
  <dcterms:modified xsi:type="dcterms:W3CDTF">2021-11-22T15:32:25Z</dcterms:modified>
</cp:coreProperties>
</file>