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31B9-8B80-44C4-AFB2-9DA0D417C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5916D-00C7-4434-9FF2-EF139A46F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EB873-E333-446C-9F57-0818DA10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CB92-831C-4DAC-BD0B-054AA1EA9D2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04608-6024-44F2-90D0-87F18C69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56DD7-148D-4DDF-AC79-A3482180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4C0-3897-4B45-BF25-9A74C390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354A-90F0-42B4-A5D4-73E39600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85FA9-1A12-4524-B2CD-43BB20619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31D4-602A-4D88-97A6-F1BFC563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CB92-831C-4DAC-BD0B-054AA1EA9D2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F73E8-6ADA-4839-A6AD-BD485C34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D645-DA6B-47B0-A5C2-4937A367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4C0-3897-4B45-BF25-9A74C390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EF208-F90B-4BD0-9405-B9D127FF0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3570D-0F9D-4D43-80E7-F55AF4866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E8D3D-1D62-4A96-BFB0-F660C3F6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CB92-831C-4DAC-BD0B-054AA1EA9D2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B94F5-A946-4F3C-954D-D8C69C41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45E44-934D-4B02-A2F8-907E4839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4C0-3897-4B45-BF25-9A74C390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4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F8EA-2D17-4C87-B212-D1370017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94DA-7E2D-45CC-BCD9-144EAC69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6E63-33B0-4D74-BFB0-A921EB00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CB92-831C-4DAC-BD0B-054AA1EA9D2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8665-1806-4AC9-9897-3F3834E8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AD67-9D24-4D4E-B111-120215A0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4C0-3897-4B45-BF25-9A74C390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3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EB1C-A6C2-47EB-B148-10496EE3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54316-8B57-48FA-9D24-BCCDB2767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D06C7-2D38-4C1A-B1C6-1342A922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CB92-831C-4DAC-BD0B-054AA1EA9D2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8FDEB-9E79-4FB9-9545-D297F80F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00A6B-E067-432C-AE5B-01EE35A6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4C0-3897-4B45-BF25-9A74C390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7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E9A2-F8B8-4845-87BA-E392ABD4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39B09-9C87-4577-9D0E-025081EF6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7E06A-78AF-47FF-9328-2DD413EF6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6C5B7-F30F-42B9-B1EC-0704776E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CB92-831C-4DAC-BD0B-054AA1EA9D2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0D7D1-8444-4A75-922A-B79B2D09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E4C63-55CA-44B4-83EA-C87650B7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4C0-3897-4B45-BF25-9A74C390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67C6-DF8C-4E11-BC8F-532412FE7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2EEB0-1962-49CF-83D2-A693563D8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34547-B836-46D6-9406-4E26B4F1C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973D2-1F91-4526-9A0A-2F25FB432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6C46E-C038-4CFA-B091-7ECA7578C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84E74-7AC7-43B9-AD3A-558E3A44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CB92-831C-4DAC-BD0B-054AA1EA9D2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5F40D-7B1D-4935-B4CF-8FD10F0F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304E8-8F8E-478D-9EAD-54F10EB1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4C0-3897-4B45-BF25-9A74C390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442F-053A-4FAE-BB76-2116DB1F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D75A7-FE94-40DA-B192-E599A16A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CB92-831C-4DAC-BD0B-054AA1EA9D2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2618D-8061-4BD5-9BFF-5B8C79D8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A08F8-47C5-4D5D-9BE2-4288F0D3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4C0-3897-4B45-BF25-9A74C390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8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10A73-8B71-49D9-869D-425C9B06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CB92-831C-4DAC-BD0B-054AA1EA9D2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0598B-014D-4C38-A00D-103D5CC0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F4D81-F5B3-49F3-B2B7-9087B861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4C0-3897-4B45-BF25-9A74C390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9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94AA-4981-4ACA-8C49-3B5FEB54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5054-55EE-4A4A-BC7C-5AF342927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C1B27-9281-404E-8638-2EEB24960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94C48-6912-46A5-9B8F-4E70D256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CB92-831C-4DAC-BD0B-054AA1EA9D2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0FC7D-941D-49AC-BBAA-E4A62066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B8657-47A4-4CCF-B32D-FBFD9BB8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4C0-3897-4B45-BF25-9A74C390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3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4869-9322-4F50-81B9-302D2801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8FC3C-E551-42EE-B27A-45BBBE737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3CD9C-31E4-4162-9862-C954F52E5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628F8-8653-4A1E-A77C-FA86A825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CB92-831C-4DAC-BD0B-054AA1EA9D2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1253C-2290-4734-8350-87C8B82A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9467B-0D4A-4DFC-8DB8-BDF4B847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4C0-3897-4B45-BF25-9A74C390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4B911-6684-44EB-BD5F-28E74B8E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47FAD-5BD6-4059-A07C-12AFC368B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FA9CF-7CBD-45D3-AAA1-525BAEA84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7CB92-831C-4DAC-BD0B-054AA1EA9D2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8D602-9FB1-4CAA-8469-687800240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B2A8-ADFD-4D39-B5F0-83C9F4BE6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24C0-3897-4B45-BF25-9A74C390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8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E8371F-7EC8-409B-BBAE-2AC8BE3F2C9A}"/>
              </a:ext>
            </a:extLst>
          </p:cNvPr>
          <p:cNvSpPr txBox="1"/>
          <p:nvPr/>
        </p:nvSpPr>
        <p:spPr>
          <a:xfrm>
            <a:off x="2520307" y="732453"/>
            <a:ext cx="7151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COMP3069 Computer Graphics 2020</a:t>
            </a:r>
          </a:p>
          <a:p>
            <a:pPr algn="ctr"/>
            <a:r>
              <a:rPr lang="en-US" sz="3600" b="1" dirty="0"/>
              <a:t>Final Project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9AF74-D997-43CA-8653-324BD9031963}"/>
              </a:ext>
            </a:extLst>
          </p:cNvPr>
          <p:cNvSpPr txBox="1"/>
          <p:nvPr/>
        </p:nvSpPr>
        <p:spPr>
          <a:xfrm>
            <a:off x="3659786" y="3918858"/>
            <a:ext cx="487242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Qichen An</a:t>
            </a:r>
          </a:p>
          <a:p>
            <a:pPr algn="ctr"/>
            <a:r>
              <a:rPr lang="en-US" sz="3600" dirty="0"/>
              <a:t>20032255</a:t>
            </a:r>
          </a:p>
          <a:p>
            <a:pPr algn="ctr"/>
            <a:r>
              <a:rPr lang="en-US" sz="3200" dirty="0"/>
              <a:t>scyqa1@nottingham.edu.cn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95497-3EE9-42E0-8E50-653378E20F81}"/>
              </a:ext>
            </a:extLst>
          </p:cNvPr>
          <p:cNvSpPr txBox="1"/>
          <p:nvPr/>
        </p:nvSpPr>
        <p:spPr>
          <a:xfrm>
            <a:off x="1794499" y="2554421"/>
            <a:ext cx="8602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 highway knifes through the jungle</a:t>
            </a:r>
          </a:p>
        </p:txBody>
      </p:sp>
    </p:spTree>
    <p:extLst>
      <p:ext uri="{BB962C8B-B14F-4D97-AF65-F5344CB8AC3E}">
        <p14:creationId xmlns:p14="http://schemas.microsoft.com/office/powerpoint/2010/main" val="237271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way, scene, road, tree&#10;&#10;Description automatically generated">
            <a:extLst>
              <a:ext uri="{FF2B5EF4-FFF2-40B4-BE49-F238E27FC236}">
                <a16:creationId xmlns:a16="http://schemas.microsoft.com/office/drawing/2014/main" id="{9FA4C130-37CE-45AB-93B0-F7CBFB9E9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0" r="13213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C7F3E3-63D3-44A7-A1AE-3EB5929265A6}"/>
              </a:ext>
            </a:extLst>
          </p:cNvPr>
          <p:cNvSpPr txBox="1"/>
          <p:nvPr/>
        </p:nvSpPr>
        <p:spPr>
          <a:xfrm>
            <a:off x="804998" y="798445"/>
            <a:ext cx="4803636" cy="13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3D Objects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15AA5-5FDC-4B3A-B766-7951AB675919}"/>
              </a:ext>
            </a:extLst>
          </p:cNvPr>
          <p:cNvSpPr txBox="1"/>
          <p:nvPr/>
        </p:nvSpPr>
        <p:spPr>
          <a:xfrm>
            <a:off x="804997" y="1339060"/>
            <a:ext cx="4706803" cy="378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Highway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Wheel flag on the road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Jungle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Car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Snowmen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Trees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House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Moon and Sun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D5042-C6F3-40ED-9E1A-116E73A062A2}"/>
              </a:ext>
            </a:extLst>
          </p:cNvPr>
          <p:cNvSpPr txBox="1"/>
          <p:nvPr/>
        </p:nvSpPr>
        <p:spPr>
          <a:xfrm>
            <a:off x="5511800" y="616005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</a:rPr>
              <a:t>D</a:t>
            </a:r>
            <a:r>
              <a:rPr lang="en-US" b="1" i="0" dirty="0">
                <a:effectLst/>
                <a:latin typeface="Arial" panose="020B0604020202020204" pitchFamily="34" charset="0"/>
              </a:rPr>
              <a:t>esign </a:t>
            </a:r>
            <a:r>
              <a:rPr lang="en-US" b="1" dirty="0">
                <a:latin typeface="Arial" panose="020B0604020202020204" pitchFamily="34" charset="0"/>
              </a:rPr>
              <a:t>S</a:t>
            </a:r>
            <a:r>
              <a:rPr lang="en-US" b="1" i="0" dirty="0">
                <a:effectLst/>
                <a:latin typeface="Arial" panose="020B0604020202020204" pitchFamily="34" charset="0"/>
              </a:rPr>
              <a:t>ketch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419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E6ECE74-C418-4909-84E0-8CBCA9A50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0" y="1527099"/>
            <a:ext cx="3273340" cy="3803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8DF4FD-471E-436E-8223-DDFA719EB2DF}"/>
              </a:ext>
            </a:extLst>
          </p:cNvPr>
          <p:cNvSpPr txBox="1"/>
          <p:nvPr/>
        </p:nvSpPr>
        <p:spPr>
          <a:xfrm>
            <a:off x="1490870" y="705678"/>
            <a:ext cx="686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Code of creation</a:t>
            </a:r>
          </a:p>
        </p:txBody>
      </p:sp>
    </p:spTree>
    <p:extLst>
      <p:ext uri="{BB962C8B-B14F-4D97-AF65-F5344CB8AC3E}">
        <p14:creationId xmlns:p14="http://schemas.microsoft.com/office/powerpoint/2010/main" val="16162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8C2E9F-C1FB-4774-8F9B-405426B5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A7FED-C7FF-41CD-9624-853AFD0D41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45110" y="756232"/>
            <a:ext cx="1956499" cy="573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D9763C-0D33-49F7-9A6E-63AB166543D9}"/>
              </a:ext>
            </a:extLst>
          </p:cNvPr>
          <p:cNvSpPr txBox="1"/>
          <p:nvPr/>
        </p:nvSpPr>
        <p:spPr>
          <a:xfrm>
            <a:off x="5436738" y="361918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Change the color of the car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9E2CC-D0C0-4D88-8E08-F906372126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50412" y="1352282"/>
            <a:ext cx="1945893" cy="634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C3F2C3-DC7D-4D2D-AEFA-04A8C06DD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482" y="476700"/>
            <a:ext cx="2011910" cy="13819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5BFC1F-A9DF-4E89-89E3-57838EEF5DF7}"/>
              </a:ext>
            </a:extLst>
          </p:cNvPr>
          <p:cNvSpPr txBox="1"/>
          <p:nvPr/>
        </p:nvSpPr>
        <p:spPr>
          <a:xfrm>
            <a:off x="6172993" y="2258170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Move the car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B9B4B6-14C2-409F-98D3-A62915C7A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012" y="2825467"/>
            <a:ext cx="2245470" cy="1619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7C8302-5D73-4B17-99F2-838B997BF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482" y="2646757"/>
            <a:ext cx="2102266" cy="16131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086F21-62B1-4D94-96D2-9E1814D78EB3}"/>
              </a:ext>
            </a:extLst>
          </p:cNvPr>
          <p:cNvSpPr txBox="1"/>
          <p:nvPr/>
        </p:nvSpPr>
        <p:spPr>
          <a:xfrm>
            <a:off x="5722454" y="4599273"/>
            <a:ext cx="208294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Change</a:t>
            </a:r>
            <a:r>
              <a:rPr lang="en-US" dirty="0"/>
              <a:t> the mode of day and night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E61DD-B9F8-4DBE-973E-827B7592D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481" y="4850469"/>
            <a:ext cx="2758480" cy="177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4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1D8752-F949-4658-A395-4F726DB5BD05}"/>
              </a:ext>
            </a:extLst>
          </p:cNvPr>
          <p:cNvSpPr txBox="1"/>
          <p:nvPr/>
        </p:nvSpPr>
        <p:spPr>
          <a:xfrm>
            <a:off x="1808691" y="440566"/>
            <a:ext cx="3155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Keyboard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5EBDD-8E00-4C0C-B805-75D4F6FE0AF9}"/>
              </a:ext>
            </a:extLst>
          </p:cNvPr>
          <p:cNvSpPr txBox="1"/>
          <p:nvPr/>
        </p:nvSpPr>
        <p:spPr>
          <a:xfrm>
            <a:off x="1410148" y="1154455"/>
            <a:ext cx="6591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 (x): Rotate perspective around x-axis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 (y): Rotate perspective around y-axis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Z (z): Rotate perspective around z-axis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 (u): Translate perspective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&lt;- :    Move the car to the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-&gt; :    Move the car to the right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464C6-C6E3-44A4-87DE-7957AC08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563" y="588389"/>
            <a:ext cx="2143125" cy="426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D0F420-860C-4500-B067-3E52BDA2B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248" y="3853167"/>
            <a:ext cx="4966501" cy="17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1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1E80-8817-40F5-932D-D430ABE3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329" y="2766218"/>
            <a:ext cx="5034698" cy="1325563"/>
          </a:xfrm>
        </p:spPr>
        <p:txBody>
          <a:bodyPr>
            <a:normAutofit/>
          </a:bodyPr>
          <a:lstStyle/>
          <a:p>
            <a:r>
              <a:rPr lang="en-US" sz="8800" b="1" dirty="0"/>
              <a:t>T</a:t>
            </a:r>
            <a:r>
              <a:rPr lang="en-US" altLang="zh-CN" sz="8800" b="1" dirty="0"/>
              <a:t>hank You!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18786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Functions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安 启辰</dc:creator>
  <cp:lastModifiedBy>安 启辰</cp:lastModifiedBy>
  <cp:revision>5</cp:revision>
  <dcterms:created xsi:type="dcterms:W3CDTF">2020-12-17T06:02:56Z</dcterms:created>
  <dcterms:modified xsi:type="dcterms:W3CDTF">2020-12-17T06:29:32Z</dcterms:modified>
</cp:coreProperties>
</file>