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Lst>
  <p:sldIdLst>
    <p:sldId id="256" r:id="rId3"/>
    <p:sldId id="266" r:id="rId4"/>
    <p:sldId id="271" r:id="rId5"/>
    <p:sldId id="276" r:id="rId6"/>
    <p:sldId id="281" r:id="rId7"/>
    <p:sldId id="286" r:id="rId8"/>
    <p:sldId id="291" r:id="rId9"/>
    <p:sldId id="296" r:id="rId10"/>
    <p:sldId id="301" r:id="rId11"/>
    <p:sldId id="302" r:id="rId12"/>
    <p:sldId id="306" r:id="rId13"/>
    <p:sldId id="307" r:id="rId14"/>
    <p:sldId id="308" r:id="rId15"/>
    <p:sldId id="309" r:id="rId16"/>
    <p:sldId id="310" r:id="rId17"/>
    <p:sldId id="311" r:id="rId18"/>
    <p:sldId id="312" r:id="rId19"/>
    <p:sldId id="313" r:id="rId20"/>
  </p:sldIdLst>
  <p:sldSz cx="10080625" cy="5670550"/>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A65583-D6A0-44A5-96AD-29FAA91001AF}" v="6" dt="2022-09-14T11:49:17.6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88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Cyril-Naves" userId="02aa562a-d810-4810-8bd1-8fa58d607fd8" providerId="ADAL" clId="{5CA65583-D6A0-44A5-96AD-29FAA91001AF}"/>
    <pc:docChg chg="undo custSel delSld modSld sldOrd delMainMaster">
      <pc:chgData name="SAMUEL Cyril-Naves" userId="02aa562a-d810-4810-8bd1-8fa58d607fd8" providerId="ADAL" clId="{5CA65583-D6A0-44A5-96AD-29FAA91001AF}" dt="2022-09-14T14:19:24.617" v="691" actId="20577"/>
      <pc:docMkLst>
        <pc:docMk/>
      </pc:docMkLst>
      <pc:sldChg chg="modSp mod">
        <pc:chgData name="SAMUEL Cyril-Naves" userId="02aa562a-d810-4810-8bd1-8fa58d607fd8" providerId="ADAL" clId="{5CA65583-D6A0-44A5-96AD-29FAA91001AF}" dt="2022-09-14T11:48:20.537" v="559" actId="20577"/>
        <pc:sldMkLst>
          <pc:docMk/>
          <pc:sldMk cId="0" sldId="256"/>
        </pc:sldMkLst>
        <pc:spChg chg="mod">
          <ac:chgData name="SAMUEL Cyril-Naves" userId="02aa562a-d810-4810-8bd1-8fa58d607fd8" providerId="ADAL" clId="{5CA65583-D6A0-44A5-96AD-29FAA91001AF}" dt="2022-09-14T11:48:20.537" v="559" actId="20577"/>
          <ac:spMkLst>
            <pc:docMk/>
            <pc:sldMk cId="0" sldId="256"/>
            <ac:spMk id="117" creationId="{00000000-0000-0000-0000-000000000000}"/>
          </ac:spMkLst>
        </pc:spChg>
      </pc:sldChg>
      <pc:sldChg chg="del">
        <pc:chgData name="SAMUEL Cyril-Naves" userId="02aa562a-d810-4810-8bd1-8fa58d607fd8" providerId="ADAL" clId="{5CA65583-D6A0-44A5-96AD-29FAA91001AF}" dt="2022-09-14T11:31:35.331" v="30" actId="47"/>
        <pc:sldMkLst>
          <pc:docMk/>
          <pc:sldMk cId="0" sldId="257"/>
        </pc:sldMkLst>
      </pc:sldChg>
      <pc:sldChg chg="del">
        <pc:chgData name="SAMUEL Cyril-Naves" userId="02aa562a-d810-4810-8bd1-8fa58d607fd8" providerId="ADAL" clId="{5CA65583-D6A0-44A5-96AD-29FAA91001AF}" dt="2022-09-14T11:31:25.813" v="29" actId="47"/>
        <pc:sldMkLst>
          <pc:docMk/>
          <pc:sldMk cId="0" sldId="258"/>
        </pc:sldMkLst>
      </pc:sldChg>
      <pc:sldChg chg="del">
        <pc:chgData name="SAMUEL Cyril-Naves" userId="02aa562a-d810-4810-8bd1-8fa58d607fd8" providerId="ADAL" clId="{5CA65583-D6A0-44A5-96AD-29FAA91001AF}" dt="2022-09-14T11:26:40.728" v="1" actId="47"/>
        <pc:sldMkLst>
          <pc:docMk/>
          <pc:sldMk cId="0" sldId="259"/>
        </pc:sldMkLst>
      </pc:sldChg>
      <pc:sldChg chg="del">
        <pc:chgData name="SAMUEL Cyril-Naves" userId="02aa562a-d810-4810-8bd1-8fa58d607fd8" providerId="ADAL" clId="{5CA65583-D6A0-44A5-96AD-29FAA91001AF}" dt="2022-09-14T11:25:50.954" v="0" actId="47"/>
        <pc:sldMkLst>
          <pc:docMk/>
          <pc:sldMk cId="0" sldId="260"/>
        </pc:sldMkLst>
      </pc:sldChg>
      <pc:sldChg chg="del">
        <pc:chgData name="SAMUEL Cyril-Naves" userId="02aa562a-d810-4810-8bd1-8fa58d607fd8" providerId="ADAL" clId="{5CA65583-D6A0-44A5-96AD-29FAA91001AF}" dt="2022-09-14T11:25:50.954" v="0" actId="47"/>
        <pc:sldMkLst>
          <pc:docMk/>
          <pc:sldMk cId="0" sldId="261"/>
        </pc:sldMkLst>
      </pc:sldChg>
      <pc:sldChg chg="del">
        <pc:chgData name="SAMUEL Cyril-Naves" userId="02aa562a-d810-4810-8bd1-8fa58d607fd8" providerId="ADAL" clId="{5CA65583-D6A0-44A5-96AD-29FAA91001AF}" dt="2022-09-14T11:25:50.954" v="0" actId="47"/>
        <pc:sldMkLst>
          <pc:docMk/>
          <pc:sldMk cId="0" sldId="262"/>
        </pc:sldMkLst>
      </pc:sldChg>
      <pc:sldChg chg="del">
        <pc:chgData name="SAMUEL Cyril-Naves" userId="02aa562a-d810-4810-8bd1-8fa58d607fd8" providerId="ADAL" clId="{5CA65583-D6A0-44A5-96AD-29FAA91001AF}" dt="2022-09-14T11:25:50.954" v="0" actId="47"/>
        <pc:sldMkLst>
          <pc:docMk/>
          <pc:sldMk cId="0" sldId="263"/>
        </pc:sldMkLst>
      </pc:sldChg>
      <pc:sldChg chg="del">
        <pc:chgData name="SAMUEL Cyril-Naves" userId="02aa562a-d810-4810-8bd1-8fa58d607fd8" providerId="ADAL" clId="{5CA65583-D6A0-44A5-96AD-29FAA91001AF}" dt="2022-09-14T11:25:50.954" v="0" actId="47"/>
        <pc:sldMkLst>
          <pc:docMk/>
          <pc:sldMk cId="0" sldId="264"/>
        </pc:sldMkLst>
      </pc:sldChg>
      <pc:sldChg chg="del">
        <pc:chgData name="SAMUEL Cyril-Naves" userId="02aa562a-d810-4810-8bd1-8fa58d607fd8" providerId="ADAL" clId="{5CA65583-D6A0-44A5-96AD-29FAA91001AF}" dt="2022-09-14T11:26:40.728" v="1" actId="47"/>
        <pc:sldMkLst>
          <pc:docMk/>
          <pc:sldMk cId="0" sldId="265"/>
        </pc:sldMkLst>
      </pc:sldChg>
      <pc:sldChg chg="modSp mod">
        <pc:chgData name="SAMUEL Cyril-Naves" userId="02aa562a-d810-4810-8bd1-8fa58d607fd8" providerId="ADAL" clId="{5CA65583-D6A0-44A5-96AD-29FAA91001AF}" dt="2022-09-14T11:44:44.034" v="409" actId="20577"/>
        <pc:sldMkLst>
          <pc:docMk/>
          <pc:sldMk cId="0" sldId="266"/>
        </pc:sldMkLst>
        <pc:spChg chg="mod">
          <ac:chgData name="SAMUEL Cyril-Naves" userId="02aa562a-d810-4810-8bd1-8fa58d607fd8" providerId="ADAL" clId="{5CA65583-D6A0-44A5-96AD-29FAA91001AF}" dt="2022-09-14T11:44:44.034" v="409" actId="20577"/>
          <ac:spMkLst>
            <pc:docMk/>
            <pc:sldMk cId="0" sldId="266"/>
            <ac:spMk id="158" creationId="{00000000-0000-0000-0000-000000000000}"/>
          </ac:spMkLst>
        </pc:spChg>
      </pc:sldChg>
      <pc:sldChg chg="del">
        <pc:chgData name="SAMUEL Cyril-Naves" userId="02aa562a-d810-4810-8bd1-8fa58d607fd8" providerId="ADAL" clId="{5CA65583-D6A0-44A5-96AD-29FAA91001AF}" dt="2022-09-14T11:26:46.937" v="2" actId="47"/>
        <pc:sldMkLst>
          <pc:docMk/>
          <pc:sldMk cId="0" sldId="267"/>
        </pc:sldMkLst>
      </pc:sldChg>
      <pc:sldChg chg="del">
        <pc:chgData name="SAMUEL Cyril-Naves" userId="02aa562a-d810-4810-8bd1-8fa58d607fd8" providerId="ADAL" clId="{5CA65583-D6A0-44A5-96AD-29FAA91001AF}" dt="2022-09-14T11:26:46.937" v="2" actId="47"/>
        <pc:sldMkLst>
          <pc:docMk/>
          <pc:sldMk cId="0" sldId="268"/>
        </pc:sldMkLst>
      </pc:sldChg>
      <pc:sldChg chg="del">
        <pc:chgData name="SAMUEL Cyril-Naves" userId="02aa562a-d810-4810-8bd1-8fa58d607fd8" providerId="ADAL" clId="{5CA65583-D6A0-44A5-96AD-29FAA91001AF}" dt="2022-09-14T11:26:46.937" v="2" actId="47"/>
        <pc:sldMkLst>
          <pc:docMk/>
          <pc:sldMk cId="0" sldId="269"/>
        </pc:sldMkLst>
      </pc:sldChg>
      <pc:sldChg chg="del">
        <pc:chgData name="SAMUEL Cyril-Naves" userId="02aa562a-d810-4810-8bd1-8fa58d607fd8" providerId="ADAL" clId="{5CA65583-D6A0-44A5-96AD-29FAA91001AF}" dt="2022-09-14T11:26:46.937" v="2" actId="47"/>
        <pc:sldMkLst>
          <pc:docMk/>
          <pc:sldMk cId="0" sldId="270"/>
        </pc:sldMkLst>
      </pc:sldChg>
      <pc:sldChg chg="modSp mod">
        <pc:chgData name="SAMUEL Cyril-Naves" userId="02aa562a-d810-4810-8bd1-8fa58d607fd8" providerId="ADAL" clId="{5CA65583-D6A0-44A5-96AD-29FAA91001AF}" dt="2022-09-14T11:51:25.194" v="585" actId="14100"/>
        <pc:sldMkLst>
          <pc:docMk/>
          <pc:sldMk cId="0" sldId="271"/>
        </pc:sldMkLst>
        <pc:picChg chg="mod">
          <ac:chgData name="SAMUEL Cyril-Naves" userId="02aa562a-d810-4810-8bd1-8fa58d607fd8" providerId="ADAL" clId="{5CA65583-D6A0-44A5-96AD-29FAA91001AF}" dt="2022-09-14T11:51:25.194" v="585" actId="14100"/>
          <ac:picMkLst>
            <pc:docMk/>
            <pc:sldMk cId="0" sldId="271"/>
            <ac:picMk id="177" creationId="{00000000-0000-0000-0000-000000000000}"/>
          </ac:picMkLst>
        </pc:picChg>
      </pc:sldChg>
      <pc:sldChg chg="del">
        <pc:chgData name="SAMUEL Cyril-Naves" userId="02aa562a-d810-4810-8bd1-8fa58d607fd8" providerId="ADAL" clId="{5CA65583-D6A0-44A5-96AD-29FAA91001AF}" dt="2022-09-14T11:31:50.222" v="31" actId="47"/>
        <pc:sldMkLst>
          <pc:docMk/>
          <pc:sldMk cId="0" sldId="272"/>
        </pc:sldMkLst>
      </pc:sldChg>
      <pc:sldChg chg="del">
        <pc:chgData name="SAMUEL Cyril-Naves" userId="02aa562a-d810-4810-8bd1-8fa58d607fd8" providerId="ADAL" clId="{5CA65583-D6A0-44A5-96AD-29FAA91001AF}" dt="2022-09-14T11:26:55.627" v="3" actId="47"/>
        <pc:sldMkLst>
          <pc:docMk/>
          <pc:sldMk cId="0" sldId="273"/>
        </pc:sldMkLst>
      </pc:sldChg>
      <pc:sldChg chg="del">
        <pc:chgData name="SAMUEL Cyril-Naves" userId="02aa562a-d810-4810-8bd1-8fa58d607fd8" providerId="ADAL" clId="{5CA65583-D6A0-44A5-96AD-29FAA91001AF}" dt="2022-09-14T11:26:55.627" v="3" actId="47"/>
        <pc:sldMkLst>
          <pc:docMk/>
          <pc:sldMk cId="0" sldId="274"/>
        </pc:sldMkLst>
      </pc:sldChg>
      <pc:sldChg chg="del">
        <pc:chgData name="SAMUEL Cyril-Naves" userId="02aa562a-d810-4810-8bd1-8fa58d607fd8" providerId="ADAL" clId="{5CA65583-D6A0-44A5-96AD-29FAA91001AF}" dt="2022-09-14T11:26:55.627" v="3" actId="47"/>
        <pc:sldMkLst>
          <pc:docMk/>
          <pc:sldMk cId="0" sldId="275"/>
        </pc:sldMkLst>
      </pc:sldChg>
      <pc:sldChg chg="del">
        <pc:chgData name="SAMUEL Cyril-Naves" userId="02aa562a-d810-4810-8bd1-8fa58d607fd8" providerId="ADAL" clId="{5CA65583-D6A0-44A5-96AD-29FAA91001AF}" dt="2022-09-14T11:31:53.076" v="32" actId="47"/>
        <pc:sldMkLst>
          <pc:docMk/>
          <pc:sldMk cId="0" sldId="277"/>
        </pc:sldMkLst>
      </pc:sldChg>
      <pc:sldChg chg="del">
        <pc:chgData name="SAMUEL Cyril-Naves" userId="02aa562a-d810-4810-8bd1-8fa58d607fd8" providerId="ADAL" clId="{5CA65583-D6A0-44A5-96AD-29FAA91001AF}" dt="2022-09-14T11:26:59.740" v="4" actId="47"/>
        <pc:sldMkLst>
          <pc:docMk/>
          <pc:sldMk cId="0" sldId="278"/>
        </pc:sldMkLst>
      </pc:sldChg>
      <pc:sldChg chg="del">
        <pc:chgData name="SAMUEL Cyril-Naves" userId="02aa562a-d810-4810-8bd1-8fa58d607fd8" providerId="ADAL" clId="{5CA65583-D6A0-44A5-96AD-29FAA91001AF}" dt="2022-09-14T11:27:01.129" v="5" actId="47"/>
        <pc:sldMkLst>
          <pc:docMk/>
          <pc:sldMk cId="0" sldId="279"/>
        </pc:sldMkLst>
      </pc:sldChg>
      <pc:sldChg chg="del">
        <pc:chgData name="SAMUEL Cyril-Naves" userId="02aa562a-d810-4810-8bd1-8fa58d607fd8" providerId="ADAL" clId="{5CA65583-D6A0-44A5-96AD-29FAA91001AF}" dt="2022-09-14T11:27:02.294" v="6" actId="47"/>
        <pc:sldMkLst>
          <pc:docMk/>
          <pc:sldMk cId="0" sldId="280"/>
        </pc:sldMkLst>
      </pc:sldChg>
      <pc:sldChg chg="del">
        <pc:chgData name="SAMUEL Cyril-Naves" userId="02aa562a-d810-4810-8bd1-8fa58d607fd8" providerId="ADAL" clId="{5CA65583-D6A0-44A5-96AD-29FAA91001AF}" dt="2022-09-14T11:31:57.446" v="33" actId="47"/>
        <pc:sldMkLst>
          <pc:docMk/>
          <pc:sldMk cId="0" sldId="282"/>
        </pc:sldMkLst>
      </pc:sldChg>
      <pc:sldChg chg="del">
        <pc:chgData name="SAMUEL Cyril-Naves" userId="02aa562a-d810-4810-8bd1-8fa58d607fd8" providerId="ADAL" clId="{5CA65583-D6A0-44A5-96AD-29FAA91001AF}" dt="2022-09-14T11:27:08.339" v="7" actId="47"/>
        <pc:sldMkLst>
          <pc:docMk/>
          <pc:sldMk cId="0" sldId="283"/>
        </pc:sldMkLst>
      </pc:sldChg>
      <pc:sldChg chg="del">
        <pc:chgData name="SAMUEL Cyril-Naves" userId="02aa562a-d810-4810-8bd1-8fa58d607fd8" providerId="ADAL" clId="{5CA65583-D6A0-44A5-96AD-29FAA91001AF}" dt="2022-09-14T11:27:11.158" v="8" actId="47"/>
        <pc:sldMkLst>
          <pc:docMk/>
          <pc:sldMk cId="0" sldId="284"/>
        </pc:sldMkLst>
      </pc:sldChg>
      <pc:sldChg chg="del">
        <pc:chgData name="SAMUEL Cyril-Naves" userId="02aa562a-d810-4810-8bd1-8fa58d607fd8" providerId="ADAL" clId="{5CA65583-D6A0-44A5-96AD-29FAA91001AF}" dt="2022-09-14T11:27:12.654" v="9" actId="47"/>
        <pc:sldMkLst>
          <pc:docMk/>
          <pc:sldMk cId="0" sldId="285"/>
        </pc:sldMkLst>
      </pc:sldChg>
      <pc:sldChg chg="del">
        <pc:chgData name="SAMUEL Cyril-Naves" userId="02aa562a-d810-4810-8bd1-8fa58d607fd8" providerId="ADAL" clId="{5CA65583-D6A0-44A5-96AD-29FAA91001AF}" dt="2022-09-14T11:32:01.194" v="34" actId="47"/>
        <pc:sldMkLst>
          <pc:docMk/>
          <pc:sldMk cId="0" sldId="287"/>
        </pc:sldMkLst>
      </pc:sldChg>
      <pc:sldChg chg="del">
        <pc:chgData name="SAMUEL Cyril-Naves" userId="02aa562a-d810-4810-8bd1-8fa58d607fd8" providerId="ADAL" clId="{5CA65583-D6A0-44A5-96AD-29FAA91001AF}" dt="2022-09-14T11:27:16.937" v="10" actId="47"/>
        <pc:sldMkLst>
          <pc:docMk/>
          <pc:sldMk cId="0" sldId="288"/>
        </pc:sldMkLst>
      </pc:sldChg>
      <pc:sldChg chg="del">
        <pc:chgData name="SAMUEL Cyril-Naves" userId="02aa562a-d810-4810-8bd1-8fa58d607fd8" providerId="ADAL" clId="{5CA65583-D6A0-44A5-96AD-29FAA91001AF}" dt="2022-09-14T11:27:18.194" v="11" actId="47"/>
        <pc:sldMkLst>
          <pc:docMk/>
          <pc:sldMk cId="0" sldId="289"/>
        </pc:sldMkLst>
      </pc:sldChg>
      <pc:sldChg chg="del">
        <pc:chgData name="SAMUEL Cyril-Naves" userId="02aa562a-d810-4810-8bd1-8fa58d607fd8" providerId="ADAL" clId="{5CA65583-D6A0-44A5-96AD-29FAA91001AF}" dt="2022-09-14T11:27:19.013" v="12" actId="47"/>
        <pc:sldMkLst>
          <pc:docMk/>
          <pc:sldMk cId="0" sldId="290"/>
        </pc:sldMkLst>
      </pc:sldChg>
      <pc:sldChg chg="del">
        <pc:chgData name="SAMUEL Cyril-Naves" userId="02aa562a-d810-4810-8bd1-8fa58d607fd8" providerId="ADAL" clId="{5CA65583-D6A0-44A5-96AD-29FAA91001AF}" dt="2022-09-14T11:32:03.511" v="35" actId="47"/>
        <pc:sldMkLst>
          <pc:docMk/>
          <pc:sldMk cId="0" sldId="292"/>
        </pc:sldMkLst>
      </pc:sldChg>
      <pc:sldChg chg="del">
        <pc:chgData name="SAMUEL Cyril-Naves" userId="02aa562a-d810-4810-8bd1-8fa58d607fd8" providerId="ADAL" clId="{5CA65583-D6A0-44A5-96AD-29FAA91001AF}" dt="2022-09-14T11:27:21.951" v="13" actId="47"/>
        <pc:sldMkLst>
          <pc:docMk/>
          <pc:sldMk cId="0" sldId="293"/>
        </pc:sldMkLst>
      </pc:sldChg>
      <pc:sldChg chg="del">
        <pc:chgData name="SAMUEL Cyril-Naves" userId="02aa562a-d810-4810-8bd1-8fa58d607fd8" providerId="ADAL" clId="{5CA65583-D6A0-44A5-96AD-29FAA91001AF}" dt="2022-09-14T11:27:22.521" v="14" actId="47"/>
        <pc:sldMkLst>
          <pc:docMk/>
          <pc:sldMk cId="0" sldId="294"/>
        </pc:sldMkLst>
      </pc:sldChg>
      <pc:sldChg chg="del">
        <pc:chgData name="SAMUEL Cyril-Naves" userId="02aa562a-d810-4810-8bd1-8fa58d607fd8" providerId="ADAL" clId="{5CA65583-D6A0-44A5-96AD-29FAA91001AF}" dt="2022-09-14T11:27:23.338" v="15" actId="47"/>
        <pc:sldMkLst>
          <pc:docMk/>
          <pc:sldMk cId="0" sldId="295"/>
        </pc:sldMkLst>
      </pc:sldChg>
      <pc:sldChg chg="del">
        <pc:chgData name="SAMUEL Cyril-Naves" userId="02aa562a-d810-4810-8bd1-8fa58d607fd8" providerId="ADAL" clId="{5CA65583-D6A0-44A5-96AD-29FAA91001AF}" dt="2022-09-14T11:32:06.357" v="36" actId="47"/>
        <pc:sldMkLst>
          <pc:docMk/>
          <pc:sldMk cId="0" sldId="297"/>
        </pc:sldMkLst>
      </pc:sldChg>
      <pc:sldChg chg="del">
        <pc:chgData name="SAMUEL Cyril-Naves" userId="02aa562a-d810-4810-8bd1-8fa58d607fd8" providerId="ADAL" clId="{5CA65583-D6A0-44A5-96AD-29FAA91001AF}" dt="2022-09-14T11:27:26.636" v="16" actId="47"/>
        <pc:sldMkLst>
          <pc:docMk/>
          <pc:sldMk cId="0" sldId="298"/>
        </pc:sldMkLst>
      </pc:sldChg>
      <pc:sldChg chg="del">
        <pc:chgData name="SAMUEL Cyril-Naves" userId="02aa562a-d810-4810-8bd1-8fa58d607fd8" providerId="ADAL" clId="{5CA65583-D6A0-44A5-96AD-29FAA91001AF}" dt="2022-09-14T11:27:27.300" v="17" actId="47"/>
        <pc:sldMkLst>
          <pc:docMk/>
          <pc:sldMk cId="0" sldId="299"/>
        </pc:sldMkLst>
      </pc:sldChg>
      <pc:sldChg chg="del">
        <pc:chgData name="SAMUEL Cyril-Naves" userId="02aa562a-d810-4810-8bd1-8fa58d607fd8" providerId="ADAL" clId="{5CA65583-D6A0-44A5-96AD-29FAA91001AF}" dt="2022-09-14T11:27:28.328" v="18" actId="47"/>
        <pc:sldMkLst>
          <pc:docMk/>
          <pc:sldMk cId="0" sldId="300"/>
        </pc:sldMkLst>
      </pc:sldChg>
      <pc:sldChg chg="delSp mod">
        <pc:chgData name="SAMUEL Cyril-Naves" userId="02aa562a-d810-4810-8bd1-8fa58d607fd8" providerId="ADAL" clId="{5CA65583-D6A0-44A5-96AD-29FAA91001AF}" dt="2022-09-14T11:32:11.884" v="37" actId="478"/>
        <pc:sldMkLst>
          <pc:docMk/>
          <pc:sldMk cId="0" sldId="302"/>
        </pc:sldMkLst>
        <pc:picChg chg="del">
          <ac:chgData name="SAMUEL Cyril-Naves" userId="02aa562a-d810-4810-8bd1-8fa58d607fd8" providerId="ADAL" clId="{5CA65583-D6A0-44A5-96AD-29FAA91001AF}" dt="2022-09-14T11:32:11.884" v="37" actId="478"/>
          <ac:picMkLst>
            <pc:docMk/>
            <pc:sldMk cId="0" sldId="302"/>
            <ac:picMk id="320" creationId="{00000000-0000-0000-0000-000000000000}"/>
          </ac:picMkLst>
        </pc:picChg>
      </pc:sldChg>
      <pc:sldChg chg="del">
        <pc:chgData name="SAMUEL Cyril-Naves" userId="02aa562a-d810-4810-8bd1-8fa58d607fd8" providerId="ADAL" clId="{5CA65583-D6A0-44A5-96AD-29FAA91001AF}" dt="2022-09-14T11:27:31.753" v="19" actId="47"/>
        <pc:sldMkLst>
          <pc:docMk/>
          <pc:sldMk cId="0" sldId="303"/>
        </pc:sldMkLst>
      </pc:sldChg>
      <pc:sldChg chg="del">
        <pc:chgData name="SAMUEL Cyril-Naves" userId="02aa562a-d810-4810-8bd1-8fa58d607fd8" providerId="ADAL" clId="{5CA65583-D6A0-44A5-96AD-29FAA91001AF}" dt="2022-09-14T11:27:32.317" v="20" actId="47"/>
        <pc:sldMkLst>
          <pc:docMk/>
          <pc:sldMk cId="0" sldId="304"/>
        </pc:sldMkLst>
      </pc:sldChg>
      <pc:sldChg chg="del">
        <pc:chgData name="SAMUEL Cyril-Naves" userId="02aa562a-d810-4810-8bd1-8fa58d607fd8" providerId="ADAL" clId="{5CA65583-D6A0-44A5-96AD-29FAA91001AF}" dt="2022-09-14T11:27:34.726" v="21" actId="47"/>
        <pc:sldMkLst>
          <pc:docMk/>
          <pc:sldMk cId="0" sldId="305"/>
        </pc:sldMkLst>
      </pc:sldChg>
      <pc:sldChg chg="delSp modSp mod ord">
        <pc:chgData name="SAMUEL Cyril-Naves" userId="02aa562a-d810-4810-8bd1-8fa58d607fd8" providerId="ADAL" clId="{5CA65583-D6A0-44A5-96AD-29FAA91001AF}" dt="2022-09-14T11:37:47.818" v="40" actId="1076"/>
        <pc:sldMkLst>
          <pc:docMk/>
          <pc:sldMk cId="0" sldId="309"/>
        </pc:sldMkLst>
        <pc:spChg chg="mod">
          <ac:chgData name="SAMUEL Cyril-Naves" userId="02aa562a-d810-4810-8bd1-8fa58d607fd8" providerId="ADAL" clId="{5CA65583-D6A0-44A5-96AD-29FAA91001AF}" dt="2022-09-14T11:28:56.996" v="27" actId="20577"/>
          <ac:spMkLst>
            <pc:docMk/>
            <pc:sldMk cId="0" sldId="309"/>
            <ac:spMk id="355" creationId="{00000000-0000-0000-0000-000000000000}"/>
          </ac:spMkLst>
        </pc:spChg>
        <pc:picChg chg="mod">
          <ac:chgData name="SAMUEL Cyril-Naves" userId="02aa562a-d810-4810-8bd1-8fa58d607fd8" providerId="ADAL" clId="{5CA65583-D6A0-44A5-96AD-29FAA91001AF}" dt="2022-09-14T11:37:47.818" v="40" actId="1076"/>
          <ac:picMkLst>
            <pc:docMk/>
            <pc:sldMk cId="0" sldId="309"/>
            <ac:picMk id="357" creationId="{00000000-0000-0000-0000-000000000000}"/>
          </ac:picMkLst>
        </pc:picChg>
        <pc:picChg chg="del">
          <ac:chgData name="SAMUEL Cyril-Naves" userId="02aa562a-d810-4810-8bd1-8fa58d607fd8" providerId="ADAL" clId="{5CA65583-D6A0-44A5-96AD-29FAA91001AF}" dt="2022-09-14T11:27:47.723" v="22" actId="478"/>
          <ac:picMkLst>
            <pc:docMk/>
            <pc:sldMk cId="0" sldId="309"/>
            <ac:picMk id="358" creationId="{00000000-0000-0000-0000-000000000000}"/>
          </ac:picMkLst>
        </pc:picChg>
      </pc:sldChg>
      <pc:sldChg chg="delSp modSp mod">
        <pc:chgData name="SAMUEL Cyril-Naves" userId="02aa562a-d810-4810-8bd1-8fa58d607fd8" providerId="ADAL" clId="{5CA65583-D6A0-44A5-96AD-29FAA91001AF}" dt="2022-09-14T11:29:01.464" v="28" actId="20577"/>
        <pc:sldMkLst>
          <pc:docMk/>
          <pc:sldMk cId="0" sldId="310"/>
        </pc:sldMkLst>
        <pc:spChg chg="mod">
          <ac:chgData name="SAMUEL Cyril-Naves" userId="02aa562a-d810-4810-8bd1-8fa58d607fd8" providerId="ADAL" clId="{5CA65583-D6A0-44A5-96AD-29FAA91001AF}" dt="2022-09-14T11:29:01.464" v="28" actId="20577"/>
          <ac:spMkLst>
            <pc:docMk/>
            <pc:sldMk cId="0" sldId="310"/>
            <ac:spMk id="360" creationId="{00000000-0000-0000-0000-000000000000}"/>
          </ac:spMkLst>
        </pc:spChg>
        <pc:picChg chg="mod">
          <ac:chgData name="SAMUEL Cyril-Naves" userId="02aa562a-d810-4810-8bd1-8fa58d607fd8" providerId="ADAL" clId="{5CA65583-D6A0-44A5-96AD-29FAA91001AF}" dt="2022-09-14T11:28:02.513" v="26" actId="14100"/>
          <ac:picMkLst>
            <pc:docMk/>
            <pc:sldMk cId="0" sldId="310"/>
            <ac:picMk id="362" creationId="{00000000-0000-0000-0000-000000000000}"/>
          </ac:picMkLst>
        </pc:picChg>
        <pc:picChg chg="del">
          <ac:chgData name="SAMUEL Cyril-Naves" userId="02aa562a-d810-4810-8bd1-8fa58d607fd8" providerId="ADAL" clId="{5CA65583-D6A0-44A5-96AD-29FAA91001AF}" dt="2022-09-14T11:27:56.882" v="24" actId="478"/>
          <ac:picMkLst>
            <pc:docMk/>
            <pc:sldMk cId="0" sldId="310"/>
            <ac:picMk id="363" creationId="{00000000-0000-0000-0000-000000000000}"/>
          </ac:picMkLst>
        </pc:picChg>
      </pc:sldChg>
      <pc:sldChg chg="modSp mod">
        <pc:chgData name="SAMUEL Cyril-Naves" userId="02aa562a-d810-4810-8bd1-8fa58d607fd8" providerId="ADAL" clId="{5CA65583-D6A0-44A5-96AD-29FAA91001AF}" dt="2022-09-14T11:46:38.853" v="545" actId="14100"/>
        <pc:sldMkLst>
          <pc:docMk/>
          <pc:sldMk cId="0" sldId="311"/>
        </pc:sldMkLst>
        <pc:spChg chg="mod">
          <ac:chgData name="SAMUEL Cyril-Naves" userId="02aa562a-d810-4810-8bd1-8fa58d607fd8" providerId="ADAL" clId="{5CA65583-D6A0-44A5-96AD-29FAA91001AF}" dt="2022-09-14T11:46:38.853" v="545" actId="14100"/>
          <ac:spMkLst>
            <pc:docMk/>
            <pc:sldMk cId="0" sldId="311"/>
            <ac:spMk id="365" creationId="{00000000-0000-0000-0000-000000000000}"/>
          </ac:spMkLst>
        </pc:spChg>
      </pc:sldChg>
      <pc:sldChg chg="addSp delSp modSp mod">
        <pc:chgData name="SAMUEL Cyril-Naves" userId="02aa562a-d810-4810-8bd1-8fa58d607fd8" providerId="ADAL" clId="{5CA65583-D6A0-44A5-96AD-29FAA91001AF}" dt="2022-09-14T14:19:24.617" v="691" actId="20577"/>
        <pc:sldMkLst>
          <pc:docMk/>
          <pc:sldMk cId="0" sldId="312"/>
        </pc:sldMkLst>
        <pc:spChg chg="add mod">
          <ac:chgData name="SAMUEL Cyril-Naves" userId="02aa562a-d810-4810-8bd1-8fa58d607fd8" providerId="ADAL" clId="{5CA65583-D6A0-44A5-96AD-29FAA91001AF}" dt="2022-09-14T14:19:24.617" v="691" actId="20577"/>
          <ac:spMkLst>
            <pc:docMk/>
            <pc:sldMk cId="0" sldId="312"/>
            <ac:spMk id="2" creationId="{63D2BAEE-AE0F-44F6-9263-8E4F1BE49DCB}"/>
          </ac:spMkLst>
        </pc:spChg>
        <pc:spChg chg="add del">
          <ac:chgData name="SAMUEL Cyril-Naves" userId="02aa562a-d810-4810-8bd1-8fa58d607fd8" providerId="ADAL" clId="{5CA65583-D6A0-44A5-96AD-29FAA91001AF}" dt="2022-09-14T11:48:54.886" v="572"/>
          <ac:spMkLst>
            <pc:docMk/>
            <pc:sldMk cId="0" sldId="312"/>
            <ac:spMk id="3" creationId="{9672F638-2AA7-4D92-B985-C814C241DBF7}"/>
          </ac:spMkLst>
        </pc:spChg>
        <pc:spChg chg="add del">
          <ac:chgData name="SAMUEL Cyril-Naves" userId="02aa562a-d810-4810-8bd1-8fa58d607fd8" providerId="ADAL" clId="{5CA65583-D6A0-44A5-96AD-29FAA91001AF}" dt="2022-09-14T11:49:00.016" v="574"/>
          <ac:spMkLst>
            <pc:docMk/>
            <pc:sldMk cId="0" sldId="312"/>
            <ac:spMk id="4" creationId="{4D5E947C-BF6A-414B-83E8-1B9F674191F8}"/>
          </ac:spMkLst>
        </pc:spChg>
        <pc:spChg chg="mod">
          <ac:chgData name="SAMUEL Cyril-Naves" userId="02aa562a-d810-4810-8bd1-8fa58d607fd8" providerId="ADAL" clId="{5CA65583-D6A0-44A5-96AD-29FAA91001AF}" dt="2022-09-14T11:51:11.142" v="583" actId="5793"/>
          <ac:spMkLst>
            <pc:docMk/>
            <pc:sldMk cId="0" sldId="312"/>
            <ac:spMk id="366" creationId="{00000000-0000-0000-0000-000000000000}"/>
          </ac:spMkLst>
        </pc:spChg>
        <pc:picChg chg="add del">
          <ac:chgData name="SAMUEL Cyril-Naves" userId="02aa562a-d810-4810-8bd1-8fa58d607fd8" providerId="ADAL" clId="{5CA65583-D6A0-44A5-96AD-29FAA91001AF}" dt="2022-09-14T11:48:54.886" v="572"/>
          <ac:picMkLst>
            <pc:docMk/>
            <pc:sldMk cId="0" sldId="312"/>
            <ac:picMk id="1026" creationId="{810DAAF0-0ECD-41F3-A7C2-1A6179303081}"/>
          </ac:picMkLst>
        </pc:picChg>
        <pc:picChg chg="add del">
          <ac:chgData name="SAMUEL Cyril-Naves" userId="02aa562a-d810-4810-8bd1-8fa58d607fd8" providerId="ADAL" clId="{5CA65583-D6A0-44A5-96AD-29FAA91001AF}" dt="2022-09-14T11:49:00.016" v="574"/>
          <ac:picMkLst>
            <pc:docMk/>
            <pc:sldMk cId="0" sldId="312"/>
            <ac:picMk id="1028" creationId="{9F2866A1-6101-444F-90FE-6B97593E736D}"/>
          </ac:picMkLst>
        </pc:picChg>
      </pc:sldChg>
      <pc:sldMasterChg chg="del delSldLayout">
        <pc:chgData name="SAMUEL Cyril-Naves" userId="02aa562a-d810-4810-8bd1-8fa58d607fd8" providerId="ADAL" clId="{5CA65583-D6A0-44A5-96AD-29FAA91001AF}" dt="2022-09-14T11:26:40.728" v="1" actId="47"/>
        <pc:sldMasterMkLst>
          <pc:docMk/>
          <pc:sldMasterMk cId="0" sldId="2147483661"/>
        </pc:sldMasterMkLst>
        <pc:sldLayoutChg chg="del">
          <pc:chgData name="SAMUEL Cyril-Naves" userId="02aa562a-d810-4810-8bd1-8fa58d607fd8" providerId="ADAL" clId="{5CA65583-D6A0-44A5-96AD-29FAA91001AF}" dt="2022-09-14T11:26:40.728" v="1" actId="47"/>
          <pc:sldLayoutMkLst>
            <pc:docMk/>
            <pc:sldMasterMk cId="0" sldId="2147483661"/>
            <pc:sldLayoutMk cId="0" sldId="2147483662"/>
          </pc:sldLayoutMkLst>
        </pc:sldLayoutChg>
        <pc:sldLayoutChg chg="del">
          <pc:chgData name="SAMUEL Cyril-Naves" userId="02aa562a-d810-4810-8bd1-8fa58d607fd8" providerId="ADAL" clId="{5CA65583-D6A0-44A5-96AD-29FAA91001AF}" dt="2022-09-14T11:26:40.728" v="1" actId="47"/>
          <pc:sldLayoutMkLst>
            <pc:docMk/>
            <pc:sldMasterMk cId="0" sldId="2147483661"/>
            <pc:sldLayoutMk cId="0" sldId="2147483663"/>
          </pc:sldLayoutMkLst>
        </pc:sldLayoutChg>
        <pc:sldLayoutChg chg="del">
          <pc:chgData name="SAMUEL Cyril-Naves" userId="02aa562a-d810-4810-8bd1-8fa58d607fd8" providerId="ADAL" clId="{5CA65583-D6A0-44A5-96AD-29FAA91001AF}" dt="2022-09-14T11:26:40.728" v="1" actId="47"/>
          <pc:sldLayoutMkLst>
            <pc:docMk/>
            <pc:sldMasterMk cId="0" sldId="2147483661"/>
            <pc:sldLayoutMk cId="0" sldId="2147483664"/>
          </pc:sldLayoutMkLst>
        </pc:sldLayoutChg>
        <pc:sldLayoutChg chg="del">
          <pc:chgData name="SAMUEL Cyril-Naves" userId="02aa562a-d810-4810-8bd1-8fa58d607fd8" providerId="ADAL" clId="{5CA65583-D6A0-44A5-96AD-29FAA91001AF}" dt="2022-09-14T11:26:40.728" v="1" actId="47"/>
          <pc:sldLayoutMkLst>
            <pc:docMk/>
            <pc:sldMasterMk cId="0" sldId="2147483661"/>
            <pc:sldLayoutMk cId="0" sldId="2147483665"/>
          </pc:sldLayoutMkLst>
        </pc:sldLayoutChg>
        <pc:sldLayoutChg chg="del">
          <pc:chgData name="SAMUEL Cyril-Naves" userId="02aa562a-d810-4810-8bd1-8fa58d607fd8" providerId="ADAL" clId="{5CA65583-D6A0-44A5-96AD-29FAA91001AF}" dt="2022-09-14T11:26:40.728" v="1" actId="47"/>
          <pc:sldLayoutMkLst>
            <pc:docMk/>
            <pc:sldMasterMk cId="0" sldId="2147483661"/>
            <pc:sldLayoutMk cId="0" sldId="2147483666"/>
          </pc:sldLayoutMkLst>
        </pc:sldLayoutChg>
        <pc:sldLayoutChg chg="del">
          <pc:chgData name="SAMUEL Cyril-Naves" userId="02aa562a-d810-4810-8bd1-8fa58d607fd8" providerId="ADAL" clId="{5CA65583-D6A0-44A5-96AD-29FAA91001AF}" dt="2022-09-14T11:26:40.728" v="1" actId="47"/>
          <pc:sldLayoutMkLst>
            <pc:docMk/>
            <pc:sldMasterMk cId="0" sldId="2147483661"/>
            <pc:sldLayoutMk cId="0" sldId="2147483667"/>
          </pc:sldLayoutMkLst>
        </pc:sldLayoutChg>
        <pc:sldLayoutChg chg="del">
          <pc:chgData name="SAMUEL Cyril-Naves" userId="02aa562a-d810-4810-8bd1-8fa58d607fd8" providerId="ADAL" clId="{5CA65583-D6A0-44A5-96AD-29FAA91001AF}" dt="2022-09-14T11:26:40.728" v="1" actId="47"/>
          <pc:sldLayoutMkLst>
            <pc:docMk/>
            <pc:sldMasterMk cId="0" sldId="2147483661"/>
            <pc:sldLayoutMk cId="0" sldId="2147483668"/>
          </pc:sldLayoutMkLst>
        </pc:sldLayoutChg>
        <pc:sldLayoutChg chg="del">
          <pc:chgData name="SAMUEL Cyril-Naves" userId="02aa562a-d810-4810-8bd1-8fa58d607fd8" providerId="ADAL" clId="{5CA65583-D6A0-44A5-96AD-29FAA91001AF}" dt="2022-09-14T11:26:40.728" v="1" actId="47"/>
          <pc:sldLayoutMkLst>
            <pc:docMk/>
            <pc:sldMasterMk cId="0" sldId="2147483661"/>
            <pc:sldLayoutMk cId="0" sldId="2147483669"/>
          </pc:sldLayoutMkLst>
        </pc:sldLayoutChg>
        <pc:sldLayoutChg chg="del">
          <pc:chgData name="SAMUEL Cyril-Naves" userId="02aa562a-d810-4810-8bd1-8fa58d607fd8" providerId="ADAL" clId="{5CA65583-D6A0-44A5-96AD-29FAA91001AF}" dt="2022-09-14T11:26:40.728" v="1" actId="47"/>
          <pc:sldLayoutMkLst>
            <pc:docMk/>
            <pc:sldMasterMk cId="0" sldId="2147483661"/>
            <pc:sldLayoutMk cId="0" sldId="2147483670"/>
          </pc:sldLayoutMkLst>
        </pc:sldLayoutChg>
        <pc:sldLayoutChg chg="del">
          <pc:chgData name="SAMUEL Cyril-Naves" userId="02aa562a-d810-4810-8bd1-8fa58d607fd8" providerId="ADAL" clId="{5CA65583-D6A0-44A5-96AD-29FAA91001AF}" dt="2022-09-14T11:26:40.728" v="1" actId="47"/>
          <pc:sldLayoutMkLst>
            <pc:docMk/>
            <pc:sldMasterMk cId="0" sldId="2147483661"/>
            <pc:sldLayoutMk cId="0" sldId="2147483671"/>
          </pc:sldLayoutMkLst>
        </pc:sldLayoutChg>
        <pc:sldLayoutChg chg="del">
          <pc:chgData name="SAMUEL Cyril-Naves" userId="02aa562a-d810-4810-8bd1-8fa58d607fd8" providerId="ADAL" clId="{5CA65583-D6A0-44A5-96AD-29FAA91001AF}" dt="2022-09-14T11:26:40.728" v="1" actId="47"/>
          <pc:sldLayoutMkLst>
            <pc:docMk/>
            <pc:sldMasterMk cId="0" sldId="2147483661"/>
            <pc:sldLayoutMk cId="0" sldId="2147483672"/>
          </pc:sldLayoutMkLst>
        </pc:sldLayoutChg>
        <pc:sldLayoutChg chg="del">
          <pc:chgData name="SAMUEL Cyril-Naves" userId="02aa562a-d810-4810-8bd1-8fa58d607fd8" providerId="ADAL" clId="{5CA65583-D6A0-44A5-96AD-29FAA91001AF}" dt="2022-09-14T11:26:40.728" v="1" actId="47"/>
          <pc:sldLayoutMkLst>
            <pc:docMk/>
            <pc:sldMasterMk cId="0" sldId="2147483661"/>
            <pc:sldLayoutMk cId="0" sldId="214748367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US" sz="3200" b="0" strike="noStrike" spc="-1">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US" sz="3200" b="0" strike="noStrike" spc="-1">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US" sz="3200" b="0" strike="noStrike" spc="-1">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en-US" sz="3200" b="0" strike="noStrike" spc="-1">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US" sz="3200" b="0" strike="noStrike" spc="-1">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82" name="PlaceHolder 2"/>
          <p:cNvSpPr>
            <a:spLocks noGrp="1"/>
          </p:cNvSpPr>
          <p:nvPr>
            <p:ph type="subTitle"/>
          </p:nvPr>
        </p:nvSpPr>
        <p:spPr>
          <a:xfrm>
            <a:off x="504000" y="1326600"/>
            <a:ext cx="9072000" cy="3288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84"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86"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87"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226080"/>
            <a:ext cx="9072000" cy="43884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91"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92"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
        <p:nvSpPr>
          <p:cNvPr id="93"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95"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96"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97"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99"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100"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101"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103"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106"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107"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108"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
        <p:nvSpPr>
          <p:cNvPr id="109"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111"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US" sz="3200" b="0" strike="noStrike" spc="-1">
              <a:latin typeface="Arial"/>
            </a:endParaRPr>
          </a:p>
        </p:txBody>
      </p:sp>
      <p:sp>
        <p:nvSpPr>
          <p:cNvPr id="112"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US" sz="3200" b="0" strike="noStrike" spc="-1">
              <a:latin typeface="Arial"/>
            </a:endParaRPr>
          </a:p>
        </p:txBody>
      </p:sp>
      <p:sp>
        <p:nvSpPr>
          <p:cNvPr id="113"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US" sz="3200" b="0" strike="noStrike" spc="-1">
              <a:latin typeface="Arial"/>
            </a:endParaRPr>
          </a:p>
        </p:txBody>
      </p:sp>
      <p:sp>
        <p:nvSpPr>
          <p:cNvPr id="114"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en-US" sz="3200" b="0" strike="noStrike" spc="-1">
              <a:latin typeface="Arial"/>
            </a:endParaRPr>
          </a:p>
        </p:txBody>
      </p:sp>
      <p:sp>
        <p:nvSpPr>
          <p:cNvPr id="115"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US" sz="3200" b="0" strike="noStrike" spc="-1">
              <a:latin typeface="Arial"/>
            </a:endParaRPr>
          </a:p>
        </p:txBody>
      </p:sp>
      <p:sp>
        <p:nvSpPr>
          <p:cNvPr id="116"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0" y="0"/>
            <a:ext cx="10082520" cy="5666760"/>
          </a:xfrm>
          <a:prstGeom prst="rect">
            <a:avLst/>
          </a:prstGeom>
          <a:ln>
            <a:noFill/>
          </a:ln>
        </p:spPr>
      </p:pic>
      <p:sp>
        <p:nvSpPr>
          <p:cNvPr id="4" name="PlaceHolder 1"/>
          <p:cNvSpPr>
            <a:spLocks noGrp="1"/>
          </p:cNvSpPr>
          <p:nvPr>
            <p:ph type="title"/>
          </p:nvPr>
        </p:nvSpPr>
        <p:spPr>
          <a:xfrm>
            <a:off x="504000" y="226080"/>
            <a:ext cx="9071640" cy="94608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2"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5" name="MSIPCMContentMarking" descr="{&quot;HashCode&quot;:-424964394,&quot;Placement&quot;:&quot;Footer&quot;,&quot;Top&quot;:426.8781,&quot;Left&quot;:708.524353,&quot;SlideWidth&quot;:793,&quot;SlideHeight&quot;:446}">
            <a:extLst>
              <a:ext uri="{FF2B5EF4-FFF2-40B4-BE49-F238E27FC236}">
                <a16:creationId xmlns:a16="http://schemas.microsoft.com/office/drawing/2014/main" id="{6F20D071-B059-4479-89EB-7BF107A8B48C}"/>
              </a:ext>
            </a:extLst>
          </p:cNvPr>
          <p:cNvSpPr txBox="1"/>
          <p:nvPr userDrawn="1"/>
        </p:nvSpPr>
        <p:spPr>
          <a:xfrm>
            <a:off x="8998259" y="5421352"/>
            <a:ext cx="1082366" cy="249198"/>
          </a:xfrm>
          <a:prstGeom prst="rect">
            <a:avLst/>
          </a:prstGeom>
          <a:noFill/>
        </p:spPr>
        <p:txBody>
          <a:bodyPr vert="horz" wrap="square" lIns="0" tIns="0" rIns="0" bIns="0" rtlCol="0" anchor="ctr" anchorCtr="1">
            <a:spAutoFit/>
          </a:bodyPr>
          <a:lstStyle/>
          <a:p>
            <a:pPr algn="r">
              <a:spcBef>
                <a:spcPts val="0"/>
              </a:spcBef>
              <a:spcAft>
                <a:spcPts val="0"/>
              </a:spcAft>
            </a:pPr>
            <a:r>
              <a:rPr lang="fr-FR" sz="1000">
                <a:solidFill>
                  <a:srgbClr val="000000"/>
                </a:solidFill>
                <a:latin typeface="Arial" panose="020B0604020202020204" pitchFamily="34" charset="0"/>
              </a:rPr>
              <a:t>Confidential C</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8" name="Picture 77"/>
          <p:cNvPicPr/>
          <p:nvPr/>
        </p:nvPicPr>
        <p:blipFill>
          <a:blip r:embed="rId14"/>
          <a:stretch/>
        </p:blipFill>
        <p:spPr>
          <a:xfrm>
            <a:off x="0" y="0"/>
            <a:ext cx="10082520" cy="5666760"/>
          </a:xfrm>
          <a:prstGeom prst="rect">
            <a:avLst/>
          </a:prstGeom>
          <a:ln>
            <a:noFill/>
          </a:ln>
        </p:spPr>
      </p:pic>
      <p:sp>
        <p:nvSpPr>
          <p:cNvPr id="79"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80"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2" name="MSIPCMContentMarking" descr="{&quot;HashCode&quot;:-424964394,&quot;Placement&quot;:&quot;Footer&quot;,&quot;Top&quot;:426.8781,&quot;Left&quot;:708.524353,&quot;SlideWidth&quot;:793,&quot;SlideHeight&quot;:446}">
            <a:extLst>
              <a:ext uri="{FF2B5EF4-FFF2-40B4-BE49-F238E27FC236}">
                <a16:creationId xmlns:a16="http://schemas.microsoft.com/office/drawing/2014/main" id="{6368F64F-B003-4936-9E18-433FB762FF4B}"/>
              </a:ext>
            </a:extLst>
          </p:cNvPr>
          <p:cNvSpPr txBox="1"/>
          <p:nvPr userDrawn="1"/>
        </p:nvSpPr>
        <p:spPr>
          <a:xfrm>
            <a:off x="8998259" y="5421352"/>
            <a:ext cx="1082366" cy="249198"/>
          </a:xfrm>
          <a:prstGeom prst="rect">
            <a:avLst/>
          </a:prstGeom>
          <a:noFill/>
        </p:spPr>
        <p:txBody>
          <a:bodyPr vert="horz" wrap="square" lIns="0" tIns="0" rIns="0" bIns="0" rtlCol="0" anchor="ctr" anchorCtr="1">
            <a:spAutoFit/>
          </a:bodyPr>
          <a:lstStyle/>
          <a:p>
            <a:pPr algn="r">
              <a:spcBef>
                <a:spcPts val="0"/>
              </a:spcBef>
              <a:spcAft>
                <a:spcPts val="0"/>
              </a:spcAft>
            </a:pPr>
            <a:r>
              <a:rPr lang="fr-FR" sz="1000">
                <a:solidFill>
                  <a:srgbClr val="000000"/>
                </a:solidFill>
                <a:latin typeface="Arial" panose="020B0604020202020204" pitchFamily="34" charset="0"/>
              </a:rPr>
              <a:t>Confidential C</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wm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hyperlink" Target="https://www.mdpi.com/2076-3417/11/20/9372"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20000" y="-11160"/>
            <a:ext cx="8096760" cy="1387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fontScale="76000" lnSpcReduction="20000"/>
          </a:bodyPr>
          <a:lstStyle/>
          <a:p>
            <a:pPr algn="ctr">
              <a:lnSpc>
                <a:spcPct val="100000"/>
              </a:lnSpc>
            </a:pPr>
            <a:endParaRPr lang="en-US" sz="1800" b="0" strike="noStrike" spc="-1" dirty="0">
              <a:latin typeface="Arial"/>
            </a:endParaRPr>
          </a:p>
          <a:p>
            <a:pPr algn="ctr">
              <a:lnSpc>
                <a:spcPct val="100000"/>
              </a:lnSpc>
            </a:pPr>
            <a:endParaRPr lang="en-US" sz="1800" b="0" strike="noStrike" spc="-1" dirty="0">
              <a:latin typeface="Arial"/>
            </a:endParaRPr>
          </a:p>
          <a:p>
            <a:pPr algn="ctr">
              <a:lnSpc>
                <a:spcPct val="100000"/>
              </a:lnSpc>
            </a:pPr>
            <a:r>
              <a:rPr lang="en-US" sz="3300" b="0" strike="noStrike" spc="-1" dirty="0">
                <a:solidFill>
                  <a:srgbClr val="050505"/>
                </a:solidFill>
                <a:latin typeface="Times New Roman"/>
                <a:ea typeface="DejaVu Sans"/>
              </a:rPr>
              <a:t>Competing Utilitarian Proposers</a:t>
            </a:r>
            <a:br>
              <a:rPr dirty="0"/>
            </a:br>
            <a:r>
              <a:rPr lang="en-US" sz="3300" b="0" strike="noStrike" spc="-1" dirty="0">
                <a:solidFill>
                  <a:srgbClr val="050505"/>
                </a:solidFill>
                <a:latin typeface="Times New Roman"/>
                <a:ea typeface="DejaVu Sans"/>
              </a:rPr>
              <a:t> Self Evolutionary Consensus Algorithm (CUPSEC)  Test Results ( Resumé)</a:t>
            </a:r>
            <a:endParaRPr lang="en-US" sz="33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CustomShape 1"/>
          <p:cNvSpPr/>
          <p:nvPr/>
        </p:nvSpPr>
        <p:spPr>
          <a:xfrm>
            <a:off x="1348200" y="218520"/>
            <a:ext cx="6332760" cy="421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1050" b="1" strike="noStrike" spc="-1">
                <a:solidFill>
                  <a:srgbClr val="050505"/>
                </a:solidFill>
                <a:latin typeface="Arial"/>
                <a:ea typeface="DejaVu Sans"/>
              </a:rPr>
              <a:t>CUPSEC Malicious Node Behavior: Full Block </a:t>
            </a:r>
            <a:r>
              <a:rPr lang="en-US" sz="1050" b="1" strike="noStrike" spc="-1">
                <a:solidFill>
                  <a:srgbClr val="000000"/>
                </a:solidFill>
                <a:latin typeface="Arial"/>
                <a:ea typeface="DejaVu Sans"/>
              </a:rPr>
              <a:t>+ Latency: 200ms  [50-100, 150-200, 250-300, 350-400]</a:t>
            </a:r>
            <a:endParaRPr lang="en-US" sz="1050" b="0" strike="noStrike" spc="-1">
              <a:latin typeface="Arial"/>
            </a:endParaRPr>
          </a:p>
        </p:txBody>
      </p:sp>
      <p:sp>
        <p:nvSpPr>
          <p:cNvPr id="318" name="CustomShape 2"/>
          <p:cNvSpPr/>
          <p:nvPr/>
        </p:nvSpPr>
        <p:spPr>
          <a:xfrm>
            <a:off x="5120640" y="863640"/>
            <a:ext cx="4297320" cy="233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3120">
              <a:lnSpc>
                <a:spcPct val="100000"/>
              </a:lnSpc>
              <a:buClr>
                <a:srgbClr val="000000"/>
              </a:buClr>
              <a:buSzPct val="45000"/>
              <a:buFont typeface="Wingdings" charset="2"/>
              <a:buChar char=""/>
            </a:pPr>
            <a:r>
              <a:rPr lang="en-US" sz="1400" b="0" strike="noStrike" spc="-1">
                <a:solidFill>
                  <a:srgbClr val="000000"/>
                </a:solidFill>
                <a:latin typeface="Arial"/>
                <a:ea typeface="DejaVu Sans"/>
              </a:rPr>
              <a:t>In this test the Nodes behave maliciously intermittently at repeated intervals similar to a pattern of Sine Wave</a:t>
            </a:r>
            <a:endParaRPr lang="en-US" sz="1400" b="0" strike="noStrike" spc="-1">
              <a:latin typeface="Arial"/>
            </a:endParaRPr>
          </a:p>
          <a:p>
            <a:pPr marL="216000" indent="-213120">
              <a:lnSpc>
                <a:spcPct val="100000"/>
              </a:lnSpc>
              <a:buClr>
                <a:srgbClr val="000000"/>
              </a:buClr>
              <a:buSzPct val="45000"/>
              <a:buFont typeface="Wingdings" charset="2"/>
              <a:buChar char=""/>
            </a:pPr>
            <a:r>
              <a:rPr lang="en-US" sz="1400" b="0" strike="noStrike" spc="-1">
                <a:solidFill>
                  <a:srgbClr val="000000"/>
                </a:solidFill>
                <a:latin typeface="Arial"/>
                <a:ea typeface="DejaVu Sans"/>
              </a:rPr>
              <a:t>So there is a period of transaction drop and then optimisation follows which makes the network to be resilient and suspend the malicios nodes to path of restoration.</a:t>
            </a:r>
            <a:endParaRPr lang="en-US" sz="1400" b="0" strike="noStrike" spc="-1">
              <a:latin typeface="Arial"/>
            </a:endParaRPr>
          </a:p>
        </p:txBody>
      </p:sp>
      <p:sp>
        <p:nvSpPr>
          <p:cNvPr id="319" name="CustomShape 3"/>
          <p:cNvSpPr/>
          <p:nvPr/>
        </p:nvSpPr>
        <p:spPr>
          <a:xfrm>
            <a:off x="731520" y="3108960"/>
            <a:ext cx="3380760" cy="454680"/>
          </a:xfrm>
          <a:prstGeom prst="rect">
            <a:avLst/>
          </a:prstGeom>
          <a:noFill/>
          <a:ln>
            <a:noFill/>
          </a:ln>
        </p:spPr>
        <p:style>
          <a:lnRef idx="0">
            <a:scrgbClr r="0" g="0" b="0"/>
          </a:lnRef>
          <a:fillRef idx="0">
            <a:scrgbClr r="0" g="0" b="0"/>
          </a:fillRef>
          <a:effectRef idx="0">
            <a:scrgbClr r="0" g="0" b="0"/>
          </a:effectRef>
          <a:fontRef idx="minor"/>
        </p:style>
      </p:sp>
      <p:pic>
        <p:nvPicPr>
          <p:cNvPr id="321" name="Picture 320"/>
          <p:cNvPicPr/>
          <p:nvPr/>
        </p:nvPicPr>
        <p:blipFill>
          <a:blip r:embed="rId2"/>
          <a:stretch/>
        </p:blipFill>
        <p:spPr>
          <a:xfrm>
            <a:off x="5423400" y="3060720"/>
            <a:ext cx="3994560" cy="2059560"/>
          </a:xfrm>
          <a:prstGeom prst="rect">
            <a:avLst/>
          </a:prstGeom>
          <a:ln>
            <a:noFill/>
          </a:ln>
        </p:spPr>
      </p:pic>
      <p:sp>
        <p:nvSpPr>
          <p:cNvPr id="322" name="CustomShape 4"/>
          <p:cNvSpPr/>
          <p:nvPr/>
        </p:nvSpPr>
        <p:spPr>
          <a:xfrm>
            <a:off x="6126480" y="3305160"/>
            <a:ext cx="914040" cy="261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600" b="1" strike="noStrike" spc="-1">
                <a:latin typeface="Arial"/>
              </a:rPr>
              <a:t>Malicious:50 - 100</a:t>
            </a:r>
            <a:endParaRPr lang="en-US" sz="600" b="0" strike="noStrike" spc="-1">
              <a:latin typeface="Arial"/>
            </a:endParaRPr>
          </a:p>
        </p:txBody>
      </p:sp>
      <p:sp>
        <p:nvSpPr>
          <p:cNvPr id="323" name="CustomShape 5"/>
          <p:cNvSpPr/>
          <p:nvPr/>
        </p:nvSpPr>
        <p:spPr>
          <a:xfrm>
            <a:off x="7680960" y="3291840"/>
            <a:ext cx="914040" cy="261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600" b="1" strike="noStrike" spc="-1">
                <a:latin typeface="Arial"/>
              </a:rPr>
              <a:t>Malicious:150 - 200</a:t>
            </a:r>
            <a:endParaRPr lang="en-US" sz="600" b="0" strike="noStrike" spc="-1">
              <a:latin typeface="Arial"/>
            </a:endParaRPr>
          </a:p>
        </p:txBody>
      </p:sp>
      <p:sp>
        <p:nvSpPr>
          <p:cNvPr id="324" name="CustomShape 6"/>
          <p:cNvSpPr/>
          <p:nvPr/>
        </p:nvSpPr>
        <p:spPr>
          <a:xfrm>
            <a:off x="5394960" y="4663440"/>
            <a:ext cx="914040" cy="261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600" b="1" strike="noStrike" spc="-1">
                <a:latin typeface="Arial"/>
              </a:rPr>
              <a:t>Normal:0 - 50</a:t>
            </a:r>
            <a:endParaRPr lang="en-US" sz="600" b="0" strike="noStrike" spc="-1">
              <a:latin typeface="Arial"/>
            </a:endParaRPr>
          </a:p>
        </p:txBody>
      </p:sp>
      <p:sp>
        <p:nvSpPr>
          <p:cNvPr id="325" name="CustomShape 7"/>
          <p:cNvSpPr/>
          <p:nvPr/>
        </p:nvSpPr>
        <p:spPr>
          <a:xfrm>
            <a:off x="6949440" y="4663440"/>
            <a:ext cx="914040" cy="261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600" b="1" strike="noStrike" spc="-1">
                <a:latin typeface="Arial"/>
              </a:rPr>
              <a:t>Normal:100 - 150</a:t>
            </a:r>
            <a:endParaRPr lang="en-US" sz="600" b="0" strike="noStrike" spc="-1">
              <a:latin typeface="Arial"/>
            </a:endParaRPr>
          </a:p>
        </p:txBody>
      </p:sp>
      <p:sp>
        <p:nvSpPr>
          <p:cNvPr id="326" name="CustomShape 8"/>
          <p:cNvSpPr/>
          <p:nvPr/>
        </p:nvSpPr>
        <p:spPr>
          <a:xfrm>
            <a:off x="8686800" y="4584600"/>
            <a:ext cx="914040" cy="261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600" b="1" strike="noStrike" spc="-1">
                <a:latin typeface="Arial"/>
              </a:rPr>
              <a:t>Normal:250 - 300</a:t>
            </a:r>
            <a:endParaRPr lang="en-US" sz="6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1"/>
          <p:cNvSpPr/>
          <p:nvPr/>
        </p:nvSpPr>
        <p:spPr>
          <a:xfrm>
            <a:off x="1620000" y="216000"/>
            <a:ext cx="6335280" cy="421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1050" b="1" strike="noStrike" spc="-1">
                <a:solidFill>
                  <a:srgbClr val="050505"/>
                </a:solidFill>
                <a:latin typeface="Arial"/>
                <a:ea typeface="DejaVu Sans"/>
              </a:rPr>
              <a:t>CUPSEC Malicious Node Behavior: Full Block </a:t>
            </a:r>
            <a:r>
              <a:rPr lang="en-US" sz="1050" b="1" strike="noStrike" spc="-1">
                <a:solidFill>
                  <a:srgbClr val="000000"/>
                </a:solidFill>
                <a:latin typeface="Arial"/>
                <a:ea typeface="DejaVu Sans"/>
              </a:rPr>
              <a:t>+ Latency: 200ms  [50-100, 150-200, 250-300, 350-400]</a:t>
            </a:r>
            <a:endParaRPr lang="en-US" sz="1050" b="0" strike="noStrike" spc="-1">
              <a:latin typeface="Arial"/>
            </a:endParaRPr>
          </a:p>
        </p:txBody>
      </p:sp>
      <p:sp>
        <p:nvSpPr>
          <p:cNvPr id="344" name="CustomShape 2"/>
          <p:cNvSpPr/>
          <p:nvPr/>
        </p:nvSpPr>
        <p:spPr>
          <a:xfrm>
            <a:off x="548640" y="4061880"/>
            <a:ext cx="8411400" cy="142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3120">
              <a:lnSpc>
                <a:spcPct val="100000"/>
              </a:lnSpc>
              <a:buClr>
                <a:srgbClr val="000000"/>
              </a:buClr>
              <a:buSzPct val="45000"/>
              <a:buFont typeface="Wingdings" charset="2"/>
              <a:buChar char=""/>
            </a:pPr>
            <a:r>
              <a:rPr lang="en-US" sz="1400" b="0" strike="noStrike" spc="-1">
                <a:solidFill>
                  <a:srgbClr val="000000"/>
                </a:solidFill>
                <a:latin typeface="Arial"/>
                <a:ea typeface="DejaVu Sans"/>
              </a:rPr>
              <a:t>Effective Utilitarian non cumulative as evident by its </a:t>
            </a:r>
            <a:endParaRPr lang="en-US" sz="1400" b="0" strike="noStrike" spc="-1">
              <a:latin typeface="Arial"/>
            </a:endParaRPr>
          </a:p>
          <a:p>
            <a:pPr>
              <a:lnSpc>
                <a:spcPct val="100000"/>
              </a:lnSpc>
            </a:pPr>
            <a:r>
              <a:rPr lang="en-US" sz="1400" b="0" strike="noStrike" spc="-1">
                <a:solidFill>
                  <a:srgbClr val="000000"/>
                </a:solidFill>
                <a:latin typeface="Arial"/>
                <a:ea typeface="DejaVu Sans"/>
              </a:rPr>
              <a:t>behaviour is low but since its non cumulative we see a</a:t>
            </a:r>
            <a:endParaRPr lang="en-US" sz="1400" b="0" strike="noStrike" spc="-1">
              <a:latin typeface="Arial"/>
            </a:endParaRPr>
          </a:p>
          <a:p>
            <a:pPr>
              <a:lnSpc>
                <a:spcPct val="100000"/>
              </a:lnSpc>
            </a:pPr>
            <a:r>
              <a:rPr lang="en-US" sz="1400" b="0" strike="noStrike" spc="-1">
                <a:solidFill>
                  <a:srgbClr val="000000"/>
                </a:solidFill>
                <a:latin typeface="Arial"/>
                <a:ea typeface="DejaVu Sans"/>
              </a:rPr>
              <a:t>Sinusoidal pattern in its score.</a:t>
            </a:r>
            <a:endParaRPr lang="en-US" sz="1400" b="0" strike="noStrike" spc="-1">
              <a:latin typeface="Arial"/>
            </a:endParaRPr>
          </a:p>
          <a:p>
            <a:pPr marL="216000" indent="-213120">
              <a:lnSpc>
                <a:spcPct val="100000"/>
              </a:lnSpc>
              <a:buClr>
                <a:srgbClr val="000000"/>
              </a:buClr>
              <a:buSzPct val="45000"/>
              <a:buFont typeface="Wingdings" charset="2"/>
              <a:buChar char=""/>
            </a:pPr>
            <a:r>
              <a:rPr lang="en-US" sz="1400" b="0" strike="noStrike" spc="-1">
                <a:solidFill>
                  <a:srgbClr val="000000"/>
                </a:solidFill>
                <a:latin typeface="Arial"/>
                <a:ea typeface="DejaVu Sans"/>
              </a:rPr>
              <a:t>Suspended Nodes:</a:t>
            </a:r>
            <a:endParaRPr lang="en-US" sz="1400" b="0" strike="noStrike" spc="-1">
              <a:latin typeface="Arial"/>
            </a:endParaRPr>
          </a:p>
          <a:p>
            <a:pPr marL="216000" indent="-213120">
              <a:lnSpc>
                <a:spcPct val="100000"/>
              </a:lnSpc>
              <a:buClr>
                <a:srgbClr val="000000"/>
              </a:buClr>
              <a:buSzPct val="45000"/>
              <a:buFont typeface="Wingdings" charset="2"/>
              <a:buChar char=""/>
            </a:pPr>
            <a:r>
              <a:rPr lang="en-US" sz="1400" b="0" strike="noStrike" spc="-1">
                <a:solidFill>
                  <a:srgbClr val="000000"/>
                </a:solidFill>
                <a:latin typeface="Arial"/>
                <a:ea typeface="DejaVu Sans"/>
              </a:rPr>
              <a:t>SubEpoch 7: Node 7</a:t>
            </a:r>
            <a:endParaRPr lang="en-US" sz="1400" b="0" strike="noStrike" spc="-1">
              <a:latin typeface="Arial"/>
            </a:endParaRPr>
          </a:p>
          <a:p>
            <a:pPr marL="216000" indent="-213120">
              <a:lnSpc>
                <a:spcPct val="100000"/>
              </a:lnSpc>
              <a:buClr>
                <a:srgbClr val="000000"/>
              </a:buClr>
              <a:buSzPct val="45000"/>
              <a:buFont typeface="Wingdings" charset="2"/>
              <a:buChar char=""/>
            </a:pPr>
            <a:r>
              <a:rPr lang="en-US" sz="1400" b="0" strike="noStrike" spc="-1">
                <a:solidFill>
                  <a:srgbClr val="000000"/>
                </a:solidFill>
                <a:latin typeface="Arial"/>
                <a:ea typeface="DejaVu Sans"/>
              </a:rPr>
              <a:t>Node 7 is suspended and Node 8,9 will follow suit as it lies in the lower slab of fair utilitarian</a:t>
            </a:r>
            <a:endParaRPr lang="en-US" sz="1400" b="0" strike="noStrike" spc="-1">
              <a:latin typeface="Arial"/>
            </a:endParaRPr>
          </a:p>
        </p:txBody>
      </p:sp>
      <p:sp>
        <p:nvSpPr>
          <p:cNvPr id="345" name="CustomShape 3"/>
          <p:cNvSpPr/>
          <p:nvPr/>
        </p:nvSpPr>
        <p:spPr>
          <a:xfrm>
            <a:off x="731520" y="3108960"/>
            <a:ext cx="3380760" cy="454680"/>
          </a:xfrm>
          <a:prstGeom prst="rect">
            <a:avLst/>
          </a:prstGeom>
          <a:noFill/>
          <a:ln>
            <a:noFill/>
          </a:ln>
        </p:spPr>
        <p:style>
          <a:lnRef idx="0">
            <a:scrgbClr r="0" g="0" b="0"/>
          </a:lnRef>
          <a:fillRef idx="0">
            <a:scrgbClr r="0" g="0" b="0"/>
          </a:fillRef>
          <a:effectRef idx="0">
            <a:scrgbClr r="0" g="0" b="0"/>
          </a:effectRef>
          <a:fontRef idx="minor"/>
        </p:style>
      </p:sp>
      <p:pic>
        <p:nvPicPr>
          <p:cNvPr id="346" name="Picture 345"/>
          <p:cNvPicPr/>
          <p:nvPr/>
        </p:nvPicPr>
        <p:blipFill>
          <a:blip r:embed="rId2"/>
          <a:stretch/>
        </p:blipFill>
        <p:spPr>
          <a:xfrm>
            <a:off x="548640" y="731520"/>
            <a:ext cx="4555440" cy="2256120"/>
          </a:xfrm>
          <a:prstGeom prst="rect">
            <a:avLst/>
          </a:prstGeom>
          <a:ln>
            <a:noFill/>
          </a:ln>
        </p:spPr>
      </p:pic>
      <p:pic>
        <p:nvPicPr>
          <p:cNvPr id="347" name="Picture 346"/>
          <p:cNvPicPr/>
          <p:nvPr/>
        </p:nvPicPr>
        <p:blipFill>
          <a:blip r:embed="rId3"/>
          <a:stretch/>
        </p:blipFill>
        <p:spPr>
          <a:xfrm>
            <a:off x="5699880" y="731520"/>
            <a:ext cx="4083840" cy="408384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CustomShape 1"/>
          <p:cNvSpPr/>
          <p:nvPr/>
        </p:nvSpPr>
        <p:spPr>
          <a:xfrm>
            <a:off x="1620000" y="216000"/>
            <a:ext cx="5966640" cy="421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spcAft>
                <a:spcPts val="1060"/>
              </a:spcAft>
            </a:pPr>
            <a:r>
              <a:rPr lang="en-US" sz="1500" b="1" strike="noStrike" spc="-1">
                <a:solidFill>
                  <a:srgbClr val="050505"/>
                </a:solidFill>
                <a:latin typeface="Arial"/>
                <a:ea typeface="DejaVu Sans"/>
              </a:rPr>
              <a:t>Overall Comparison Transaction Rate and Scalability</a:t>
            </a:r>
            <a:endParaRPr lang="en-US" sz="1500" b="0" strike="noStrike" spc="-1">
              <a:latin typeface="Arial"/>
            </a:endParaRPr>
          </a:p>
        </p:txBody>
      </p:sp>
      <p:sp>
        <p:nvSpPr>
          <p:cNvPr id="349" name="CustomShape 2"/>
          <p:cNvSpPr/>
          <p:nvPr/>
        </p:nvSpPr>
        <p:spPr>
          <a:xfrm>
            <a:off x="6217920" y="822960"/>
            <a:ext cx="3747960" cy="45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3120">
              <a:lnSpc>
                <a:spcPct val="100000"/>
              </a:lnSpc>
              <a:buClr>
                <a:srgbClr val="000000"/>
              </a:buClr>
              <a:buSzPct val="45000"/>
              <a:buFont typeface="Wingdings" charset="2"/>
              <a:buChar char=""/>
            </a:pPr>
            <a:r>
              <a:rPr lang="en-US" sz="1050" b="0" strike="noStrike" spc="-1">
                <a:solidFill>
                  <a:srgbClr val="000000"/>
                </a:solidFill>
                <a:latin typeface="Arial"/>
                <a:ea typeface="DejaVu Sans"/>
              </a:rPr>
              <a:t>Overall comparison of consensus algorithms simulated:</a:t>
            </a:r>
            <a:endParaRPr lang="en-US" sz="1050" b="0" strike="noStrike" spc="-1">
              <a:latin typeface="Arial"/>
            </a:endParaRPr>
          </a:p>
          <a:p>
            <a:pPr marL="216000" indent="-213120">
              <a:lnSpc>
                <a:spcPct val="100000"/>
              </a:lnSpc>
              <a:buClr>
                <a:srgbClr val="000000"/>
              </a:buClr>
              <a:buSzPct val="45000"/>
              <a:buFont typeface="Wingdings" charset="2"/>
              <a:buChar char=""/>
            </a:pPr>
            <a:r>
              <a:rPr lang="en-US" sz="1050" b="0" strike="noStrike" spc="-1">
                <a:solidFill>
                  <a:srgbClr val="000000"/>
                </a:solidFill>
                <a:latin typeface="Arial"/>
                <a:ea typeface="DejaVu Sans"/>
              </a:rPr>
              <a:t>Clique: It shows a smooth gradient drop with respect to scalability as discussed earlier but is not steep as it is more of block proposal broadcast rather than majority votes for multiple phases of consensus.</a:t>
            </a:r>
            <a:endParaRPr lang="en-US" sz="1050" b="0" strike="noStrike" spc="-1">
              <a:latin typeface="Arial"/>
            </a:endParaRPr>
          </a:p>
          <a:p>
            <a:pPr marL="216000" indent="-213120">
              <a:lnSpc>
                <a:spcPct val="100000"/>
              </a:lnSpc>
              <a:buClr>
                <a:srgbClr val="000000"/>
              </a:buClr>
              <a:buSzPct val="45000"/>
              <a:buFont typeface="Wingdings" charset="2"/>
              <a:buChar char=""/>
            </a:pPr>
            <a:r>
              <a:rPr lang="en-US" sz="1050" b="0" strike="noStrike" spc="-1">
                <a:solidFill>
                  <a:srgbClr val="000000"/>
                </a:solidFill>
                <a:latin typeface="Arial"/>
                <a:ea typeface="DejaVu Sans"/>
              </a:rPr>
              <a:t>PBFT: With 4 phases of Pre-Prepare,Prepare,Commit and Round Change plus the N*(N-1) for each phase augments the message complexity load bringing down the transaction rate.</a:t>
            </a:r>
            <a:endParaRPr lang="en-US" sz="1050" b="0" strike="noStrike" spc="-1">
              <a:latin typeface="Arial"/>
            </a:endParaRPr>
          </a:p>
          <a:p>
            <a:pPr marL="216000" indent="-213120">
              <a:lnSpc>
                <a:spcPct val="100000"/>
              </a:lnSpc>
              <a:buClr>
                <a:srgbClr val="000000"/>
              </a:buClr>
              <a:buSzPct val="45000"/>
              <a:buFont typeface="Wingdings" charset="2"/>
              <a:buChar char=""/>
            </a:pPr>
            <a:r>
              <a:rPr lang="en-US" sz="1050" b="0" strike="noStrike" spc="-1">
                <a:solidFill>
                  <a:srgbClr val="000000"/>
                </a:solidFill>
                <a:latin typeface="Arial"/>
                <a:ea typeface="DejaVu Sans"/>
              </a:rPr>
              <a:t>IBFT: It is a lighter version of PBFT with Prepare, Commit and Round Change which is better but suffers due to block locking. </a:t>
            </a:r>
            <a:endParaRPr lang="en-US" sz="1050" b="0" strike="noStrike" spc="-1">
              <a:latin typeface="Arial"/>
            </a:endParaRPr>
          </a:p>
          <a:p>
            <a:pPr marL="216000" indent="-213120">
              <a:lnSpc>
                <a:spcPct val="100000"/>
              </a:lnSpc>
              <a:buClr>
                <a:srgbClr val="000000"/>
              </a:buClr>
              <a:buSzPct val="45000"/>
              <a:buFont typeface="Wingdings" charset="2"/>
              <a:buChar char=""/>
            </a:pPr>
            <a:r>
              <a:rPr lang="en-US" sz="1050" b="0" strike="noStrike" spc="-1">
                <a:solidFill>
                  <a:srgbClr val="000000"/>
                </a:solidFill>
                <a:latin typeface="Arial"/>
                <a:ea typeface="DejaVu Sans"/>
              </a:rPr>
              <a:t>QBFT: Similar to IBFT but without blocklocking scales better.</a:t>
            </a:r>
            <a:endParaRPr lang="en-US" sz="1050" b="0" strike="noStrike" spc="-1">
              <a:latin typeface="Arial"/>
            </a:endParaRPr>
          </a:p>
          <a:p>
            <a:pPr marL="216000" indent="-213120">
              <a:lnSpc>
                <a:spcPct val="100000"/>
              </a:lnSpc>
              <a:buClr>
                <a:srgbClr val="000000"/>
              </a:buClr>
              <a:buSzPct val="45000"/>
              <a:buFont typeface="Wingdings" charset="2"/>
              <a:buChar char=""/>
            </a:pPr>
            <a:r>
              <a:rPr lang="en-US" sz="1050" b="0" strike="noStrike" spc="-1">
                <a:solidFill>
                  <a:srgbClr val="000000"/>
                </a:solidFill>
                <a:latin typeface="Arial"/>
                <a:ea typeface="DejaVu Sans"/>
              </a:rPr>
              <a:t>Utilitarian: For 5,10 Nodes compared to 15,20 and 25 it improves the parallelization factor. It shows a Z shaped plot which ascends until 15 Nodes for 6 Quorums which is a balance between IntraQuorum and InterQuorum Message but at the same quorum membership for 20, 25 Nodes it augments the intraquorum communication. </a:t>
            </a:r>
            <a:endParaRPr lang="en-US" sz="1050" b="0" strike="noStrike" spc="-1">
              <a:latin typeface="Arial"/>
            </a:endParaRPr>
          </a:p>
          <a:p>
            <a:pPr marL="216000" indent="-213120">
              <a:lnSpc>
                <a:spcPct val="100000"/>
              </a:lnSpc>
              <a:buClr>
                <a:srgbClr val="000000"/>
              </a:buClr>
              <a:buSzPct val="45000"/>
              <a:buFont typeface="Wingdings" charset="2"/>
              <a:buChar char=""/>
            </a:pPr>
            <a:r>
              <a:rPr lang="en-US" sz="1050" b="1" strike="noStrike" spc="-1">
                <a:solidFill>
                  <a:srgbClr val="000000"/>
                </a:solidFill>
                <a:latin typeface="Arial"/>
                <a:ea typeface="DejaVu Sans"/>
              </a:rPr>
              <a:t>Ideal Quorum Membership is necessary to balance between IntraQuorum, Security and Liveness Factor</a:t>
            </a:r>
            <a:endParaRPr lang="en-US" sz="1050" b="0" strike="noStrike" spc="-1">
              <a:latin typeface="Arial"/>
            </a:endParaRPr>
          </a:p>
          <a:p>
            <a:pPr marL="216000" indent="-213120">
              <a:lnSpc>
                <a:spcPct val="100000"/>
              </a:lnSpc>
              <a:buClr>
                <a:srgbClr val="000000"/>
              </a:buClr>
              <a:buSzPct val="45000"/>
              <a:buFont typeface="Wingdings" charset="2"/>
              <a:buChar char=""/>
            </a:pPr>
            <a:r>
              <a:rPr lang="en-US" sz="1050" b="0" strike="noStrike" spc="-1">
                <a:solidFill>
                  <a:srgbClr val="000000"/>
                </a:solidFill>
                <a:latin typeface="Arial"/>
                <a:ea typeface="DejaVu Sans"/>
              </a:rPr>
              <a:t>Utilitarian Implicit: It is a more lighter form of Utilitarian and performs slightly better than it with one reduced phase </a:t>
            </a:r>
            <a:r>
              <a:rPr lang="en-US" sz="1050" b="0" i="1" strike="noStrike" spc="-1">
                <a:solidFill>
                  <a:srgbClr val="000000"/>
                </a:solidFill>
                <a:latin typeface="Arial"/>
                <a:ea typeface="DejaVu Sans"/>
              </a:rPr>
              <a:t>Finalise</a:t>
            </a:r>
            <a:r>
              <a:rPr lang="en-US" sz="1050" b="0" strike="noStrike" spc="-1">
                <a:solidFill>
                  <a:srgbClr val="000000"/>
                </a:solidFill>
                <a:latin typeface="Arial"/>
                <a:ea typeface="DejaVu Sans"/>
              </a:rPr>
              <a:t> compared to </a:t>
            </a:r>
            <a:r>
              <a:rPr lang="en-US" sz="1050" b="0" i="1" strike="noStrike" spc="-1">
                <a:solidFill>
                  <a:srgbClr val="000000"/>
                </a:solidFill>
                <a:latin typeface="Arial"/>
                <a:ea typeface="DejaVu Sans"/>
              </a:rPr>
              <a:t>Prepare,Commit,Finalise.</a:t>
            </a:r>
            <a:endParaRPr lang="en-US" sz="1050" b="0" strike="noStrike" spc="-1">
              <a:latin typeface="Arial"/>
            </a:endParaRPr>
          </a:p>
        </p:txBody>
      </p:sp>
      <p:pic>
        <p:nvPicPr>
          <p:cNvPr id="350" name="Picture 349"/>
          <p:cNvPicPr/>
          <p:nvPr/>
        </p:nvPicPr>
        <p:blipFill>
          <a:blip r:embed="rId2"/>
          <a:stretch/>
        </p:blipFill>
        <p:spPr>
          <a:xfrm>
            <a:off x="396360" y="637560"/>
            <a:ext cx="4632480" cy="463248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CustomShape 1"/>
          <p:cNvSpPr/>
          <p:nvPr/>
        </p:nvSpPr>
        <p:spPr>
          <a:xfrm>
            <a:off x="2011680" y="91440"/>
            <a:ext cx="5603760" cy="1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marL="432000" indent="-320760">
              <a:lnSpc>
                <a:spcPct val="100000"/>
              </a:lnSpc>
              <a:spcAft>
                <a:spcPts val="1060"/>
              </a:spcAft>
              <a:buClr>
                <a:srgbClr val="0066FF"/>
              </a:buClr>
              <a:buSzPct val="40000"/>
              <a:buFont typeface="Wingdings" charset="2"/>
              <a:buChar char=""/>
            </a:pPr>
            <a:r>
              <a:rPr lang="en-US" sz="1600" b="1" strike="noStrike" spc="-1">
                <a:solidFill>
                  <a:srgbClr val="050505"/>
                </a:solidFill>
                <a:latin typeface="Arial"/>
                <a:ea typeface="DejaVu Sans"/>
              </a:rPr>
              <a:t>Overall Comparison: Normalisation </a:t>
            </a:r>
            <a:endParaRPr lang="en-US" sz="1600" b="0" strike="noStrike" spc="-1">
              <a:latin typeface="Arial"/>
            </a:endParaRPr>
          </a:p>
        </p:txBody>
      </p:sp>
      <p:sp>
        <p:nvSpPr>
          <p:cNvPr id="352" name="CustomShape 2"/>
          <p:cNvSpPr/>
          <p:nvPr/>
        </p:nvSpPr>
        <p:spPr>
          <a:xfrm>
            <a:off x="732240" y="4389120"/>
            <a:ext cx="8777160" cy="109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3120">
              <a:lnSpc>
                <a:spcPct val="100000"/>
              </a:lnSpc>
              <a:buClr>
                <a:srgbClr val="000000"/>
              </a:buClr>
              <a:buSzPct val="45000"/>
              <a:buFont typeface="Wingdings" charset="2"/>
              <a:buChar char=""/>
            </a:pPr>
            <a:r>
              <a:rPr lang="en-US" sz="1200" b="0" strike="noStrike" spc="-1">
                <a:solidFill>
                  <a:srgbClr val="000000"/>
                </a:solidFill>
                <a:latin typeface="Arial"/>
                <a:ea typeface="DejaVu Sans"/>
              </a:rPr>
              <a:t>Normalisation is calculated by the maximum transaction rate for each consensus.</a:t>
            </a:r>
            <a:endParaRPr lang="en-US" sz="1200" b="0" strike="noStrike" spc="-1">
              <a:latin typeface="Arial"/>
            </a:endParaRPr>
          </a:p>
          <a:p>
            <a:pPr marL="216000" indent="-213120">
              <a:lnSpc>
                <a:spcPct val="100000"/>
              </a:lnSpc>
              <a:buClr>
                <a:srgbClr val="000000"/>
              </a:buClr>
              <a:buSzPct val="45000"/>
              <a:buFont typeface="Wingdings" charset="2"/>
              <a:buChar char=""/>
            </a:pPr>
            <a:r>
              <a:rPr lang="en-US" sz="1200" b="0" strike="noStrike" spc="-1">
                <a:solidFill>
                  <a:srgbClr val="000000"/>
                </a:solidFill>
                <a:latin typeface="Arial"/>
                <a:ea typeface="DejaVu Sans"/>
              </a:rPr>
              <a:t>Normalisation Comparison between simulated and actual binary show a similar behaviour which exhibits an almost smooth convex curve for PBFT,IBFT signifying scalability drop. It is a rugged concave for QBFT,Clique.</a:t>
            </a:r>
            <a:endParaRPr lang="en-US" sz="1200" b="0" strike="noStrike" spc="-1">
              <a:latin typeface="Arial"/>
            </a:endParaRPr>
          </a:p>
          <a:p>
            <a:pPr marL="216000" indent="-213120">
              <a:lnSpc>
                <a:spcPct val="100000"/>
              </a:lnSpc>
              <a:buClr>
                <a:srgbClr val="000000"/>
              </a:buClr>
              <a:buSzPct val="45000"/>
              <a:buFont typeface="Wingdings" charset="2"/>
              <a:buChar char=""/>
            </a:pPr>
            <a:r>
              <a:rPr lang="en-US" sz="1200" b="0" strike="noStrike" spc="-1">
                <a:solidFill>
                  <a:srgbClr val="000000"/>
                </a:solidFill>
                <a:latin typeface="Arial"/>
                <a:ea typeface="DejaVu Sans"/>
              </a:rPr>
              <a:t>Normalisation shows Z shape for Utilitarian, Utilitarian Implicit, it can be inverted V for more optimised quorum membership but can affect the  fault tolerance, liveness and safety property.</a:t>
            </a:r>
            <a:endParaRPr lang="en-US" sz="1200" b="0" strike="noStrike" spc="-1">
              <a:latin typeface="Arial"/>
            </a:endParaRPr>
          </a:p>
        </p:txBody>
      </p:sp>
      <p:pic>
        <p:nvPicPr>
          <p:cNvPr id="353" name="Picture 352"/>
          <p:cNvPicPr/>
          <p:nvPr/>
        </p:nvPicPr>
        <p:blipFill>
          <a:blip r:embed="rId2"/>
          <a:stretch/>
        </p:blipFill>
        <p:spPr>
          <a:xfrm>
            <a:off x="4937760" y="731520"/>
            <a:ext cx="4064400" cy="3104280"/>
          </a:xfrm>
          <a:prstGeom prst="rect">
            <a:avLst/>
          </a:prstGeom>
          <a:ln>
            <a:noFill/>
          </a:ln>
        </p:spPr>
      </p:pic>
      <p:pic>
        <p:nvPicPr>
          <p:cNvPr id="354" name="Picture 353"/>
          <p:cNvPicPr/>
          <p:nvPr/>
        </p:nvPicPr>
        <p:blipFill>
          <a:blip r:embed="rId3"/>
          <a:stretch/>
        </p:blipFill>
        <p:spPr>
          <a:xfrm>
            <a:off x="274320" y="365760"/>
            <a:ext cx="3840120" cy="384012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20000" y="216000"/>
            <a:ext cx="5966640" cy="421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marL="432000" indent="-320760">
              <a:lnSpc>
                <a:spcPct val="100000"/>
              </a:lnSpc>
              <a:spcAft>
                <a:spcPts val="1060"/>
              </a:spcAft>
              <a:buClr>
                <a:srgbClr val="0066FF"/>
              </a:buClr>
              <a:buSzPct val="40000"/>
              <a:buFont typeface="Wingdings" charset="2"/>
              <a:buChar char=""/>
            </a:pPr>
            <a:r>
              <a:rPr lang="en-US" sz="1500" b="1" strike="noStrike" spc="-1" dirty="0">
                <a:solidFill>
                  <a:srgbClr val="050505"/>
                </a:solidFill>
                <a:latin typeface="Arial"/>
                <a:ea typeface="DejaVu Sans"/>
              </a:rPr>
              <a:t>Overall Comparison: Scalability</a:t>
            </a:r>
            <a:endParaRPr lang="en-US" sz="1500" b="0" strike="noStrike" spc="-1" dirty="0">
              <a:latin typeface="Arial"/>
            </a:endParaRPr>
          </a:p>
        </p:txBody>
      </p:sp>
      <p:sp>
        <p:nvSpPr>
          <p:cNvPr id="356" name="CustomShape 2"/>
          <p:cNvSpPr/>
          <p:nvPr/>
        </p:nvSpPr>
        <p:spPr>
          <a:xfrm>
            <a:off x="8163000" y="731520"/>
            <a:ext cx="1917360" cy="36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3120">
              <a:lnSpc>
                <a:spcPct val="100000"/>
              </a:lnSpc>
              <a:buClr>
                <a:srgbClr val="000000"/>
              </a:buClr>
              <a:buSzPct val="45000"/>
              <a:buFont typeface="Wingdings" charset="2"/>
              <a:buChar char=""/>
            </a:pPr>
            <a:r>
              <a:rPr lang="en-US" sz="1100" b="0" strike="noStrike" spc="-1">
                <a:solidFill>
                  <a:srgbClr val="000000"/>
                </a:solidFill>
                <a:latin typeface="Arial"/>
                <a:ea typeface="DejaVu Sans"/>
              </a:rPr>
              <a:t>In looking from a scalability perspective, PBFT shows wide gradience due to its multiplying communication complexity with all the nodes combined with multiple phases of consensus.</a:t>
            </a:r>
            <a:endParaRPr lang="en-US" sz="1100" b="0" strike="noStrike" spc="-1">
              <a:latin typeface="Arial"/>
            </a:endParaRPr>
          </a:p>
          <a:p>
            <a:pPr marL="216000" indent="-213120">
              <a:lnSpc>
                <a:spcPct val="100000"/>
              </a:lnSpc>
              <a:buClr>
                <a:srgbClr val="000000"/>
              </a:buClr>
              <a:buSzPct val="45000"/>
              <a:buFont typeface="Wingdings" charset="2"/>
              <a:buChar char=""/>
            </a:pPr>
            <a:r>
              <a:rPr lang="en-US" sz="1100" b="0" strike="noStrike" spc="-1">
                <a:solidFill>
                  <a:srgbClr val="000000"/>
                </a:solidFill>
                <a:latin typeface="Arial"/>
                <a:ea typeface="DejaVu Sans"/>
              </a:rPr>
              <a:t>Clique gradience is quite smooth as its more of a proposal and acceptance without acknowledgement by its participants which is the root cause of forks.</a:t>
            </a:r>
            <a:endParaRPr lang="en-US" sz="1100" b="0" strike="noStrike" spc="-1">
              <a:latin typeface="Arial"/>
            </a:endParaRPr>
          </a:p>
          <a:p>
            <a:pPr marL="216000" indent="-213120">
              <a:lnSpc>
                <a:spcPct val="100000"/>
              </a:lnSpc>
              <a:buClr>
                <a:srgbClr val="000000"/>
              </a:buClr>
              <a:buSzPct val="45000"/>
              <a:buFont typeface="Wingdings" charset="2"/>
              <a:buChar char=""/>
            </a:pPr>
            <a:r>
              <a:rPr lang="en-US" sz="1100" b="0" strike="noStrike" spc="-1">
                <a:solidFill>
                  <a:srgbClr val="000000"/>
                </a:solidFill>
                <a:latin typeface="Arial"/>
                <a:ea typeface="DejaVu Sans"/>
              </a:rPr>
              <a:t>IBFT as is more gradual  with lesser phases compared to PBFT and increasing a bit with more nodes.</a:t>
            </a:r>
            <a:endParaRPr lang="en-US" sz="1100" b="0" strike="noStrike" spc="-1">
              <a:latin typeface="Arial"/>
            </a:endParaRPr>
          </a:p>
          <a:p>
            <a:pPr marL="216000" indent="-213120">
              <a:lnSpc>
                <a:spcPct val="100000"/>
              </a:lnSpc>
              <a:buClr>
                <a:srgbClr val="000000"/>
              </a:buClr>
              <a:buSzPct val="45000"/>
              <a:buFont typeface="Wingdings" charset="2"/>
              <a:buChar char=""/>
            </a:pPr>
            <a:r>
              <a:rPr lang="en-US" sz="1100" b="0" strike="noStrike" spc="-1">
                <a:solidFill>
                  <a:srgbClr val="000000"/>
                </a:solidFill>
                <a:latin typeface="Arial"/>
                <a:ea typeface="DejaVu Sans"/>
              </a:rPr>
              <a:t>QBFT is very minimal in initial threshold upto 15 nodes and then a steep rise in scalability drop is obtained as risen by the  phases and message complexity</a:t>
            </a:r>
            <a:endParaRPr lang="en-US" sz="1100" b="0" strike="noStrike" spc="-1">
              <a:latin typeface="Arial"/>
            </a:endParaRPr>
          </a:p>
        </p:txBody>
      </p:sp>
      <p:pic>
        <p:nvPicPr>
          <p:cNvPr id="357" name="Picture 356"/>
          <p:cNvPicPr/>
          <p:nvPr/>
        </p:nvPicPr>
        <p:blipFill>
          <a:blip r:embed="rId2"/>
          <a:stretch/>
        </p:blipFill>
        <p:spPr>
          <a:xfrm>
            <a:off x="1706880" y="637200"/>
            <a:ext cx="5105812" cy="4066077"/>
          </a:xfrm>
          <a:prstGeom prst="rect">
            <a:avLst/>
          </a:prstGeom>
          <a:ln>
            <a:noFill/>
          </a:ln>
        </p:spPr>
      </p:pic>
      <p:sp>
        <p:nvSpPr>
          <p:cNvPr id="359" name="CustomShape 3"/>
          <p:cNvSpPr/>
          <p:nvPr/>
        </p:nvSpPr>
        <p:spPr>
          <a:xfrm>
            <a:off x="640080" y="4846320"/>
            <a:ext cx="7497720" cy="73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5640">
              <a:lnSpc>
                <a:spcPct val="100000"/>
              </a:lnSpc>
              <a:buClr>
                <a:srgbClr val="000000"/>
              </a:buClr>
              <a:buSzPct val="45000"/>
              <a:buFont typeface="Wingdings" charset="2"/>
              <a:buChar char=""/>
            </a:pPr>
            <a:r>
              <a:rPr lang="en-US" sz="1100" b="0" strike="noStrike" spc="-1">
                <a:latin typeface="Arial"/>
              </a:rPr>
              <a:t>In Utilitarian it is more comparable with QBFT when after 15 nodes we notice a drop but it is less than the former. Its combination of Intra-Quorum and Inter-Quorum reduces the message communication complexity. </a:t>
            </a:r>
          </a:p>
          <a:p>
            <a:pPr marL="216000" indent="-215640">
              <a:lnSpc>
                <a:spcPct val="100000"/>
              </a:lnSpc>
              <a:buClr>
                <a:srgbClr val="000000"/>
              </a:buClr>
              <a:buSzPct val="45000"/>
              <a:buFont typeface="Wingdings" charset="2"/>
              <a:buChar char=""/>
            </a:pPr>
            <a:r>
              <a:rPr lang="en-US" sz="1100" b="0" strike="noStrike" spc="-1">
                <a:latin typeface="Arial"/>
              </a:rPr>
              <a:t>Also the presence of utilitarian score helps in optimisation and reorganisation of the network drooping malicious nodes. It regains the nodes on its restoration or recovery to good behaviour ensuring fairness of opportunity.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1620000" y="216000"/>
            <a:ext cx="5966640" cy="421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marL="432000" indent="-320760">
              <a:lnSpc>
                <a:spcPct val="100000"/>
              </a:lnSpc>
              <a:spcAft>
                <a:spcPts val="1060"/>
              </a:spcAft>
              <a:buClr>
                <a:srgbClr val="0066FF"/>
              </a:buClr>
              <a:buSzPct val="40000"/>
              <a:buFont typeface="Wingdings" charset="2"/>
              <a:buChar char=""/>
            </a:pPr>
            <a:r>
              <a:rPr lang="en-US" sz="1500" b="1" strike="noStrike" spc="-1" dirty="0">
                <a:solidFill>
                  <a:srgbClr val="050505"/>
                </a:solidFill>
                <a:latin typeface="Arial"/>
                <a:ea typeface="DejaVu Sans"/>
              </a:rPr>
              <a:t>Overall Comparison: Fault</a:t>
            </a:r>
            <a:endParaRPr lang="en-US" sz="1500" b="0" strike="noStrike" spc="-1" dirty="0">
              <a:latin typeface="Arial"/>
            </a:endParaRPr>
          </a:p>
        </p:txBody>
      </p:sp>
      <p:sp>
        <p:nvSpPr>
          <p:cNvPr id="361" name="CustomShape 2"/>
          <p:cNvSpPr/>
          <p:nvPr/>
        </p:nvSpPr>
        <p:spPr>
          <a:xfrm>
            <a:off x="8140680" y="822960"/>
            <a:ext cx="1825920" cy="36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3120">
              <a:lnSpc>
                <a:spcPct val="100000"/>
              </a:lnSpc>
              <a:buClr>
                <a:srgbClr val="000000"/>
              </a:buClr>
              <a:buSzPct val="45000"/>
              <a:buFont typeface="Wingdings" charset="2"/>
              <a:buChar char=""/>
            </a:pPr>
            <a:r>
              <a:rPr lang="en-US" sz="1100" b="0" strike="noStrike" spc="-1">
                <a:solidFill>
                  <a:srgbClr val="000000"/>
                </a:solidFill>
                <a:latin typeface="Arial"/>
                <a:ea typeface="DejaVu Sans"/>
              </a:rPr>
              <a:t>Fault Throughout presents a more drastic drop as the nodes are more of not in recovery but intend to bring the transaction rate.</a:t>
            </a:r>
            <a:endParaRPr lang="en-US" sz="1100" b="0" strike="noStrike" spc="-1">
              <a:latin typeface="Arial"/>
            </a:endParaRPr>
          </a:p>
          <a:p>
            <a:pPr marL="216000" indent="-213120">
              <a:lnSpc>
                <a:spcPct val="100000"/>
              </a:lnSpc>
              <a:buClr>
                <a:srgbClr val="000000"/>
              </a:buClr>
              <a:buSzPct val="45000"/>
              <a:buFont typeface="Wingdings" charset="2"/>
              <a:buChar char=""/>
            </a:pPr>
            <a:r>
              <a:rPr lang="en-US" sz="1100" b="0" strike="noStrike" spc="-1">
                <a:solidFill>
                  <a:srgbClr val="000000"/>
                </a:solidFill>
                <a:latin typeface="Arial"/>
                <a:ea typeface="DejaVu Sans"/>
              </a:rPr>
              <a:t>Since in this case both common to MFB and MFB, suspending the members upto 3 reduces fault tolerance  which reduces the transaction rate.</a:t>
            </a:r>
            <a:endParaRPr lang="en-US" sz="1100" b="0" strike="noStrike" spc="-1">
              <a:latin typeface="Arial"/>
            </a:endParaRPr>
          </a:p>
          <a:p>
            <a:pPr marL="216000" indent="-213120">
              <a:lnSpc>
                <a:spcPct val="100000"/>
              </a:lnSpc>
              <a:buClr>
                <a:srgbClr val="000000"/>
              </a:buClr>
              <a:buSzPct val="45000"/>
              <a:buFont typeface="Wingdings" charset="2"/>
              <a:buChar char=""/>
            </a:pPr>
            <a:r>
              <a:rPr lang="en-US" sz="1100" b="0" strike="noStrike" spc="-1">
                <a:solidFill>
                  <a:srgbClr val="000000"/>
                </a:solidFill>
                <a:latin typeface="Arial"/>
                <a:ea typeface="DejaVu Sans"/>
              </a:rPr>
              <a:t>In other case of intermittent malicious behavior the scalability drop is not quite high, it has a recovery path.</a:t>
            </a:r>
            <a:endParaRPr lang="en-US" sz="1100" b="0" strike="noStrike" spc="-1">
              <a:latin typeface="Arial"/>
            </a:endParaRPr>
          </a:p>
          <a:p>
            <a:pPr>
              <a:lnSpc>
                <a:spcPct val="100000"/>
              </a:lnSpc>
            </a:pPr>
            <a:endParaRPr lang="en-US" sz="1100" b="0" strike="noStrike" spc="-1">
              <a:latin typeface="Arial"/>
            </a:endParaRPr>
          </a:p>
        </p:txBody>
      </p:sp>
      <p:pic>
        <p:nvPicPr>
          <p:cNvPr id="362" name="Picture 361"/>
          <p:cNvPicPr/>
          <p:nvPr/>
        </p:nvPicPr>
        <p:blipFill>
          <a:blip r:embed="rId2"/>
          <a:stretch/>
        </p:blipFill>
        <p:spPr>
          <a:xfrm>
            <a:off x="1766130" y="764471"/>
            <a:ext cx="5145415" cy="449127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CustomShape 1"/>
          <p:cNvSpPr/>
          <p:nvPr/>
        </p:nvSpPr>
        <p:spPr>
          <a:xfrm>
            <a:off x="1620000" y="216000"/>
            <a:ext cx="5966640" cy="421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marL="432000" indent="-320760">
              <a:lnSpc>
                <a:spcPct val="100000"/>
              </a:lnSpc>
              <a:spcAft>
                <a:spcPts val="1060"/>
              </a:spcAft>
              <a:buClr>
                <a:srgbClr val="0066FF"/>
              </a:buClr>
              <a:buSzPct val="40000"/>
              <a:buFont typeface="Wingdings" charset="2"/>
              <a:buChar char=""/>
            </a:pPr>
            <a:r>
              <a:rPr lang="en-US" sz="2400" b="1" strike="noStrike" spc="-1">
                <a:solidFill>
                  <a:srgbClr val="050505"/>
                </a:solidFill>
                <a:latin typeface="Arial"/>
                <a:ea typeface="DejaVu Sans"/>
              </a:rPr>
              <a:t>Conclusion</a:t>
            </a:r>
            <a:endParaRPr lang="en-US" sz="2400" b="0" strike="noStrike" spc="-1">
              <a:latin typeface="Arial"/>
            </a:endParaRPr>
          </a:p>
        </p:txBody>
      </p:sp>
      <p:sp>
        <p:nvSpPr>
          <p:cNvPr id="365" name="CustomShape 2"/>
          <p:cNvSpPr/>
          <p:nvPr/>
        </p:nvSpPr>
        <p:spPr>
          <a:xfrm>
            <a:off x="2103120" y="914399"/>
            <a:ext cx="7589160" cy="238073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5640">
              <a:lnSpc>
                <a:spcPct val="100000"/>
              </a:lnSpc>
              <a:buClr>
                <a:srgbClr val="000000"/>
              </a:buClr>
              <a:buSzPct val="45000"/>
              <a:buFont typeface="Wingdings" charset="2"/>
              <a:buChar char=""/>
            </a:pPr>
            <a:r>
              <a:rPr lang="en-US" sz="1400" b="0" strike="noStrike" spc="-1" dirty="0">
                <a:latin typeface="Arial"/>
              </a:rPr>
              <a:t>In ideal Quorum to Member ratio the Utilitarian shows a more acceptable scalability conditions with the recovery due to quorum </a:t>
            </a:r>
            <a:r>
              <a:rPr lang="en-US" sz="1400" b="0" strike="noStrike" spc="-1" dirty="0" err="1">
                <a:latin typeface="Arial"/>
              </a:rPr>
              <a:t>optimisation</a:t>
            </a:r>
            <a:r>
              <a:rPr lang="en-US" sz="1400" b="0" strike="noStrike" spc="-1" dirty="0">
                <a:latin typeface="Arial"/>
              </a:rPr>
              <a:t> at the end of each </a:t>
            </a:r>
            <a:r>
              <a:rPr lang="en-US" sz="1400" b="0" strike="noStrike" spc="-1" dirty="0" err="1">
                <a:latin typeface="Arial"/>
              </a:rPr>
              <a:t>subepoch</a:t>
            </a:r>
            <a:endParaRPr lang="en-US" sz="1400" b="0" strike="noStrike" spc="-1" dirty="0">
              <a:latin typeface="Arial"/>
            </a:endParaRPr>
          </a:p>
          <a:p>
            <a:pPr marL="216000" indent="-215640">
              <a:lnSpc>
                <a:spcPct val="100000"/>
              </a:lnSpc>
              <a:buClr>
                <a:srgbClr val="000000"/>
              </a:buClr>
              <a:buSzPct val="45000"/>
              <a:buFont typeface="Wingdings" charset="2"/>
              <a:buChar char=""/>
            </a:pPr>
            <a:r>
              <a:rPr lang="en-US" sz="1400" b="0" strike="noStrike" spc="-1" dirty="0">
                <a:latin typeface="Arial"/>
              </a:rPr>
              <a:t>In the case of inadvertent faults (not conscient) the network can reorganize and  ensure the performance of the network.</a:t>
            </a:r>
          </a:p>
          <a:p>
            <a:pPr marL="216000" indent="-215640">
              <a:lnSpc>
                <a:spcPct val="100000"/>
              </a:lnSpc>
              <a:buClr>
                <a:srgbClr val="000000"/>
              </a:buClr>
              <a:buSzPct val="45000"/>
              <a:buFont typeface="Wingdings" charset="2"/>
              <a:buChar char=""/>
            </a:pPr>
            <a:r>
              <a:rPr lang="en-US" sz="1400" b="0" strike="noStrike" spc="-1" dirty="0">
                <a:latin typeface="Arial"/>
              </a:rPr>
              <a:t>In case of advertent </a:t>
            </a:r>
            <a:r>
              <a:rPr lang="en-US" sz="1400" b="0" strike="noStrike" spc="-1" dirty="0" err="1">
                <a:latin typeface="Arial"/>
              </a:rPr>
              <a:t>behaviour</a:t>
            </a:r>
            <a:r>
              <a:rPr lang="en-US" sz="1400" b="0" strike="noStrike" spc="-1" dirty="0">
                <a:latin typeface="Arial"/>
              </a:rPr>
              <a:t> as discussed earlier the nodes can ensure resilience but ensuing suspension of nodes should be offset by adequate remaining nodes to ensure liveness.</a:t>
            </a:r>
          </a:p>
          <a:p>
            <a:pPr marL="216000" indent="-215640">
              <a:lnSpc>
                <a:spcPct val="100000"/>
              </a:lnSpc>
              <a:buClr>
                <a:srgbClr val="000000"/>
              </a:buClr>
              <a:buSzPct val="45000"/>
              <a:buFont typeface="Wingdings" charset="2"/>
              <a:buChar char=""/>
            </a:pPr>
            <a:r>
              <a:rPr lang="en-US" sz="1400" spc="-1" dirty="0">
                <a:latin typeface="Arial"/>
              </a:rPr>
              <a:t>It avoids forks and resilient to faulty or malicious </a:t>
            </a:r>
            <a:r>
              <a:rPr lang="en-US" sz="1400" spc="-1" dirty="0" err="1">
                <a:latin typeface="Arial"/>
              </a:rPr>
              <a:t>behaviour</a:t>
            </a:r>
            <a:r>
              <a:rPr lang="en-US" sz="1400" spc="-1" dirty="0">
                <a:latin typeface="Arial"/>
              </a:rPr>
              <a:t> avoiding round change or forks in worst case.</a:t>
            </a:r>
            <a:endParaRPr lang="en-US" sz="1400" b="0" strike="noStrike" spc="-1" dirty="0">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CustomShape 1"/>
          <p:cNvSpPr/>
          <p:nvPr/>
        </p:nvSpPr>
        <p:spPr>
          <a:xfrm>
            <a:off x="1620000" y="216000"/>
            <a:ext cx="5966640" cy="421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marL="111240">
              <a:lnSpc>
                <a:spcPct val="100000"/>
              </a:lnSpc>
              <a:spcAft>
                <a:spcPts val="1060"/>
              </a:spcAft>
              <a:buClr>
                <a:srgbClr val="0066FF"/>
              </a:buClr>
              <a:buSzPct val="40000"/>
            </a:pPr>
            <a:r>
              <a:rPr lang="en-US" sz="2400" b="1" strike="noStrike" spc="-1" dirty="0">
                <a:solidFill>
                  <a:srgbClr val="050505"/>
                </a:solidFill>
                <a:latin typeface="Arial"/>
                <a:ea typeface="DejaVu Sans"/>
              </a:rPr>
              <a:t>Feedback</a:t>
            </a:r>
            <a:endParaRPr lang="en-US" sz="2400" b="0" strike="noStrike" spc="-1" dirty="0">
              <a:latin typeface="Arial"/>
            </a:endParaRPr>
          </a:p>
        </p:txBody>
      </p:sp>
      <p:sp>
        <p:nvSpPr>
          <p:cNvPr id="367" name="CustomShape 2"/>
          <p:cNvSpPr/>
          <p:nvPr/>
        </p:nvSpPr>
        <p:spPr>
          <a:xfrm>
            <a:off x="1371600" y="822960"/>
            <a:ext cx="7495200" cy="3670920"/>
          </a:xfrm>
          <a:prstGeom prst="rect">
            <a:avLst/>
          </a:prstGeom>
          <a:noFill/>
          <a:ln>
            <a:noFill/>
          </a:ln>
        </p:spPr>
        <p:style>
          <a:lnRef idx="0">
            <a:scrgbClr r="0" g="0" b="0"/>
          </a:lnRef>
          <a:fillRef idx="0">
            <a:scrgbClr r="0" g="0" b="0"/>
          </a:fillRef>
          <a:effectRef idx="0">
            <a:scrgbClr r="0" g="0" b="0"/>
          </a:effectRef>
          <a:fontRef idx="minor"/>
        </p:style>
      </p:sp>
      <p:sp>
        <p:nvSpPr>
          <p:cNvPr id="2" name="TextBox 1">
            <a:extLst>
              <a:ext uri="{FF2B5EF4-FFF2-40B4-BE49-F238E27FC236}">
                <a16:creationId xmlns:a16="http://schemas.microsoft.com/office/drawing/2014/main" id="{63D2BAEE-AE0F-44F6-9263-8E4F1BE49DCB}"/>
              </a:ext>
            </a:extLst>
          </p:cNvPr>
          <p:cNvSpPr txBox="1"/>
          <p:nvPr/>
        </p:nvSpPr>
        <p:spPr>
          <a:xfrm>
            <a:off x="1213825" y="560172"/>
            <a:ext cx="8443784" cy="5355312"/>
          </a:xfrm>
          <a:prstGeom prst="rect">
            <a:avLst/>
          </a:prstGeom>
          <a:noFill/>
        </p:spPr>
        <p:txBody>
          <a:bodyPr wrap="square" rtlCol="0">
            <a:spAutoFit/>
          </a:bodyPr>
          <a:lstStyle/>
          <a:p>
            <a:r>
              <a:rPr lang="fr-FR" dirty="0"/>
              <a:t>M . Verdier:</a:t>
            </a:r>
          </a:p>
          <a:p>
            <a:pPr marL="342900" indent="-342900">
              <a:buAutoNum type="arabicParenR"/>
            </a:pPr>
            <a:r>
              <a:rPr lang="fr-FR" b="1" dirty="0" err="1"/>
              <a:t>Hashing</a:t>
            </a:r>
            <a:r>
              <a:rPr lang="fr-FR" b="1" dirty="0"/>
              <a:t>: </a:t>
            </a:r>
            <a:r>
              <a:rPr lang="fr-FR" dirty="0"/>
              <a:t>Cite more and </a:t>
            </a:r>
            <a:r>
              <a:rPr lang="fr-FR" dirty="0" err="1"/>
              <a:t>verify</a:t>
            </a:r>
            <a:r>
              <a:rPr lang="fr-FR" dirty="0"/>
              <a:t> the performance</a:t>
            </a:r>
          </a:p>
          <a:p>
            <a:pPr marL="342900" indent="-342900">
              <a:buAutoNum type="arabicParenR"/>
            </a:pPr>
            <a:r>
              <a:rPr lang="fr-FR" dirty="0"/>
              <a:t>Langage de </a:t>
            </a:r>
            <a:r>
              <a:rPr lang="fr-FR" dirty="0" err="1"/>
              <a:t>Development</a:t>
            </a:r>
            <a:r>
              <a:rPr lang="fr-FR" dirty="0"/>
              <a:t>: Rust</a:t>
            </a:r>
          </a:p>
          <a:p>
            <a:pPr marL="342900" indent="-342900">
              <a:buAutoNum type="arabicParenR"/>
            </a:pPr>
            <a:r>
              <a:rPr lang="fr-FR" dirty="0" err="1"/>
              <a:t>Mesh</a:t>
            </a:r>
            <a:r>
              <a:rPr lang="fr-FR" dirty="0"/>
              <a:t> --&gt; Change to Full </a:t>
            </a:r>
            <a:r>
              <a:rPr lang="fr-FR" dirty="0" err="1"/>
              <a:t>Connected</a:t>
            </a:r>
            <a:r>
              <a:rPr lang="fr-FR" dirty="0"/>
              <a:t> </a:t>
            </a:r>
            <a:r>
              <a:rPr lang="fr-FR" dirty="0" err="1"/>
              <a:t>Mesh</a:t>
            </a:r>
            <a:endParaRPr lang="fr-FR" dirty="0"/>
          </a:p>
          <a:p>
            <a:pPr marL="342900" indent="-342900">
              <a:buAutoNum type="arabicParenR"/>
            </a:pPr>
            <a:r>
              <a:rPr lang="fr-FR" dirty="0" err="1"/>
              <a:t>Scalability</a:t>
            </a:r>
            <a:r>
              <a:rPr lang="fr-FR" dirty="0"/>
              <a:t> Gradient -</a:t>
            </a:r>
            <a:r>
              <a:rPr lang="fr-FR" dirty="0">
                <a:sym typeface="Wingdings" panose="05000000000000000000" pitchFamily="2" charset="2"/>
              </a:rPr>
              <a:t> ?? To Change, Not </a:t>
            </a:r>
            <a:r>
              <a:rPr lang="fr-FR" dirty="0" err="1">
                <a:sym typeface="Wingdings" panose="05000000000000000000" pitchFamily="2" charset="2"/>
              </a:rPr>
              <a:t>Representative</a:t>
            </a:r>
            <a:endParaRPr lang="fr-FR" dirty="0">
              <a:sym typeface="Wingdings" panose="05000000000000000000" pitchFamily="2" charset="2"/>
            </a:endParaRPr>
          </a:p>
          <a:p>
            <a:pPr marL="342900" indent="-342900">
              <a:buAutoNum type="arabicParenR"/>
            </a:pPr>
            <a:r>
              <a:rPr lang="fr-FR" dirty="0">
                <a:sym typeface="Wingdings" panose="05000000000000000000" pitchFamily="2" charset="2"/>
              </a:rPr>
              <a:t>PBFT Nature Article : To </a:t>
            </a:r>
            <a:r>
              <a:rPr lang="fr-FR" dirty="0" err="1">
                <a:sym typeface="Wingdings" panose="05000000000000000000" pitchFamily="2" charset="2"/>
              </a:rPr>
              <a:t>discuss</a:t>
            </a:r>
            <a:r>
              <a:rPr lang="fr-FR" dirty="0">
                <a:sym typeface="Wingdings" panose="05000000000000000000" pitchFamily="2" charset="2"/>
              </a:rPr>
              <a:t> in grand </a:t>
            </a:r>
            <a:r>
              <a:rPr lang="fr-FR" dirty="0" err="1">
                <a:sym typeface="Wingdings" panose="05000000000000000000" pitchFamily="2" charset="2"/>
              </a:rPr>
              <a:t>detail</a:t>
            </a:r>
            <a:r>
              <a:rPr lang="fr-FR" dirty="0">
                <a:sym typeface="Wingdings" panose="05000000000000000000" pitchFamily="2" charset="2"/>
              </a:rPr>
              <a:t> and </a:t>
            </a:r>
            <a:r>
              <a:rPr lang="fr-FR" dirty="0" err="1">
                <a:sym typeface="Wingdings" panose="05000000000000000000" pitchFamily="2" charset="2"/>
              </a:rPr>
              <a:t>verify</a:t>
            </a:r>
            <a:r>
              <a:rPr lang="fr-FR" dirty="0">
                <a:sym typeface="Wingdings" panose="05000000000000000000" pitchFamily="2" charset="2"/>
              </a:rPr>
              <a:t> if </a:t>
            </a:r>
            <a:r>
              <a:rPr lang="fr-FR" dirty="0" err="1">
                <a:sym typeface="Wingdings" panose="05000000000000000000" pitchFamily="2" charset="2"/>
              </a:rPr>
              <a:t>there</a:t>
            </a:r>
            <a:r>
              <a:rPr lang="fr-FR" dirty="0">
                <a:sym typeface="Wingdings" panose="05000000000000000000" pitchFamily="2" charset="2"/>
              </a:rPr>
              <a:t> are </a:t>
            </a:r>
            <a:r>
              <a:rPr lang="fr-FR" dirty="0" err="1">
                <a:sym typeface="Wingdings" panose="05000000000000000000" pitchFamily="2" charset="2"/>
              </a:rPr>
              <a:t>any</a:t>
            </a:r>
            <a:r>
              <a:rPr lang="fr-FR" dirty="0">
                <a:sym typeface="Wingdings" panose="05000000000000000000" pitchFamily="2" charset="2"/>
              </a:rPr>
              <a:t> corrections.</a:t>
            </a:r>
          </a:p>
          <a:p>
            <a:pPr marL="342900" indent="-342900">
              <a:buAutoNum type="arabicParenR"/>
            </a:pPr>
            <a:r>
              <a:rPr lang="fr-FR" dirty="0">
                <a:sym typeface="Wingdings" panose="05000000000000000000" pitchFamily="2" charset="2"/>
              </a:rPr>
              <a:t>Optimum Quorum No? How and </a:t>
            </a:r>
            <a:r>
              <a:rPr lang="fr-FR" dirty="0" err="1">
                <a:sym typeface="Wingdings" panose="05000000000000000000" pitchFamily="2" charset="2"/>
              </a:rPr>
              <a:t>What</a:t>
            </a:r>
            <a:r>
              <a:rPr lang="fr-FR" dirty="0">
                <a:sym typeface="Wingdings" panose="05000000000000000000" pitchFamily="2" charset="2"/>
              </a:rPr>
              <a:t>?</a:t>
            </a:r>
          </a:p>
          <a:p>
            <a:pPr marL="342900" indent="-342900">
              <a:buAutoNum type="arabicParenR"/>
            </a:pPr>
            <a:r>
              <a:rPr lang="fr-FR" dirty="0">
                <a:sym typeface="Wingdings" panose="05000000000000000000" pitchFamily="2" charset="2"/>
              </a:rPr>
              <a:t>Profondément Etudier – </a:t>
            </a:r>
            <a:r>
              <a:rPr lang="fr-FR" dirty="0" err="1">
                <a:sym typeface="Wingdings" panose="05000000000000000000" pitchFamily="2" charset="2"/>
              </a:rPr>
              <a:t>SubEpoch</a:t>
            </a:r>
            <a:r>
              <a:rPr lang="fr-FR" dirty="0">
                <a:sym typeface="Wingdings" panose="05000000000000000000" pitchFamily="2" charset="2"/>
              </a:rPr>
              <a:t> Change – </a:t>
            </a:r>
            <a:r>
              <a:rPr lang="fr-FR" dirty="0" err="1">
                <a:sym typeface="Wingdings" panose="05000000000000000000" pitchFamily="2" charset="2"/>
              </a:rPr>
              <a:t>Explain</a:t>
            </a:r>
            <a:r>
              <a:rPr lang="fr-FR" dirty="0">
                <a:sym typeface="Wingdings" panose="05000000000000000000" pitchFamily="2" charset="2"/>
              </a:rPr>
              <a:t> </a:t>
            </a:r>
            <a:r>
              <a:rPr lang="fr-FR" dirty="0" err="1">
                <a:sym typeface="Wingdings" panose="05000000000000000000" pitchFamily="2" charset="2"/>
              </a:rPr>
              <a:t>well</a:t>
            </a:r>
            <a:r>
              <a:rPr lang="fr-FR">
                <a:sym typeface="Wingdings" panose="05000000000000000000" pitchFamily="2" charset="2"/>
              </a:rPr>
              <a:t>? </a:t>
            </a:r>
            <a:endParaRPr lang="fr-FR" dirty="0">
              <a:sym typeface="Wingdings" panose="05000000000000000000" pitchFamily="2" charset="2"/>
            </a:endParaRPr>
          </a:p>
          <a:p>
            <a:pPr marL="342900" indent="-342900">
              <a:buAutoNum type="arabicParenR"/>
            </a:pPr>
            <a:endParaRPr lang="fr-FR" dirty="0">
              <a:sym typeface="Wingdings" panose="05000000000000000000" pitchFamily="2" charset="2"/>
            </a:endParaRPr>
          </a:p>
          <a:p>
            <a:r>
              <a:rPr lang="fr-FR" dirty="0">
                <a:sym typeface="Wingdings" panose="05000000000000000000" pitchFamily="2" charset="2"/>
              </a:rPr>
              <a:t>To Look:</a:t>
            </a:r>
          </a:p>
          <a:p>
            <a:pPr marL="342900" indent="-342900">
              <a:buAutoNum type="arabicParenR"/>
            </a:pPr>
            <a:r>
              <a:rPr lang="fr-FR" dirty="0">
                <a:sym typeface="Wingdings" panose="05000000000000000000" pitchFamily="2" charset="2"/>
                <a:hlinkClick r:id="rId2"/>
              </a:rPr>
              <a:t>https://www.mdpi.com/2076-3417/11/20/9372</a:t>
            </a:r>
            <a:endParaRPr lang="fr-FR" dirty="0">
              <a:sym typeface="Wingdings" panose="05000000000000000000" pitchFamily="2" charset="2"/>
            </a:endParaRPr>
          </a:p>
          <a:p>
            <a:pPr marL="342900" indent="-342900">
              <a:buAutoNum type="arabicParenR"/>
            </a:pPr>
            <a:r>
              <a:rPr lang="en-US" dirty="0">
                <a:effectLst/>
                <a:latin typeface="Arial" panose="020B0604020202020204" pitchFamily="34" charset="0"/>
              </a:rPr>
              <a:t>A Coordination Technique for Improving Scalability</a:t>
            </a:r>
            <a:br>
              <a:rPr lang="en-US" dirty="0"/>
            </a:br>
            <a:r>
              <a:rPr lang="en-US" dirty="0">
                <a:effectLst/>
                <a:latin typeface="Arial" panose="020B0604020202020204" pitchFamily="34" charset="0"/>
              </a:rPr>
              <a:t>of Byzantine Fault-Tolerant Consensus</a:t>
            </a:r>
          </a:p>
          <a:p>
            <a:pPr marL="342900" indent="-342900">
              <a:buAutoNum type="arabicParenR"/>
            </a:pPr>
            <a:r>
              <a:rPr lang="fr-FR" dirty="0">
                <a:sym typeface="Wingdings" panose="05000000000000000000" pitchFamily="2" charset="2"/>
              </a:rPr>
              <a:t>https://www.researchgate.net/publication/346520550_A_Scalable_Multi-layer_PBFT_Consensus_for_Blockchain</a:t>
            </a:r>
          </a:p>
          <a:p>
            <a:pPr marL="342900" indent="-342900">
              <a:buAutoNum type="arabicParenR"/>
            </a:pPr>
            <a:endParaRPr lang="fr-FR" dirty="0">
              <a:sym typeface="Wingdings" panose="05000000000000000000" pitchFamily="2" charset="2"/>
            </a:endParaRPr>
          </a:p>
          <a:p>
            <a:pPr marL="342900" indent="-342900">
              <a:buAutoNum type="arabicParenR"/>
            </a:pPr>
            <a:endParaRPr lang="fr-FR" dirty="0"/>
          </a:p>
          <a:p>
            <a:pPr marL="342900" indent="-342900">
              <a:buAutoNum type="arabicParenR"/>
            </a:pPr>
            <a:endParaRPr lang="fr-F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1620000" y="216000"/>
            <a:ext cx="5966640" cy="421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marL="432000" indent="-320760">
              <a:lnSpc>
                <a:spcPct val="100000"/>
              </a:lnSpc>
              <a:spcAft>
                <a:spcPts val="1060"/>
              </a:spcAft>
              <a:buClr>
                <a:srgbClr val="0066FF"/>
              </a:buClr>
              <a:buSzPct val="40000"/>
              <a:buFont typeface="Wingdings" charset="2"/>
              <a:buChar char=""/>
            </a:pPr>
            <a:r>
              <a:rPr lang="en-US" sz="2400" b="1" strike="noStrike" spc="-1">
                <a:solidFill>
                  <a:srgbClr val="050505"/>
                </a:solidFill>
                <a:latin typeface="Arial"/>
                <a:ea typeface="DejaVu Sans"/>
              </a:rPr>
              <a:t>Pointers</a:t>
            </a:r>
            <a:endParaRPr lang="en-US" sz="2400" b="0" strike="noStrike" spc="-1">
              <a:latin typeface="Arial"/>
            </a:endParaRPr>
          </a:p>
        </p:txBody>
      </p:sp>
      <p:sp>
        <p:nvSpPr>
          <p:cNvPr id="369" name="CustomShape 2"/>
          <p:cNvSpPr/>
          <p:nvPr/>
        </p:nvSpPr>
        <p:spPr>
          <a:xfrm>
            <a:off x="1371600" y="822960"/>
            <a:ext cx="7495200" cy="36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3120">
              <a:lnSpc>
                <a:spcPct val="100000"/>
              </a:lnSpc>
              <a:buClr>
                <a:srgbClr val="000000"/>
              </a:buClr>
              <a:buSzPct val="45000"/>
              <a:buFont typeface="Wingdings" charset="2"/>
              <a:buChar char=""/>
            </a:pPr>
            <a:r>
              <a:rPr lang="en-US" sz="1800" b="0" strike="noStrike" spc="-1">
                <a:solidFill>
                  <a:srgbClr val="000000"/>
                </a:solidFill>
                <a:latin typeface="Arial"/>
                <a:ea typeface="DejaVu Sans"/>
              </a:rPr>
              <a:t>Transaction Ordering</a:t>
            </a:r>
            <a:endParaRPr lang="en-US" sz="1800" b="0" strike="noStrike" spc="-1">
              <a:latin typeface="Arial"/>
            </a:endParaRPr>
          </a:p>
          <a:p>
            <a:pPr marL="216000" indent="-213120">
              <a:lnSpc>
                <a:spcPct val="100000"/>
              </a:lnSpc>
              <a:buClr>
                <a:srgbClr val="000000"/>
              </a:buClr>
              <a:buSzPct val="45000"/>
              <a:buFont typeface="Wingdings" charset="2"/>
              <a:buChar char=""/>
            </a:pPr>
            <a:r>
              <a:rPr lang="en-US" sz="1800" b="0" strike="noStrike" spc="-1">
                <a:solidFill>
                  <a:srgbClr val="000000"/>
                </a:solidFill>
                <a:latin typeface="Arial"/>
                <a:ea typeface="DejaVu Sans"/>
              </a:rPr>
              <a:t>Election Manipulation</a:t>
            </a:r>
            <a:endParaRPr lang="en-US" sz="1800" b="0" strike="noStrike" spc="-1">
              <a:latin typeface="Arial"/>
            </a:endParaRPr>
          </a:p>
          <a:p>
            <a:pPr marL="216000" indent="-213120">
              <a:lnSpc>
                <a:spcPct val="100000"/>
              </a:lnSpc>
              <a:buClr>
                <a:srgbClr val="000000"/>
              </a:buClr>
              <a:buSzPct val="45000"/>
              <a:buFont typeface="Wingdings" charset="2"/>
              <a:buChar char=""/>
            </a:pPr>
            <a:r>
              <a:rPr lang="en-US" sz="1800" b="0" strike="noStrike" spc="-1">
                <a:solidFill>
                  <a:srgbClr val="000000"/>
                </a:solidFill>
                <a:latin typeface="Arial"/>
                <a:ea typeface="DejaVu Sans"/>
              </a:rPr>
              <a:t>Fork Discussion</a:t>
            </a:r>
            <a:endParaRPr lang="en-US" sz="1800" b="0" strike="noStrike" spc="-1">
              <a:latin typeface="Arial"/>
            </a:endParaRPr>
          </a:p>
          <a:p>
            <a:pPr marL="216000" indent="-213120">
              <a:lnSpc>
                <a:spcPct val="100000"/>
              </a:lnSpc>
              <a:buClr>
                <a:srgbClr val="000000"/>
              </a:buClr>
              <a:buSzPct val="45000"/>
              <a:buFont typeface="Wingdings" charset="2"/>
              <a:buChar char=""/>
            </a:pPr>
            <a:r>
              <a:rPr lang="en-US" sz="1800" b="0" strike="noStrike" spc="-1">
                <a:solidFill>
                  <a:srgbClr val="000000"/>
                </a:solidFill>
                <a:latin typeface="Arial"/>
                <a:ea typeface="DejaVu Sans"/>
              </a:rPr>
              <a:t>Attack Scenario &amp; Profit Strategy</a:t>
            </a:r>
            <a:endParaRPr lang="en-US" sz="1800" b="0" strike="noStrike" spc="-1">
              <a:latin typeface="Arial"/>
            </a:endParaRPr>
          </a:p>
          <a:p>
            <a:pPr marL="216000" indent="-213120">
              <a:lnSpc>
                <a:spcPct val="100000"/>
              </a:lnSpc>
              <a:buClr>
                <a:srgbClr val="000000"/>
              </a:buClr>
              <a:buSzPct val="45000"/>
              <a:buFont typeface="Wingdings" charset="2"/>
              <a:buChar char=""/>
            </a:pPr>
            <a:r>
              <a:rPr lang="en-US" sz="1800" b="0" strike="noStrike" spc="-1">
                <a:solidFill>
                  <a:srgbClr val="000000"/>
                </a:solidFill>
                <a:latin typeface="Arial"/>
                <a:ea typeface="DejaVu Sans"/>
              </a:rPr>
              <a:t>Scenario: ?? Resiliency, Optimization,Evolution Behaviour ( Initial: Malicious and Later: Recover)</a:t>
            </a:r>
            <a:endParaRPr lang="en-US" sz="1800" b="0" strike="noStrike" spc="-1">
              <a:latin typeface="Arial"/>
            </a:endParaRPr>
          </a:p>
          <a:p>
            <a:pPr marL="216000" indent="-213120">
              <a:lnSpc>
                <a:spcPct val="100000"/>
              </a:lnSpc>
              <a:buClr>
                <a:srgbClr val="000000"/>
              </a:buClr>
              <a:buSzPct val="45000"/>
              <a:buFont typeface="Wingdings" charset="2"/>
              <a:buChar char=""/>
            </a:pPr>
            <a:r>
              <a:rPr lang="en-US" sz="1800" b="0" strike="noStrike" spc="-1">
                <a:solidFill>
                  <a:srgbClr val="000000"/>
                </a:solidFill>
                <a:latin typeface="Arial"/>
                <a:ea typeface="DejaVu Sans"/>
              </a:rPr>
              <a:t>Can we use the score to give a fair chance to propose a block/partial/quorum or that limits the opportunity too much in a consortium? (Fairness vs security perspective vs liveness argument vs Fault Tolerance)</a:t>
            </a:r>
            <a:endParaRPr lang="en-US" sz="1800" b="0" strike="noStrike" spc="-1">
              <a:latin typeface="Arial"/>
            </a:endParaRPr>
          </a:p>
          <a:p>
            <a:pPr marL="216000" indent="-213120">
              <a:lnSpc>
                <a:spcPct val="100000"/>
              </a:lnSpc>
              <a:buClr>
                <a:srgbClr val="000000"/>
              </a:buClr>
              <a:buSzPct val="45000"/>
              <a:buFont typeface="Wingdings" charset="2"/>
              <a:buChar char=""/>
            </a:pPr>
            <a:r>
              <a:rPr lang="en-US" sz="1800" b="0" strike="noStrike" spc="-1">
                <a:solidFill>
                  <a:srgbClr val="000000"/>
                </a:solidFill>
                <a:latin typeface="Arial"/>
                <a:ea typeface="DejaVu Sans"/>
              </a:rPr>
              <a:t>Latency vs Faulty</a:t>
            </a:r>
            <a:endParaRPr lang="en-US"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1620000" y="216000"/>
            <a:ext cx="6608160" cy="421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spcAft>
                <a:spcPts val="1060"/>
              </a:spcAft>
            </a:pPr>
            <a:r>
              <a:rPr lang="en-US" sz="2400" b="1" strike="noStrike" spc="-1">
                <a:solidFill>
                  <a:srgbClr val="050505"/>
                </a:solidFill>
                <a:latin typeface="Arial"/>
                <a:ea typeface="DejaVu Sans"/>
              </a:rPr>
              <a:t>CUPSEC Quorum Member Limit Influence</a:t>
            </a:r>
            <a:endParaRPr lang="en-US" sz="2400" b="0" strike="noStrike" spc="-1">
              <a:latin typeface="Arial"/>
            </a:endParaRPr>
          </a:p>
        </p:txBody>
      </p:sp>
      <p:sp>
        <p:nvSpPr>
          <p:cNvPr id="158" name="CustomShape 2"/>
          <p:cNvSpPr/>
          <p:nvPr/>
        </p:nvSpPr>
        <p:spPr>
          <a:xfrm>
            <a:off x="5805205" y="642790"/>
            <a:ext cx="3656160" cy="502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3120">
              <a:lnSpc>
                <a:spcPct val="100000"/>
              </a:lnSpc>
              <a:buClr>
                <a:srgbClr val="000000"/>
              </a:buClr>
              <a:buSzPct val="45000"/>
              <a:buFont typeface="Wingdings" charset="2"/>
              <a:buChar char=""/>
            </a:pPr>
            <a:r>
              <a:rPr lang="en-US" sz="1050" b="0" strike="noStrike" spc="-1" dirty="0">
                <a:solidFill>
                  <a:srgbClr val="000000"/>
                </a:solidFill>
                <a:latin typeface="Arial"/>
                <a:ea typeface="DejaVu Sans"/>
              </a:rPr>
              <a:t>Consensus takes place in 2 phases:</a:t>
            </a:r>
            <a:endParaRPr lang="en-US" sz="1050" b="0" strike="noStrike" spc="-1" dirty="0">
              <a:latin typeface="Arial"/>
            </a:endParaRPr>
          </a:p>
          <a:p>
            <a:pPr marL="216000" indent="-213120">
              <a:lnSpc>
                <a:spcPct val="100000"/>
              </a:lnSpc>
              <a:buClr>
                <a:srgbClr val="000000"/>
              </a:buClr>
              <a:buSzPct val="45000"/>
              <a:buFont typeface="Wingdings" charset="2"/>
              <a:buChar char=""/>
            </a:pPr>
            <a:r>
              <a:rPr lang="en-US" sz="1050" b="0" strike="noStrike" spc="-1" dirty="0">
                <a:solidFill>
                  <a:srgbClr val="000000"/>
                </a:solidFill>
                <a:latin typeface="Arial"/>
                <a:ea typeface="DejaVu Sans"/>
              </a:rPr>
              <a:t>1) Intra-Quorum Consensus communication for Partial Block [PROPOSE, COMMIT, FINALISE]</a:t>
            </a:r>
            <a:endParaRPr lang="en-US" sz="1050" b="0" strike="noStrike" spc="-1" dirty="0">
              <a:latin typeface="Arial"/>
            </a:endParaRPr>
          </a:p>
          <a:p>
            <a:pPr marL="216000" indent="-213120">
              <a:lnSpc>
                <a:spcPct val="100000"/>
              </a:lnSpc>
              <a:buClr>
                <a:srgbClr val="000000"/>
              </a:buClr>
              <a:buSzPct val="45000"/>
              <a:buFont typeface="Wingdings" charset="2"/>
              <a:buChar char=""/>
            </a:pPr>
            <a:r>
              <a:rPr lang="en-US" sz="1050" b="0" strike="noStrike" spc="-1" dirty="0">
                <a:solidFill>
                  <a:srgbClr val="000000"/>
                </a:solidFill>
                <a:latin typeface="Arial"/>
                <a:ea typeface="DejaVu Sans"/>
              </a:rPr>
              <a:t>2) Inter-Quorum communication for Full Block</a:t>
            </a:r>
            <a:endParaRPr lang="en-US" sz="1050" b="0" strike="noStrike" spc="-1" dirty="0">
              <a:latin typeface="Arial"/>
            </a:endParaRPr>
          </a:p>
          <a:p>
            <a:pPr marL="216000" indent="-213120">
              <a:lnSpc>
                <a:spcPct val="100000"/>
              </a:lnSpc>
              <a:buClr>
                <a:srgbClr val="000000"/>
              </a:buClr>
              <a:buSzPct val="45000"/>
              <a:buFont typeface="Wingdings" charset="2"/>
              <a:buChar char=""/>
            </a:pPr>
            <a:r>
              <a:rPr lang="en-US" sz="1050" b="0" strike="noStrike" spc="-1" dirty="0">
                <a:solidFill>
                  <a:srgbClr val="000000"/>
                </a:solidFill>
                <a:latin typeface="Arial"/>
                <a:ea typeface="DejaVu Sans"/>
              </a:rPr>
              <a:t>Increase in Quorum can increase the partial block parallelization.</a:t>
            </a:r>
            <a:endParaRPr lang="en-US" sz="1050" b="0" strike="noStrike" spc="-1" dirty="0">
              <a:latin typeface="Arial"/>
            </a:endParaRPr>
          </a:p>
          <a:p>
            <a:pPr marL="216000" indent="-213120">
              <a:lnSpc>
                <a:spcPct val="100000"/>
              </a:lnSpc>
              <a:buClr>
                <a:srgbClr val="000000"/>
              </a:buClr>
              <a:buSzPct val="45000"/>
              <a:buFont typeface="Wingdings" charset="2"/>
              <a:buChar char=""/>
            </a:pPr>
            <a:r>
              <a:rPr lang="en-US" sz="1050" b="0" strike="noStrike" spc="-1" dirty="0">
                <a:solidFill>
                  <a:srgbClr val="000000"/>
                </a:solidFill>
                <a:latin typeface="Arial"/>
                <a:ea typeface="DejaVu Sans"/>
              </a:rPr>
              <a:t>Also more Quorum size can decrease the no of intra quorum message communication as inter-quorum is constant complexity at O(1) lower bound and O(2) at upper bound incase of full block fulfiller.</a:t>
            </a:r>
            <a:endParaRPr lang="en-US" sz="1050" b="0" strike="noStrike" spc="-1" dirty="0">
              <a:latin typeface="Arial"/>
            </a:endParaRPr>
          </a:p>
          <a:p>
            <a:pPr marL="216000" indent="-213120">
              <a:lnSpc>
                <a:spcPct val="100000"/>
              </a:lnSpc>
              <a:buClr>
                <a:srgbClr val="000000"/>
              </a:buClr>
              <a:buSzPct val="45000"/>
              <a:buFont typeface="Wingdings" charset="2"/>
              <a:buChar char=""/>
            </a:pPr>
            <a:r>
              <a:rPr lang="en-US" sz="1050" b="0" strike="noStrike" spc="-1" dirty="0" err="1">
                <a:solidFill>
                  <a:srgbClr val="000000"/>
                </a:solidFill>
                <a:latin typeface="Arial"/>
                <a:ea typeface="DejaVu Sans"/>
              </a:rPr>
              <a:t>Eg</a:t>
            </a:r>
            <a:r>
              <a:rPr lang="en-US" sz="1050" b="0" strike="noStrike" spc="-1" dirty="0">
                <a:solidFill>
                  <a:srgbClr val="000000"/>
                </a:solidFill>
                <a:latin typeface="Arial"/>
                <a:ea typeface="DejaVu Sans"/>
              </a:rPr>
              <a:t> in case of only COMMIT message:</a:t>
            </a:r>
            <a:endParaRPr lang="en-US" sz="1050" b="0" strike="noStrike" spc="-1" dirty="0">
              <a:latin typeface="Arial"/>
            </a:endParaRPr>
          </a:p>
          <a:p>
            <a:pPr marL="216000" indent="-213120">
              <a:lnSpc>
                <a:spcPct val="100000"/>
              </a:lnSpc>
              <a:buClr>
                <a:srgbClr val="000000"/>
              </a:buClr>
              <a:buSzPct val="45000"/>
              <a:buFont typeface="Wingdings" charset="2"/>
              <a:buChar char=""/>
            </a:pPr>
            <a:r>
              <a:rPr lang="en-US" sz="1050" b="0" strike="noStrike" spc="-1" dirty="0">
                <a:solidFill>
                  <a:srgbClr val="000000"/>
                </a:solidFill>
                <a:latin typeface="Arial"/>
                <a:ea typeface="DejaVu Sans"/>
              </a:rPr>
              <a:t>No of Nodes: 20</a:t>
            </a:r>
            <a:endParaRPr lang="en-US" sz="1050" b="0" strike="noStrike" spc="-1" dirty="0">
              <a:latin typeface="Arial"/>
            </a:endParaRPr>
          </a:p>
          <a:p>
            <a:pPr marL="216000" indent="-213120">
              <a:lnSpc>
                <a:spcPct val="100000"/>
              </a:lnSpc>
              <a:buClr>
                <a:srgbClr val="000000"/>
              </a:buClr>
              <a:buSzPct val="45000"/>
              <a:buFont typeface="Wingdings" charset="2"/>
              <a:buChar char=""/>
            </a:pPr>
            <a:r>
              <a:rPr lang="en-US" sz="1050" b="1" strike="noStrike" spc="-1" dirty="0">
                <a:solidFill>
                  <a:srgbClr val="000000"/>
                </a:solidFill>
                <a:latin typeface="Arial"/>
                <a:ea typeface="DejaVu Sans"/>
              </a:rPr>
              <a:t>Case 1: Quorum = 2</a:t>
            </a:r>
            <a:endParaRPr lang="en-US" sz="1050" b="0" strike="noStrike" spc="-1" dirty="0">
              <a:latin typeface="Arial"/>
            </a:endParaRPr>
          </a:p>
          <a:p>
            <a:pPr marL="216000" indent="-213120">
              <a:lnSpc>
                <a:spcPct val="100000"/>
              </a:lnSpc>
              <a:buClr>
                <a:srgbClr val="000000"/>
              </a:buClr>
              <a:buSzPct val="45000"/>
              <a:buFont typeface="Wingdings" charset="2"/>
              <a:buChar char=""/>
            </a:pPr>
            <a:r>
              <a:rPr lang="en-US" sz="1050" b="0" strike="noStrike" spc="-1" dirty="0">
                <a:solidFill>
                  <a:srgbClr val="000000"/>
                </a:solidFill>
                <a:latin typeface="Arial"/>
                <a:ea typeface="DejaVu Sans"/>
              </a:rPr>
              <a:t>Q</a:t>
            </a:r>
            <a:r>
              <a:rPr lang="en-US" sz="1050" b="0" strike="noStrike" spc="-1" baseline="-33000" dirty="0">
                <a:solidFill>
                  <a:srgbClr val="000000"/>
                </a:solidFill>
                <a:latin typeface="Arial"/>
                <a:ea typeface="DejaVu Sans"/>
              </a:rPr>
              <a:t>1</a:t>
            </a:r>
            <a:r>
              <a:rPr lang="en-US" sz="1050" b="0" strike="noStrike" spc="-1" dirty="0">
                <a:solidFill>
                  <a:srgbClr val="000000"/>
                </a:solidFill>
                <a:latin typeface="Arial"/>
                <a:ea typeface="DejaVu Sans"/>
              </a:rPr>
              <a:t> = 10 | Q</a:t>
            </a:r>
            <a:r>
              <a:rPr lang="en-US" sz="1050" b="0" strike="noStrike" spc="-1" baseline="-33000" dirty="0">
                <a:solidFill>
                  <a:srgbClr val="000000"/>
                </a:solidFill>
                <a:latin typeface="Arial"/>
                <a:ea typeface="DejaVu Sans"/>
              </a:rPr>
              <a:t>2</a:t>
            </a:r>
            <a:r>
              <a:rPr lang="en-US" sz="1050" b="0" strike="noStrike" spc="-1" dirty="0">
                <a:solidFill>
                  <a:srgbClr val="000000"/>
                </a:solidFill>
                <a:latin typeface="Arial"/>
                <a:ea typeface="DejaVu Sans"/>
              </a:rPr>
              <a:t> = 10</a:t>
            </a:r>
            <a:endParaRPr lang="en-US" sz="1050" b="0" strike="noStrike" spc="-1" dirty="0">
              <a:latin typeface="Arial"/>
            </a:endParaRPr>
          </a:p>
          <a:p>
            <a:pPr marL="216000" indent="-213120">
              <a:lnSpc>
                <a:spcPct val="100000"/>
              </a:lnSpc>
              <a:buClr>
                <a:srgbClr val="000000"/>
              </a:buClr>
              <a:buSzPct val="45000"/>
              <a:buFont typeface="Wingdings" charset="2"/>
              <a:buChar char=""/>
            </a:pPr>
            <a:r>
              <a:rPr lang="en-US" sz="1050" b="0" strike="noStrike" spc="-1" dirty="0">
                <a:solidFill>
                  <a:srgbClr val="000000"/>
                </a:solidFill>
                <a:latin typeface="Arial"/>
                <a:ea typeface="DejaVu Sans"/>
              </a:rPr>
              <a:t>Minimum majority for </a:t>
            </a:r>
            <a:r>
              <a:rPr lang="en-US" sz="1050" b="0" strike="noStrike" spc="-1" dirty="0" err="1">
                <a:solidFill>
                  <a:srgbClr val="000000"/>
                </a:solidFill>
                <a:latin typeface="Arial"/>
                <a:ea typeface="DejaVu Sans"/>
              </a:rPr>
              <a:t>IntraQuorum</a:t>
            </a:r>
            <a:r>
              <a:rPr lang="en-US" sz="1050" b="0" strike="noStrike" spc="-1" dirty="0">
                <a:solidFill>
                  <a:srgbClr val="000000"/>
                </a:solidFill>
                <a:latin typeface="Arial"/>
                <a:ea typeface="DejaVu Sans"/>
              </a:rPr>
              <a:t> = 2/3</a:t>
            </a:r>
            <a:endParaRPr lang="en-US" sz="1050" b="0" strike="noStrike" spc="-1" dirty="0">
              <a:latin typeface="Arial"/>
            </a:endParaRPr>
          </a:p>
          <a:p>
            <a:pPr marL="216000" indent="-213120">
              <a:lnSpc>
                <a:spcPct val="100000"/>
              </a:lnSpc>
              <a:buClr>
                <a:srgbClr val="000000"/>
              </a:buClr>
              <a:buSzPct val="45000"/>
              <a:buFont typeface="Wingdings" charset="2"/>
              <a:buChar char=""/>
            </a:pPr>
            <a:r>
              <a:rPr lang="en-US" sz="1050" b="0" strike="noStrike" spc="-1" dirty="0">
                <a:solidFill>
                  <a:srgbClr val="000000"/>
                </a:solidFill>
                <a:latin typeface="Arial"/>
                <a:ea typeface="DejaVu Sans"/>
              </a:rPr>
              <a:t>==&gt; </a:t>
            </a:r>
            <a:r>
              <a:rPr lang="en-US" sz="1050" b="0" strike="noStrike" spc="-1" dirty="0" err="1">
                <a:solidFill>
                  <a:srgbClr val="000000"/>
                </a:solidFill>
                <a:latin typeface="Arial"/>
                <a:ea typeface="DejaVu Sans"/>
              </a:rPr>
              <a:t>Q</a:t>
            </a:r>
            <a:r>
              <a:rPr lang="en-US" sz="1050" b="0" strike="noStrike" spc="-1" baseline="-33000" dirty="0" err="1">
                <a:solidFill>
                  <a:srgbClr val="000000"/>
                </a:solidFill>
                <a:latin typeface="Arial"/>
                <a:ea typeface="DejaVu Sans"/>
              </a:rPr>
              <a:t>n</a:t>
            </a:r>
            <a:r>
              <a:rPr lang="en-US" sz="1050" b="0" strike="noStrike" spc="-1" baseline="-33000" dirty="0">
                <a:solidFill>
                  <a:srgbClr val="000000"/>
                </a:solidFill>
                <a:latin typeface="Arial"/>
                <a:ea typeface="DejaVu Sans"/>
              </a:rPr>
              <a:t> </a:t>
            </a:r>
            <a:r>
              <a:rPr lang="en-US" sz="1050" b="0" strike="noStrike" spc="-1" dirty="0">
                <a:solidFill>
                  <a:srgbClr val="000000"/>
                </a:solidFill>
                <a:latin typeface="Arial"/>
                <a:ea typeface="DejaVu Sans"/>
              </a:rPr>
              <a:t>(majority) = 7</a:t>
            </a:r>
            <a:endParaRPr lang="en-US" sz="1050" b="0" strike="noStrike" spc="-1" dirty="0">
              <a:latin typeface="Arial"/>
            </a:endParaRPr>
          </a:p>
          <a:p>
            <a:pPr marL="216000" indent="-213120">
              <a:lnSpc>
                <a:spcPct val="100000"/>
              </a:lnSpc>
              <a:buClr>
                <a:srgbClr val="000000"/>
              </a:buClr>
              <a:buSzPct val="45000"/>
              <a:buFont typeface="Wingdings" charset="2"/>
              <a:buChar char=""/>
            </a:pPr>
            <a:r>
              <a:rPr lang="en-US" sz="1050" b="0" strike="noStrike" spc="-1" dirty="0">
                <a:solidFill>
                  <a:srgbClr val="000000"/>
                </a:solidFill>
                <a:latin typeface="Arial"/>
                <a:ea typeface="DejaVu Sans"/>
              </a:rPr>
              <a:t>M = Total Majority of Members in Quorum</a:t>
            </a:r>
            <a:endParaRPr lang="en-US" sz="1050" b="0" strike="noStrike" spc="-1" dirty="0">
              <a:latin typeface="Arial"/>
            </a:endParaRPr>
          </a:p>
          <a:p>
            <a:pPr marL="216000" indent="-213120">
              <a:lnSpc>
                <a:spcPct val="100000"/>
              </a:lnSpc>
              <a:buClr>
                <a:srgbClr val="000000"/>
              </a:buClr>
              <a:buSzPct val="45000"/>
              <a:buFont typeface="Wingdings" charset="2"/>
              <a:buChar char=""/>
            </a:pPr>
            <a:r>
              <a:rPr lang="en-US" sz="1050" b="1" strike="noStrike" spc="-1" dirty="0">
                <a:solidFill>
                  <a:srgbClr val="000000"/>
                </a:solidFill>
                <a:latin typeface="Arial"/>
                <a:ea typeface="DejaVu Sans"/>
              </a:rPr>
              <a:t>Intra Quorum Communication = M* (M-1) * No of Quorums</a:t>
            </a:r>
            <a:endParaRPr lang="en-US" sz="1050" b="1" strike="noStrike" spc="-1" dirty="0">
              <a:latin typeface="Arial"/>
            </a:endParaRPr>
          </a:p>
          <a:p>
            <a:pPr marL="216000" indent="-213120">
              <a:lnSpc>
                <a:spcPct val="100000"/>
              </a:lnSpc>
              <a:buClr>
                <a:srgbClr val="000000"/>
              </a:buClr>
              <a:buSzPct val="45000"/>
              <a:buFont typeface="Wingdings" charset="2"/>
              <a:buChar char=""/>
            </a:pPr>
            <a:r>
              <a:rPr lang="en-US" sz="1050" b="0" strike="noStrike" spc="-1" dirty="0">
                <a:solidFill>
                  <a:srgbClr val="000000"/>
                </a:solidFill>
                <a:latin typeface="Arial"/>
                <a:ea typeface="DejaVu Sans"/>
              </a:rPr>
              <a:t>= 7 * 6 * 2 </a:t>
            </a:r>
            <a:r>
              <a:rPr lang="en-US" sz="1050" spc="-1" dirty="0">
                <a:latin typeface="Arial"/>
              </a:rPr>
              <a:t> </a:t>
            </a:r>
            <a:r>
              <a:rPr lang="en-US" sz="1050" b="0" strike="noStrike" spc="-1" dirty="0">
                <a:solidFill>
                  <a:srgbClr val="000000"/>
                </a:solidFill>
                <a:latin typeface="Arial"/>
                <a:ea typeface="DejaVu Sans"/>
              </a:rPr>
              <a:t>= 84</a:t>
            </a:r>
            <a:endParaRPr lang="en-US" sz="1050" b="0" strike="noStrike" spc="-1" dirty="0">
              <a:latin typeface="Arial"/>
            </a:endParaRPr>
          </a:p>
          <a:p>
            <a:pPr marL="216000" indent="-213120">
              <a:lnSpc>
                <a:spcPct val="100000"/>
              </a:lnSpc>
              <a:buClr>
                <a:srgbClr val="000000"/>
              </a:buClr>
              <a:buSzPct val="45000"/>
              <a:buFont typeface="Wingdings" charset="2"/>
              <a:buChar char=""/>
            </a:pPr>
            <a:r>
              <a:rPr lang="en-US" sz="1050" b="1" strike="noStrike" spc="-1" dirty="0">
                <a:solidFill>
                  <a:srgbClr val="000000"/>
                </a:solidFill>
                <a:latin typeface="Arial"/>
                <a:ea typeface="DejaVu Sans"/>
              </a:rPr>
              <a:t>Case 2: Quorum = 5</a:t>
            </a:r>
            <a:endParaRPr lang="en-US" sz="1050" b="0" strike="noStrike" spc="-1" dirty="0">
              <a:latin typeface="Arial"/>
            </a:endParaRPr>
          </a:p>
          <a:p>
            <a:pPr>
              <a:lnSpc>
                <a:spcPct val="100000"/>
              </a:lnSpc>
            </a:pPr>
            <a:r>
              <a:rPr lang="en-US" sz="1050" b="0" strike="noStrike" spc="-1" dirty="0">
                <a:solidFill>
                  <a:srgbClr val="000000"/>
                </a:solidFill>
                <a:latin typeface="Arial"/>
                <a:ea typeface="DejaVu Sans"/>
              </a:rPr>
              <a:t>Q</a:t>
            </a:r>
            <a:r>
              <a:rPr lang="en-US" sz="1050" b="0" strike="noStrike" spc="-1" baseline="-33000" dirty="0">
                <a:solidFill>
                  <a:srgbClr val="000000"/>
                </a:solidFill>
                <a:latin typeface="Arial"/>
                <a:ea typeface="DejaVu Sans"/>
              </a:rPr>
              <a:t>1</a:t>
            </a:r>
            <a:r>
              <a:rPr lang="en-US" sz="1050" b="0" strike="noStrike" spc="-1" dirty="0">
                <a:solidFill>
                  <a:srgbClr val="000000"/>
                </a:solidFill>
                <a:latin typeface="Arial"/>
                <a:ea typeface="DejaVu Sans"/>
              </a:rPr>
              <a:t> = 4 | Q</a:t>
            </a:r>
            <a:r>
              <a:rPr lang="en-US" sz="1050" b="0" strike="noStrike" spc="-1" baseline="-33000" dirty="0">
                <a:solidFill>
                  <a:srgbClr val="000000"/>
                </a:solidFill>
                <a:latin typeface="Arial"/>
                <a:ea typeface="DejaVu Sans"/>
              </a:rPr>
              <a:t>2</a:t>
            </a:r>
            <a:r>
              <a:rPr lang="en-US" sz="1050" b="0" strike="noStrike" spc="-1" dirty="0">
                <a:solidFill>
                  <a:srgbClr val="000000"/>
                </a:solidFill>
                <a:latin typeface="Arial"/>
                <a:ea typeface="DejaVu Sans"/>
              </a:rPr>
              <a:t> = 4 | Q</a:t>
            </a:r>
            <a:r>
              <a:rPr lang="en-US" sz="1050" b="0" strike="noStrike" spc="-1" baseline="-33000" dirty="0">
                <a:solidFill>
                  <a:srgbClr val="000000"/>
                </a:solidFill>
                <a:latin typeface="Arial"/>
                <a:ea typeface="DejaVu Sans"/>
              </a:rPr>
              <a:t>3</a:t>
            </a:r>
            <a:r>
              <a:rPr lang="en-US" sz="1050" b="0" strike="noStrike" spc="-1" dirty="0">
                <a:solidFill>
                  <a:srgbClr val="000000"/>
                </a:solidFill>
                <a:latin typeface="Arial"/>
                <a:ea typeface="DejaVu Sans"/>
              </a:rPr>
              <a:t> = 4 | Q</a:t>
            </a:r>
            <a:r>
              <a:rPr lang="en-US" sz="1050" b="0" strike="noStrike" spc="-1" baseline="-33000" dirty="0">
                <a:solidFill>
                  <a:srgbClr val="000000"/>
                </a:solidFill>
                <a:latin typeface="Arial"/>
                <a:ea typeface="DejaVu Sans"/>
              </a:rPr>
              <a:t>4</a:t>
            </a:r>
            <a:r>
              <a:rPr lang="en-US" sz="1050" b="0" strike="noStrike" spc="-1" dirty="0">
                <a:solidFill>
                  <a:srgbClr val="000000"/>
                </a:solidFill>
                <a:latin typeface="Arial"/>
                <a:ea typeface="DejaVu Sans"/>
              </a:rPr>
              <a:t> = 4 |  Q</a:t>
            </a:r>
            <a:r>
              <a:rPr lang="en-US" sz="1050" b="0" strike="noStrike" spc="-1" baseline="-33000" dirty="0">
                <a:solidFill>
                  <a:srgbClr val="000000"/>
                </a:solidFill>
                <a:latin typeface="Arial"/>
                <a:ea typeface="DejaVu Sans"/>
              </a:rPr>
              <a:t>4</a:t>
            </a:r>
            <a:r>
              <a:rPr lang="en-US" sz="1050" b="0" strike="noStrike" spc="-1" dirty="0">
                <a:solidFill>
                  <a:srgbClr val="000000"/>
                </a:solidFill>
                <a:latin typeface="Arial"/>
                <a:ea typeface="DejaVu Sans"/>
              </a:rPr>
              <a:t> = 4 | </a:t>
            </a:r>
            <a:endParaRPr lang="en-US" sz="1050" b="0" strike="noStrike" spc="-1" dirty="0">
              <a:latin typeface="Arial"/>
            </a:endParaRPr>
          </a:p>
          <a:p>
            <a:pPr>
              <a:lnSpc>
                <a:spcPct val="100000"/>
              </a:lnSpc>
            </a:pPr>
            <a:r>
              <a:rPr lang="en-US" sz="1050" b="0" strike="noStrike" spc="-1" dirty="0">
                <a:solidFill>
                  <a:srgbClr val="000000"/>
                </a:solidFill>
                <a:latin typeface="Arial"/>
                <a:ea typeface="DejaVu Sans"/>
              </a:rPr>
              <a:t>Minimum majority for </a:t>
            </a:r>
            <a:r>
              <a:rPr lang="en-US" sz="1050" b="0" strike="noStrike" spc="-1" dirty="0" err="1">
                <a:solidFill>
                  <a:srgbClr val="000000"/>
                </a:solidFill>
                <a:latin typeface="Arial"/>
                <a:ea typeface="DejaVu Sans"/>
              </a:rPr>
              <a:t>IntraQuorum</a:t>
            </a:r>
            <a:r>
              <a:rPr lang="en-US" sz="1050" b="0" strike="noStrike" spc="-1" dirty="0">
                <a:solidFill>
                  <a:srgbClr val="000000"/>
                </a:solidFill>
                <a:latin typeface="Arial"/>
                <a:ea typeface="DejaVu Sans"/>
              </a:rPr>
              <a:t> = 2/3</a:t>
            </a:r>
            <a:endParaRPr lang="en-US" sz="1050" b="0" strike="noStrike" spc="-1" dirty="0">
              <a:latin typeface="Arial"/>
            </a:endParaRPr>
          </a:p>
          <a:p>
            <a:pPr>
              <a:lnSpc>
                <a:spcPct val="100000"/>
              </a:lnSpc>
            </a:pPr>
            <a:r>
              <a:rPr lang="en-US" sz="1050" b="0" strike="noStrike" spc="-1" dirty="0">
                <a:solidFill>
                  <a:srgbClr val="000000"/>
                </a:solidFill>
                <a:latin typeface="Arial"/>
                <a:ea typeface="DejaVu Sans"/>
              </a:rPr>
              <a:t>==&gt; </a:t>
            </a:r>
            <a:r>
              <a:rPr lang="en-US" sz="1050" b="0" strike="noStrike" spc="-1" dirty="0" err="1">
                <a:solidFill>
                  <a:srgbClr val="000000"/>
                </a:solidFill>
                <a:latin typeface="Arial"/>
                <a:ea typeface="DejaVu Sans"/>
              </a:rPr>
              <a:t>Q</a:t>
            </a:r>
            <a:r>
              <a:rPr lang="en-US" sz="1050" b="0" strike="noStrike" spc="-1" baseline="-33000" dirty="0" err="1">
                <a:solidFill>
                  <a:srgbClr val="000000"/>
                </a:solidFill>
                <a:latin typeface="Arial"/>
                <a:ea typeface="DejaVu Sans"/>
              </a:rPr>
              <a:t>n</a:t>
            </a:r>
            <a:r>
              <a:rPr lang="en-US" sz="1050" b="0" strike="noStrike" spc="-1" baseline="-33000" dirty="0">
                <a:solidFill>
                  <a:srgbClr val="000000"/>
                </a:solidFill>
                <a:latin typeface="Arial"/>
                <a:ea typeface="DejaVu Sans"/>
              </a:rPr>
              <a:t> </a:t>
            </a:r>
            <a:r>
              <a:rPr lang="en-US" sz="1050" b="0" strike="noStrike" spc="-1" dirty="0">
                <a:solidFill>
                  <a:srgbClr val="000000"/>
                </a:solidFill>
                <a:latin typeface="Arial"/>
                <a:ea typeface="DejaVu Sans"/>
              </a:rPr>
              <a:t>(majority) = 3</a:t>
            </a:r>
            <a:endParaRPr lang="en-US" sz="1050" b="0" strike="noStrike" spc="-1" dirty="0">
              <a:latin typeface="Arial"/>
            </a:endParaRPr>
          </a:p>
          <a:p>
            <a:pPr>
              <a:lnSpc>
                <a:spcPct val="100000"/>
              </a:lnSpc>
            </a:pPr>
            <a:r>
              <a:rPr lang="en-US" sz="1050" b="0" strike="noStrike" spc="-1" dirty="0">
                <a:solidFill>
                  <a:srgbClr val="000000"/>
                </a:solidFill>
                <a:latin typeface="Arial"/>
                <a:ea typeface="DejaVu Sans"/>
              </a:rPr>
              <a:t>M = Total Majority of Members in Quorum</a:t>
            </a:r>
            <a:endParaRPr lang="en-US" sz="1050" b="0" strike="noStrike" spc="-1" dirty="0">
              <a:latin typeface="Arial"/>
            </a:endParaRPr>
          </a:p>
          <a:p>
            <a:pPr>
              <a:lnSpc>
                <a:spcPct val="100000"/>
              </a:lnSpc>
            </a:pPr>
            <a:r>
              <a:rPr lang="en-US" sz="1050" b="1" strike="noStrike" spc="-1" dirty="0">
                <a:solidFill>
                  <a:srgbClr val="000000"/>
                </a:solidFill>
                <a:latin typeface="Arial"/>
                <a:ea typeface="DejaVu Sans"/>
              </a:rPr>
              <a:t>Intra Quorum Communication = M* (M-1) * No of Quorums</a:t>
            </a:r>
            <a:endParaRPr lang="en-US" sz="1050" b="1" strike="noStrike" spc="-1" dirty="0">
              <a:latin typeface="Arial"/>
            </a:endParaRPr>
          </a:p>
          <a:p>
            <a:pPr>
              <a:lnSpc>
                <a:spcPct val="100000"/>
              </a:lnSpc>
            </a:pPr>
            <a:r>
              <a:rPr lang="en-US" sz="1050" b="1" strike="noStrike" spc="-1" dirty="0">
                <a:solidFill>
                  <a:srgbClr val="000000"/>
                </a:solidFill>
                <a:latin typeface="Arial"/>
                <a:ea typeface="DejaVu Sans"/>
              </a:rPr>
              <a:t>= 3 * 2 * 5 </a:t>
            </a:r>
            <a:r>
              <a:rPr lang="en-US" sz="1050" b="0" strike="noStrike" spc="-1" dirty="0">
                <a:solidFill>
                  <a:srgbClr val="000000"/>
                </a:solidFill>
                <a:latin typeface="Arial"/>
                <a:ea typeface="DejaVu Sans"/>
              </a:rPr>
              <a:t>= 30 (2.8 time gain due to increase of quorum)</a:t>
            </a:r>
            <a:endParaRPr lang="en-US" sz="1050" b="0" strike="noStrike" spc="-1" dirty="0">
              <a:latin typeface="Arial"/>
            </a:endParaRPr>
          </a:p>
          <a:p>
            <a:pPr>
              <a:lnSpc>
                <a:spcPct val="100000"/>
              </a:lnSpc>
            </a:pPr>
            <a:r>
              <a:rPr lang="en-US" sz="1050" b="0" strike="noStrike" spc="-1" dirty="0">
                <a:solidFill>
                  <a:srgbClr val="000000"/>
                </a:solidFill>
                <a:latin typeface="Arial"/>
                <a:ea typeface="DejaVu Sans"/>
              </a:rPr>
              <a:t>But Quorum members has to be optimal considering the faulty nodes/ adverse probability affecting liveness</a:t>
            </a:r>
            <a:endParaRPr lang="en-US" sz="1050" b="0" strike="noStrike" spc="-1" dirty="0">
              <a:latin typeface="Arial"/>
            </a:endParaRPr>
          </a:p>
        </p:txBody>
      </p:sp>
      <p:pic>
        <p:nvPicPr>
          <p:cNvPr id="159" name="Picture 158"/>
          <p:cNvPicPr/>
          <p:nvPr/>
        </p:nvPicPr>
        <p:blipFill>
          <a:blip r:embed="rId2"/>
          <a:stretch/>
        </p:blipFill>
        <p:spPr>
          <a:xfrm>
            <a:off x="1097280" y="731520"/>
            <a:ext cx="4541040" cy="454104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1620000" y="216000"/>
            <a:ext cx="5966640" cy="421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spcAft>
                <a:spcPts val="1060"/>
              </a:spcAft>
            </a:pPr>
            <a:r>
              <a:rPr lang="en-US" sz="2000" b="1" strike="noStrike" spc="-1">
                <a:solidFill>
                  <a:srgbClr val="050505"/>
                </a:solidFill>
                <a:latin typeface="Arial"/>
                <a:ea typeface="DejaVu Sans"/>
              </a:rPr>
              <a:t>CUPSEC Fault Node Influence</a:t>
            </a:r>
            <a:endParaRPr lang="en-US" sz="2000" b="0" strike="noStrike" spc="-1">
              <a:latin typeface="Arial"/>
            </a:endParaRPr>
          </a:p>
        </p:txBody>
      </p:sp>
      <p:sp>
        <p:nvSpPr>
          <p:cNvPr id="176" name="CustomShape 2"/>
          <p:cNvSpPr/>
          <p:nvPr/>
        </p:nvSpPr>
        <p:spPr>
          <a:xfrm>
            <a:off x="5943600" y="822960"/>
            <a:ext cx="4021920" cy="447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3120">
              <a:lnSpc>
                <a:spcPct val="100000"/>
              </a:lnSpc>
              <a:buClr>
                <a:srgbClr val="000000"/>
              </a:buClr>
              <a:buSzPct val="45000"/>
              <a:buFont typeface="Wingdings" charset="2"/>
              <a:buChar char=""/>
            </a:pPr>
            <a:r>
              <a:rPr lang="en-US" sz="1100" b="0" strike="noStrike" spc="-1" dirty="0">
                <a:solidFill>
                  <a:srgbClr val="000000"/>
                </a:solidFill>
                <a:latin typeface="Arial"/>
                <a:ea typeface="DejaVu Sans"/>
              </a:rPr>
              <a:t>In this test type we introduce 4 types of conditions:</a:t>
            </a:r>
            <a:endParaRPr lang="en-US" sz="1100" b="0" strike="noStrike" spc="-1" dirty="0">
              <a:latin typeface="Arial"/>
            </a:endParaRPr>
          </a:p>
          <a:p>
            <a:pPr marL="216000" indent="-213120">
              <a:lnSpc>
                <a:spcPct val="100000"/>
              </a:lnSpc>
              <a:buClr>
                <a:srgbClr val="000000"/>
              </a:buClr>
              <a:buSzPct val="45000"/>
              <a:buFont typeface="Wingdings" charset="2"/>
              <a:buChar char=""/>
            </a:pPr>
            <a:r>
              <a:rPr lang="en-US" sz="1100" b="0" strike="noStrike" spc="-1" dirty="0">
                <a:solidFill>
                  <a:srgbClr val="000000"/>
                </a:solidFill>
                <a:latin typeface="Arial"/>
                <a:ea typeface="DejaVu Sans"/>
              </a:rPr>
              <a:t>Each case varies with 1,2,3 Nodes in a total of 10 Nodes with 2 Quorums.</a:t>
            </a:r>
            <a:endParaRPr lang="en-US" sz="1100" b="0" strike="noStrike" spc="-1" dirty="0">
              <a:latin typeface="Arial"/>
            </a:endParaRPr>
          </a:p>
          <a:p>
            <a:pPr marL="216000" indent="-213120">
              <a:lnSpc>
                <a:spcPct val="100000"/>
              </a:lnSpc>
              <a:buClr>
                <a:srgbClr val="000000"/>
              </a:buClr>
              <a:buSzPct val="45000"/>
              <a:buFont typeface="Wingdings" charset="2"/>
              <a:buChar char=""/>
            </a:pPr>
            <a:r>
              <a:rPr lang="en-US" sz="1100" b="1" strike="noStrike" spc="-1" dirty="0">
                <a:solidFill>
                  <a:srgbClr val="000000"/>
                </a:solidFill>
                <a:latin typeface="Arial"/>
                <a:ea typeface="DejaVu Sans"/>
              </a:rPr>
              <a:t>Case 1:</a:t>
            </a:r>
            <a:r>
              <a:rPr lang="en-US" sz="1100" b="0" strike="noStrike" spc="-1" dirty="0">
                <a:solidFill>
                  <a:srgbClr val="000000"/>
                </a:solidFill>
                <a:latin typeface="Arial"/>
                <a:ea typeface="DejaVu Sans"/>
              </a:rPr>
              <a:t> Latency of 100ms in message communication</a:t>
            </a:r>
            <a:endParaRPr lang="en-US" sz="1100" b="0" strike="noStrike" spc="-1" dirty="0">
              <a:latin typeface="Arial"/>
            </a:endParaRPr>
          </a:p>
          <a:p>
            <a:pPr marL="216000" indent="-213120">
              <a:lnSpc>
                <a:spcPct val="100000"/>
              </a:lnSpc>
              <a:buClr>
                <a:srgbClr val="000000"/>
              </a:buClr>
              <a:buFont typeface="StarSymbol"/>
              <a:buAutoNum type="arabicParenR"/>
            </a:pPr>
            <a:r>
              <a:rPr lang="en-US" sz="1100" b="1" strike="noStrike" spc="-1" dirty="0">
                <a:solidFill>
                  <a:srgbClr val="000000"/>
                </a:solidFill>
                <a:latin typeface="Arial"/>
                <a:ea typeface="DejaVu Sans"/>
              </a:rPr>
              <a:t>Case 2:</a:t>
            </a:r>
            <a:r>
              <a:rPr lang="en-US" sz="1100" b="0" strike="noStrike" spc="-1" dirty="0">
                <a:solidFill>
                  <a:srgbClr val="000000"/>
                </a:solidFill>
                <a:latin typeface="Arial"/>
                <a:ea typeface="DejaVu Sans"/>
              </a:rPr>
              <a:t> Malicious Full Block in which signature is falsified with block contents modified and broadcasted along with 200ms latency in communication</a:t>
            </a:r>
            <a:endParaRPr lang="en-US" sz="1100" b="0" strike="noStrike" spc="-1" dirty="0">
              <a:latin typeface="Arial"/>
            </a:endParaRPr>
          </a:p>
          <a:p>
            <a:pPr marL="216000" indent="-213120">
              <a:lnSpc>
                <a:spcPct val="100000"/>
              </a:lnSpc>
              <a:buClr>
                <a:srgbClr val="000000"/>
              </a:buClr>
              <a:buFont typeface="StarSymbol"/>
              <a:buAutoNum type="arabicParenR"/>
            </a:pPr>
            <a:r>
              <a:rPr lang="en-US" sz="1100" b="1" strike="noStrike" spc="-1" dirty="0">
                <a:solidFill>
                  <a:srgbClr val="000000"/>
                </a:solidFill>
                <a:latin typeface="Arial"/>
                <a:ea typeface="DejaVu Sans"/>
              </a:rPr>
              <a:t>Case 3:</a:t>
            </a:r>
            <a:r>
              <a:rPr lang="en-US" sz="1100" b="0" strike="noStrike" spc="-1" dirty="0">
                <a:solidFill>
                  <a:srgbClr val="000000"/>
                </a:solidFill>
                <a:latin typeface="Arial"/>
                <a:ea typeface="DejaVu Sans"/>
              </a:rPr>
              <a:t> Malicious Partial Block in which signature is falsified with block contents modified and broadcasted along with 200ms latency in communication.</a:t>
            </a:r>
            <a:endParaRPr lang="en-US" sz="1100" b="0" strike="noStrike" spc="-1" dirty="0">
              <a:latin typeface="Arial"/>
            </a:endParaRPr>
          </a:p>
          <a:p>
            <a:pPr marL="216000" indent="-213120">
              <a:lnSpc>
                <a:spcPct val="100000"/>
              </a:lnSpc>
              <a:buClr>
                <a:srgbClr val="000000"/>
              </a:buClr>
              <a:buFont typeface="StarSymbol"/>
              <a:buAutoNum type="arabicParenR"/>
            </a:pPr>
            <a:r>
              <a:rPr lang="en-US" sz="1100" b="1" strike="noStrike" spc="-1" dirty="0">
                <a:solidFill>
                  <a:srgbClr val="000000"/>
                </a:solidFill>
                <a:latin typeface="Arial"/>
                <a:ea typeface="DejaVu Sans"/>
              </a:rPr>
              <a:t>Case 4:</a:t>
            </a:r>
            <a:r>
              <a:rPr lang="en-US" sz="1100" b="0" strike="noStrike" spc="-1" dirty="0">
                <a:solidFill>
                  <a:srgbClr val="000000"/>
                </a:solidFill>
                <a:latin typeface="Arial"/>
                <a:ea typeface="DejaVu Sans"/>
              </a:rPr>
              <a:t> No Fault or Adverse case.</a:t>
            </a:r>
            <a:endParaRPr lang="en-US" sz="1100" b="0" strike="noStrike" spc="-1" dirty="0">
              <a:latin typeface="Arial"/>
            </a:endParaRPr>
          </a:p>
          <a:p>
            <a:pPr marL="216000" indent="-214560">
              <a:lnSpc>
                <a:spcPct val="100000"/>
              </a:lnSpc>
              <a:buClr>
                <a:srgbClr val="000000"/>
              </a:buClr>
              <a:buSzPct val="45000"/>
              <a:buFont typeface="Wingdings" charset="2"/>
              <a:buChar char=""/>
            </a:pPr>
            <a:r>
              <a:rPr lang="en-US" sz="1100" b="0" strike="noStrike" spc="-1" dirty="0">
                <a:solidFill>
                  <a:srgbClr val="000000"/>
                </a:solidFill>
                <a:latin typeface="Arial"/>
                <a:ea typeface="DejaVu Sans"/>
              </a:rPr>
              <a:t>Partial Block Malicious Activity decreases the performance to a much extent than the full block as it slows at the level of ephemeral chain which is detected and the malicious score is increased.</a:t>
            </a:r>
            <a:endParaRPr lang="en-US" sz="1100" b="0" strike="noStrike" spc="-1" dirty="0">
              <a:latin typeface="Arial"/>
            </a:endParaRPr>
          </a:p>
          <a:p>
            <a:pPr marL="216000" indent="-214560">
              <a:lnSpc>
                <a:spcPct val="100000"/>
              </a:lnSpc>
              <a:buClr>
                <a:srgbClr val="000000"/>
              </a:buClr>
              <a:buSzPct val="45000"/>
              <a:buFont typeface="Wingdings" charset="2"/>
              <a:buChar char=""/>
            </a:pPr>
            <a:r>
              <a:rPr lang="en-US" sz="1100" b="0" strike="noStrike" spc="-1" dirty="0">
                <a:solidFill>
                  <a:srgbClr val="000000"/>
                </a:solidFill>
                <a:latin typeface="Arial"/>
                <a:ea typeface="DejaVu Sans"/>
              </a:rPr>
              <a:t>In case of Full Block there is a Fulfiller which runs at 5 secs in case the block is not </a:t>
            </a:r>
            <a:r>
              <a:rPr lang="en-US" sz="1100" b="0" strike="noStrike" spc="-1" dirty="0" err="1">
                <a:solidFill>
                  <a:srgbClr val="000000"/>
                </a:solidFill>
                <a:latin typeface="Arial"/>
                <a:ea typeface="DejaVu Sans"/>
              </a:rPr>
              <a:t>finalised</a:t>
            </a:r>
            <a:r>
              <a:rPr lang="en-US" sz="1100" b="0" strike="noStrike" spc="-1" dirty="0">
                <a:solidFill>
                  <a:srgbClr val="000000"/>
                </a:solidFill>
                <a:latin typeface="Arial"/>
                <a:ea typeface="DejaVu Sans"/>
              </a:rPr>
              <a:t> but in case of a partial block fulfiller the malicious actors inside a quorum has more probability to be chosen as the proposer within a limited set of nodes.</a:t>
            </a:r>
            <a:endParaRPr lang="en-US" sz="1100" b="0" strike="noStrike" spc="-1" dirty="0">
              <a:latin typeface="Arial"/>
            </a:endParaRPr>
          </a:p>
          <a:p>
            <a:pPr marL="216000" indent="-214560">
              <a:lnSpc>
                <a:spcPct val="100000"/>
              </a:lnSpc>
              <a:buClr>
                <a:srgbClr val="000000"/>
              </a:buClr>
              <a:buSzPct val="45000"/>
              <a:buFont typeface="Wingdings" charset="2"/>
              <a:buChar char=""/>
            </a:pPr>
            <a:r>
              <a:rPr lang="en-US" sz="1100" b="0" strike="noStrike" spc="-1" dirty="0">
                <a:solidFill>
                  <a:srgbClr val="000000"/>
                </a:solidFill>
                <a:latin typeface="Arial"/>
                <a:ea typeface="DejaVu Sans"/>
              </a:rPr>
              <a:t>Beyond 3 malicious nodes the network cannot handle as </a:t>
            </a:r>
            <a:r>
              <a:rPr lang="en-US" sz="1100" b="0" strike="noStrike" spc="-1" dirty="0" err="1">
                <a:solidFill>
                  <a:srgbClr val="000000"/>
                </a:solidFill>
                <a:latin typeface="Arial"/>
                <a:ea typeface="DejaVu Sans"/>
              </a:rPr>
              <a:t>thse</a:t>
            </a:r>
            <a:r>
              <a:rPr lang="en-US" sz="1100" b="0" strike="noStrike" spc="-1" dirty="0">
                <a:solidFill>
                  <a:srgbClr val="000000"/>
                </a:solidFill>
                <a:latin typeface="Arial"/>
                <a:ea typeface="DejaVu Sans"/>
              </a:rPr>
              <a:t> total nodes is 10</a:t>
            </a:r>
            <a:endParaRPr lang="en-US" sz="1100" b="0" strike="noStrike" spc="-1" dirty="0">
              <a:latin typeface="Arial"/>
            </a:endParaRPr>
          </a:p>
          <a:p>
            <a:pPr>
              <a:lnSpc>
                <a:spcPct val="100000"/>
              </a:lnSpc>
            </a:pPr>
            <a:r>
              <a:rPr lang="en-US" sz="1100" b="1" strike="noStrike" spc="-1" dirty="0">
                <a:solidFill>
                  <a:srgbClr val="000000"/>
                </a:solidFill>
                <a:latin typeface="Arial"/>
                <a:ea typeface="DejaVu Sans"/>
              </a:rPr>
              <a:t>Case 5: </a:t>
            </a:r>
            <a:r>
              <a:rPr lang="en-US" sz="1100" b="0" strike="noStrike" spc="-1" dirty="0">
                <a:solidFill>
                  <a:srgbClr val="000000"/>
                </a:solidFill>
                <a:latin typeface="Arial"/>
                <a:ea typeface="DejaVu Sans"/>
              </a:rPr>
              <a:t>Malicious Full Block + Latency 200ms for 100 blocks or 4 </a:t>
            </a:r>
            <a:r>
              <a:rPr lang="en-US" sz="1100" b="0" strike="noStrike" spc="-1" dirty="0" err="1">
                <a:solidFill>
                  <a:srgbClr val="000000"/>
                </a:solidFill>
                <a:latin typeface="Arial"/>
                <a:ea typeface="DejaVu Sans"/>
              </a:rPr>
              <a:t>Subepochs</a:t>
            </a:r>
            <a:r>
              <a:rPr lang="en-US" sz="1100" b="0" strike="noStrike" spc="-1" dirty="0">
                <a:solidFill>
                  <a:srgbClr val="000000"/>
                </a:solidFill>
                <a:latin typeface="Arial"/>
                <a:ea typeface="DejaVu Sans"/>
              </a:rPr>
              <a:t> </a:t>
            </a:r>
            <a:endParaRPr lang="en-US" sz="1100" b="0" strike="noStrike" spc="-1" dirty="0">
              <a:latin typeface="Arial"/>
            </a:endParaRPr>
          </a:p>
          <a:p>
            <a:pPr>
              <a:lnSpc>
                <a:spcPct val="100000"/>
              </a:lnSpc>
            </a:pPr>
            <a:r>
              <a:rPr lang="en-US" sz="1100" b="1" strike="noStrike" spc="-1" dirty="0">
                <a:solidFill>
                  <a:srgbClr val="000000"/>
                </a:solidFill>
                <a:latin typeface="Arial"/>
                <a:ea typeface="DejaVu Sans"/>
              </a:rPr>
              <a:t>Case 6: </a:t>
            </a:r>
            <a:r>
              <a:rPr lang="en-US" sz="1100" b="0" strike="noStrike" spc="-1" dirty="0">
                <a:solidFill>
                  <a:srgbClr val="000000"/>
                </a:solidFill>
                <a:latin typeface="Arial"/>
                <a:ea typeface="DejaVu Sans"/>
              </a:rPr>
              <a:t>Malicious Full Block + Latency 200ms for 200 blocks or 8 </a:t>
            </a:r>
            <a:r>
              <a:rPr lang="en-US" sz="1100" b="0" strike="noStrike" spc="-1" dirty="0" err="1">
                <a:solidFill>
                  <a:srgbClr val="000000"/>
                </a:solidFill>
                <a:latin typeface="Arial"/>
                <a:ea typeface="DejaVu Sans"/>
              </a:rPr>
              <a:t>subepochs</a:t>
            </a:r>
            <a:endParaRPr lang="en-US" sz="1100" b="0" strike="noStrike" spc="-1" dirty="0">
              <a:latin typeface="Arial"/>
            </a:endParaRPr>
          </a:p>
          <a:p>
            <a:pPr>
              <a:lnSpc>
                <a:spcPct val="100000"/>
              </a:lnSpc>
            </a:pPr>
            <a:r>
              <a:rPr lang="en-US" sz="1100" b="1" strike="noStrike" spc="-1" dirty="0">
                <a:solidFill>
                  <a:srgbClr val="000000"/>
                </a:solidFill>
                <a:latin typeface="Arial"/>
                <a:ea typeface="DejaVu Sans"/>
              </a:rPr>
              <a:t>Case 7: </a:t>
            </a:r>
            <a:r>
              <a:rPr lang="en-US" sz="1100" b="0" strike="noStrike" spc="-1" dirty="0">
                <a:solidFill>
                  <a:srgbClr val="000000"/>
                </a:solidFill>
                <a:latin typeface="Arial"/>
                <a:ea typeface="DejaVu Sans"/>
              </a:rPr>
              <a:t>Malicious Full Block + Latency 200ms in sine wave pattern</a:t>
            </a:r>
            <a:endParaRPr lang="en-US" sz="1100" b="0" strike="noStrike" spc="-1" dirty="0">
              <a:latin typeface="Arial"/>
            </a:endParaRPr>
          </a:p>
          <a:p>
            <a:pPr>
              <a:lnSpc>
                <a:spcPct val="100000"/>
              </a:lnSpc>
            </a:pPr>
            <a:endParaRPr lang="en-US" sz="1100" b="0" strike="noStrike" spc="-1" dirty="0">
              <a:latin typeface="Arial"/>
            </a:endParaRPr>
          </a:p>
        </p:txBody>
      </p:sp>
      <p:pic>
        <p:nvPicPr>
          <p:cNvPr id="177" name="Picture 176"/>
          <p:cNvPicPr/>
          <p:nvPr/>
        </p:nvPicPr>
        <p:blipFill>
          <a:blip r:embed="rId2"/>
          <a:stretch/>
        </p:blipFill>
        <p:spPr>
          <a:xfrm>
            <a:off x="296545" y="697745"/>
            <a:ext cx="5453466" cy="4838082"/>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1620000" y="216000"/>
            <a:ext cx="5966640" cy="421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marL="432000" indent="-320760">
              <a:lnSpc>
                <a:spcPct val="100000"/>
              </a:lnSpc>
              <a:spcAft>
                <a:spcPts val="1060"/>
              </a:spcAft>
              <a:buClr>
                <a:srgbClr val="0066FF"/>
              </a:buClr>
              <a:buSzPct val="40000"/>
              <a:buFont typeface="Wingdings" charset="2"/>
              <a:buChar char=""/>
            </a:pPr>
            <a:r>
              <a:rPr lang="en-US" sz="1800" b="1" strike="noStrike" spc="-1">
                <a:solidFill>
                  <a:srgbClr val="050505"/>
                </a:solidFill>
                <a:latin typeface="Arial"/>
                <a:ea typeface="DejaVu Sans"/>
              </a:rPr>
              <a:t>CUPSEC Normal Node Behaviour</a:t>
            </a:r>
            <a:endParaRPr lang="en-US" sz="1800" b="0" strike="noStrike" spc="-1">
              <a:latin typeface="Arial"/>
            </a:endParaRPr>
          </a:p>
        </p:txBody>
      </p:sp>
      <p:sp>
        <p:nvSpPr>
          <p:cNvPr id="195" name="CustomShape 2"/>
          <p:cNvSpPr/>
          <p:nvPr/>
        </p:nvSpPr>
        <p:spPr>
          <a:xfrm>
            <a:off x="640080" y="4061880"/>
            <a:ext cx="9142560" cy="142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3120">
              <a:lnSpc>
                <a:spcPct val="100000"/>
              </a:lnSpc>
              <a:buClr>
                <a:srgbClr val="000000"/>
              </a:buClr>
              <a:buSzPct val="45000"/>
              <a:buFont typeface="Wingdings" charset="2"/>
              <a:buChar char=""/>
            </a:pPr>
            <a:r>
              <a:rPr lang="en-US" sz="1050" b="1" strike="noStrike" spc="-1">
                <a:solidFill>
                  <a:srgbClr val="000000"/>
                </a:solidFill>
                <a:latin typeface="Arial"/>
                <a:ea typeface="DejaVu Sans"/>
              </a:rPr>
              <a:t>Non Cumulative Effective Score ( Representation for Each SubEpoch) = Positive Utilitarian Behaviour – Negative Utilitarian Behaviour </a:t>
            </a:r>
            <a:endParaRPr lang="en-US" sz="1050" b="0" strike="noStrike" spc="-1">
              <a:latin typeface="Arial"/>
            </a:endParaRPr>
          </a:p>
          <a:p>
            <a:pPr marL="216000" indent="-213120">
              <a:lnSpc>
                <a:spcPct val="100000"/>
              </a:lnSpc>
              <a:buClr>
                <a:srgbClr val="000000"/>
              </a:buClr>
              <a:buSzPct val="45000"/>
              <a:buFont typeface="Wingdings" charset="2"/>
              <a:buChar char=""/>
            </a:pPr>
            <a:r>
              <a:rPr lang="en-US" sz="1050" b="0" strike="noStrike" spc="-1">
                <a:solidFill>
                  <a:srgbClr val="000000"/>
                </a:solidFill>
                <a:latin typeface="Arial"/>
                <a:ea typeface="DejaVu Sans"/>
              </a:rPr>
              <a:t>Node 3 , Node 8 – Faulty Behaviour</a:t>
            </a:r>
            <a:endParaRPr lang="en-US" sz="1050" b="0" strike="noStrike" spc="-1">
              <a:latin typeface="Arial"/>
            </a:endParaRPr>
          </a:p>
          <a:p>
            <a:pPr marL="216000" indent="-213120">
              <a:lnSpc>
                <a:spcPct val="100000"/>
              </a:lnSpc>
              <a:buClr>
                <a:srgbClr val="000000"/>
              </a:buClr>
              <a:buSzPct val="45000"/>
              <a:buFont typeface="Wingdings" charset="2"/>
              <a:buChar char=""/>
            </a:pPr>
            <a:r>
              <a:rPr lang="en-US" sz="1050" b="0" strike="noStrike" spc="-1">
                <a:solidFill>
                  <a:srgbClr val="000000"/>
                </a:solidFill>
                <a:latin typeface="Arial"/>
                <a:ea typeface="DejaVu Sans"/>
              </a:rPr>
              <a:t>Their Utilitarian Sortition lands Node3 – </a:t>
            </a:r>
            <a:r>
              <a:rPr lang="en-US" sz="1050" b="1" strike="noStrike" spc="-1">
                <a:solidFill>
                  <a:srgbClr val="000000"/>
                </a:solidFill>
                <a:latin typeface="Arial"/>
                <a:ea typeface="DejaVu Sans"/>
              </a:rPr>
              <a:t>Weak Utilitarian</a:t>
            </a:r>
            <a:r>
              <a:rPr lang="en-US" sz="1050" b="0" strike="noStrike" spc="-1">
                <a:solidFill>
                  <a:srgbClr val="000000"/>
                </a:solidFill>
                <a:latin typeface="Arial"/>
                <a:ea typeface="DejaVu Sans"/>
              </a:rPr>
              <a:t> | Node 8 –</a:t>
            </a:r>
            <a:r>
              <a:rPr lang="en-US" sz="1050" b="1" strike="noStrike" spc="-1">
                <a:solidFill>
                  <a:srgbClr val="000000"/>
                </a:solidFill>
                <a:latin typeface="Arial"/>
                <a:ea typeface="DejaVu Sans"/>
              </a:rPr>
              <a:t> Fair Utilitarian</a:t>
            </a:r>
            <a:endParaRPr lang="en-US" sz="1050" b="0" strike="noStrike" spc="-1">
              <a:latin typeface="Arial"/>
            </a:endParaRPr>
          </a:p>
          <a:p>
            <a:pPr marL="216000" indent="-213120">
              <a:lnSpc>
                <a:spcPct val="100000"/>
              </a:lnSpc>
              <a:buClr>
                <a:srgbClr val="000000"/>
              </a:buClr>
              <a:buSzPct val="45000"/>
              <a:buFont typeface="Wingdings" charset="2"/>
              <a:buChar char=""/>
            </a:pPr>
            <a:r>
              <a:rPr lang="en-US" sz="1050" b="0" strike="noStrike" spc="-1">
                <a:solidFill>
                  <a:srgbClr val="000000"/>
                </a:solidFill>
                <a:latin typeface="Arial"/>
                <a:ea typeface="DejaVu Sans"/>
              </a:rPr>
              <a:t>Node 0 is in intitial </a:t>
            </a:r>
            <a:r>
              <a:rPr lang="en-US" sz="1050" b="1" strike="noStrike" spc="-1">
                <a:solidFill>
                  <a:srgbClr val="000000"/>
                </a:solidFill>
                <a:latin typeface="Arial"/>
                <a:ea typeface="DejaVu Sans"/>
              </a:rPr>
              <a:t>Weak Utilitarian</a:t>
            </a:r>
            <a:r>
              <a:rPr lang="en-US" sz="1050" b="0" strike="noStrike" spc="-1">
                <a:solidFill>
                  <a:srgbClr val="000000"/>
                </a:solidFill>
                <a:latin typeface="Arial"/>
                <a:ea typeface="DejaVu Sans"/>
              </a:rPr>
              <a:t> phase but ascends to </a:t>
            </a:r>
            <a:r>
              <a:rPr lang="en-US" sz="1050" b="1" strike="noStrike" spc="-1">
                <a:solidFill>
                  <a:srgbClr val="000000"/>
                </a:solidFill>
                <a:latin typeface="Arial"/>
                <a:ea typeface="DejaVu Sans"/>
              </a:rPr>
              <a:t>Utilitarian</a:t>
            </a:r>
            <a:r>
              <a:rPr lang="en-US" sz="1050" b="0" strike="noStrike" spc="-1">
                <a:solidFill>
                  <a:srgbClr val="000000"/>
                </a:solidFill>
                <a:latin typeface="Arial"/>
                <a:ea typeface="DejaVu Sans"/>
              </a:rPr>
              <a:t> Classification</a:t>
            </a:r>
            <a:endParaRPr lang="en-US" sz="1050" b="0" strike="noStrike" spc="-1">
              <a:latin typeface="Arial"/>
            </a:endParaRPr>
          </a:p>
          <a:p>
            <a:pPr marL="216000" indent="-213120">
              <a:lnSpc>
                <a:spcPct val="100000"/>
              </a:lnSpc>
              <a:buClr>
                <a:srgbClr val="000000"/>
              </a:buClr>
              <a:buSzPct val="45000"/>
              <a:buFont typeface="Wingdings" charset="2"/>
              <a:buChar char=""/>
            </a:pPr>
            <a:r>
              <a:rPr lang="en-US" sz="1050" b="0" strike="noStrike" spc="-1">
                <a:solidFill>
                  <a:srgbClr val="000000"/>
                </a:solidFill>
                <a:latin typeface="Arial"/>
                <a:ea typeface="DejaVu Sans"/>
              </a:rPr>
              <a:t>Node 3 is in </a:t>
            </a:r>
            <a:r>
              <a:rPr lang="en-US" sz="1050" b="1" strike="noStrike" spc="-1">
                <a:solidFill>
                  <a:srgbClr val="000000"/>
                </a:solidFill>
                <a:latin typeface="Arial"/>
                <a:ea typeface="DejaVu Sans"/>
              </a:rPr>
              <a:t>Utilitarian</a:t>
            </a:r>
            <a:r>
              <a:rPr lang="en-US" sz="1050" b="0" strike="noStrike" spc="-1">
                <a:solidFill>
                  <a:srgbClr val="000000"/>
                </a:solidFill>
                <a:latin typeface="Arial"/>
                <a:ea typeface="DejaVu Sans"/>
              </a:rPr>
              <a:t> phase but descends to </a:t>
            </a:r>
            <a:r>
              <a:rPr lang="en-US" sz="1050" b="1" strike="noStrike" spc="-1">
                <a:solidFill>
                  <a:srgbClr val="000000"/>
                </a:solidFill>
                <a:latin typeface="Arial"/>
                <a:ea typeface="DejaVu Sans"/>
              </a:rPr>
              <a:t>Weak Utilitarian</a:t>
            </a:r>
            <a:endParaRPr lang="en-US" sz="1050" b="0" strike="noStrike" spc="-1">
              <a:latin typeface="Arial"/>
            </a:endParaRPr>
          </a:p>
          <a:p>
            <a:pPr marL="216000" indent="-213120">
              <a:lnSpc>
                <a:spcPct val="100000"/>
              </a:lnSpc>
              <a:buClr>
                <a:srgbClr val="000000"/>
              </a:buClr>
              <a:buSzPct val="45000"/>
              <a:buFont typeface="Wingdings" charset="2"/>
              <a:buChar char=""/>
            </a:pPr>
            <a:r>
              <a:rPr lang="en-US" sz="1050" b="0" strike="noStrike" spc="-1">
                <a:solidFill>
                  <a:srgbClr val="000000"/>
                </a:solidFill>
                <a:latin typeface="Arial"/>
                <a:ea typeface="DejaVu Sans"/>
              </a:rPr>
              <a:t>Node4 has a utilitarian lifecycle from </a:t>
            </a:r>
            <a:r>
              <a:rPr lang="en-US" sz="1050" b="1" strike="noStrike" spc="-1">
                <a:solidFill>
                  <a:srgbClr val="000000"/>
                </a:solidFill>
                <a:latin typeface="Arial"/>
                <a:ea typeface="DejaVu Sans"/>
              </a:rPr>
              <a:t>Ideal Utilitarian</a:t>
            </a:r>
            <a:r>
              <a:rPr lang="en-US" sz="1050" b="0" strike="noStrike" spc="-1">
                <a:solidFill>
                  <a:srgbClr val="000000"/>
                </a:solidFill>
                <a:latin typeface="Arial"/>
                <a:ea typeface="DejaVu Sans"/>
              </a:rPr>
              <a:t> → </a:t>
            </a:r>
            <a:r>
              <a:rPr lang="en-US" sz="1050" b="1" strike="noStrike" spc="-1">
                <a:solidFill>
                  <a:srgbClr val="000000"/>
                </a:solidFill>
                <a:latin typeface="Arial"/>
                <a:ea typeface="DejaVu Sans"/>
              </a:rPr>
              <a:t>Fair Utilitarian</a:t>
            </a:r>
            <a:r>
              <a:rPr lang="en-US" sz="1050" b="0" strike="noStrike" spc="-1">
                <a:solidFill>
                  <a:srgbClr val="000000"/>
                </a:solidFill>
                <a:latin typeface="Arial"/>
                <a:ea typeface="DejaVu Sans"/>
              </a:rPr>
              <a:t> → </a:t>
            </a:r>
            <a:r>
              <a:rPr lang="en-US" sz="1050" b="1" strike="noStrike" spc="-1">
                <a:solidFill>
                  <a:srgbClr val="000000"/>
                </a:solidFill>
                <a:latin typeface="Arial"/>
                <a:ea typeface="DejaVu Sans"/>
              </a:rPr>
              <a:t>Utilitarian</a:t>
            </a:r>
            <a:r>
              <a:rPr lang="en-US" sz="1050" b="0" strike="noStrike" spc="-1">
                <a:solidFill>
                  <a:srgbClr val="000000"/>
                </a:solidFill>
                <a:latin typeface="Arial"/>
                <a:ea typeface="DejaVu Sans"/>
              </a:rPr>
              <a:t> →</a:t>
            </a:r>
            <a:r>
              <a:rPr lang="en-US" sz="1050" b="1" strike="noStrike" spc="-1">
                <a:solidFill>
                  <a:srgbClr val="000000"/>
                </a:solidFill>
                <a:latin typeface="Arial"/>
                <a:ea typeface="DejaVu Sans"/>
              </a:rPr>
              <a:t> Fair Utilitarian</a:t>
            </a:r>
            <a:endParaRPr lang="en-US" sz="1050" b="0" strike="noStrike" spc="-1">
              <a:latin typeface="Arial"/>
            </a:endParaRPr>
          </a:p>
          <a:p>
            <a:pPr marL="216000" indent="-213120">
              <a:lnSpc>
                <a:spcPct val="100000"/>
              </a:lnSpc>
              <a:buClr>
                <a:srgbClr val="000000"/>
              </a:buClr>
              <a:buSzPct val="45000"/>
              <a:buFont typeface="Wingdings" charset="2"/>
              <a:buChar char=""/>
            </a:pPr>
            <a:r>
              <a:rPr lang="en-US" sz="1050" b="0" strike="noStrike" spc="-1">
                <a:solidFill>
                  <a:srgbClr val="000000"/>
                </a:solidFill>
                <a:latin typeface="Arial"/>
                <a:ea typeface="DejaVu Sans"/>
              </a:rPr>
              <a:t>Node7 has a utilitarian lifecycle from </a:t>
            </a:r>
            <a:r>
              <a:rPr lang="en-US" sz="1050" b="1" strike="noStrike" spc="-1">
                <a:solidFill>
                  <a:srgbClr val="000000"/>
                </a:solidFill>
                <a:latin typeface="Arial"/>
                <a:ea typeface="DejaVu Sans"/>
              </a:rPr>
              <a:t>Ideal Utilitarian</a:t>
            </a:r>
            <a:r>
              <a:rPr lang="en-US" sz="1050" b="0" strike="noStrike" spc="-1">
                <a:solidFill>
                  <a:srgbClr val="000000"/>
                </a:solidFill>
                <a:latin typeface="Arial"/>
                <a:ea typeface="DejaVu Sans"/>
              </a:rPr>
              <a:t> → </a:t>
            </a:r>
            <a:r>
              <a:rPr lang="en-US" sz="1050" b="1" strike="noStrike" spc="-1">
                <a:solidFill>
                  <a:srgbClr val="000000"/>
                </a:solidFill>
                <a:latin typeface="Arial"/>
                <a:ea typeface="DejaVu Sans"/>
              </a:rPr>
              <a:t>Fair Utilitarian</a:t>
            </a:r>
            <a:r>
              <a:rPr lang="en-US" sz="1050" b="0" strike="noStrike" spc="-1">
                <a:solidFill>
                  <a:srgbClr val="000000"/>
                </a:solidFill>
                <a:latin typeface="Arial"/>
                <a:ea typeface="DejaVu Sans"/>
              </a:rPr>
              <a:t> → </a:t>
            </a:r>
            <a:r>
              <a:rPr lang="en-US" sz="1050" b="1" strike="noStrike" spc="-1">
                <a:solidFill>
                  <a:srgbClr val="000000"/>
                </a:solidFill>
                <a:latin typeface="Arial"/>
                <a:ea typeface="DejaVu Sans"/>
              </a:rPr>
              <a:t>Utilitarian</a:t>
            </a:r>
            <a:r>
              <a:rPr lang="en-US" sz="1050" b="0" strike="noStrike" spc="-1">
                <a:solidFill>
                  <a:srgbClr val="000000"/>
                </a:solidFill>
                <a:latin typeface="Arial"/>
                <a:ea typeface="DejaVu Sans"/>
              </a:rPr>
              <a:t> →</a:t>
            </a:r>
            <a:r>
              <a:rPr lang="en-US" sz="1050" b="1" strike="noStrike" spc="-1">
                <a:solidFill>
                  <a:srgbClr val="000000"/>
                </a:solidFill>
                <a:latin typeface="Arial"/>
                <a:ea typeface="DejaVu Sans"/>
              </a:rPr>
              <a:t> Fair Utilitarian</a:t>
            </a:r>
            <a:endParaRPr lang="en-US" sz="1050" b="0" strike="noStrike" spc="-1">
              <a:latin typeface="Arial"/>
            </a:endParaRPr>
          </a:p>
          <a:p>
            <a:pPr marL="216000" indent="-213120">
              <a:lnSpc>
                <a:spcPct val="100000"/>
              </a:lnSpc>
              <a:buClr>
                <a:srgbClr val="000000"/>
              </a:buClr>
              <a:buSzPct val="45000"/>
              <a:buFont typeface="Wingdings" charset="2"/>
              <a:buChar char=""/>
            </a:pPr>
            <a:r>
              <a:rPr lang="en-US" sz="1050" b="0" strike="noStrike" spc="-1">
                <a:solidFill>
                  <a:srgbClr val="000000"/>
                </a:solidFill>
                <a:latin typeface="Arial"/>
                <a:ea typeface="DejaVu Sans"/>
              </a:rPr>
              <a:t>Node8 has a utilitarian lifecycle from </a:t>
            </a:r>
            <a:r>
              <a:rPr lang="en-US" sz="1050" b="1" strike="noStrike" spc="-1">
                <a:solidFill>
                  <a:srgbClr val="000000"/>
                </a:solidFill>
                <a:latin typeface="Arial"/>
                <a:ea typeface="DejaVu Sans"/>
              </a:rPr>
              <a:t>Ideal Utilitarian → Fair Utilitarian → Ideal Utilitarian →Utilitarian → Ideal Utilitarian → Weak Utilitarian → Fair Utilitarian</a:t>
            </a:r>
            <a:endParaRPr lang="en-US" sz="1050" b="0" strike="noStrike" spc="-1">
              <a:latin typeface="Arial"/>
            </a:endParaRPr>
          </a:p>
        </p:txBody>
      </p:sp>
      <p:pic>
        <p:nvPicPr>
          <p:cNvPr id="196" name="Normal Node_0"/>
          <p:cNvPicPr/>
          <p:nvPr/>
        </p:nvPicPr>
        <p:blipFill>
          <a:blip r:embed="rId2"/>
          <a:stretch/>
        </p:blipFill>
        <p:spPr>
          <a:xfrm>
            <a:off x="325800" y="731520"/>
            <a:ext cx="4243680" cy="2100600"/>
          </a:xfrm>
          <a:prstGeom prst="rect">
            <a:avLst/>
          </a:prstGeom>
          <a:ln>
            <a:noFill/>
          </a:ln>
        </p:spPr>
      </p:pic>
      <p:sp>
        <p:nvSpPr>
          <p:cNvPr id="197" name="CustomShape 3"/>
          <p:cNvSpPr/>
          <p:nvPr/>
        </p:nvSpPr>
        <p:spPr>
          <a:xfrm>
            <a:off x="1371600" y="3017520"/>
            <a:ext cx="1734840" cy="343800"/>
          </a:xfrm>
          <a:prstGeom prst="rect">
            <a:avLst/>
          </a:prstGeom>
          <a:noFill/>
          <a:ln>
            <a:noFill/>
          </a:ln>
        </p:spPr>
        <p:style>
          <a:lnRef idx="0">
            <a:scrgbClr r="0" g="0" b="0"/>
          </a:lnRef>
          <a:fillRef idx="0">
            <a:scrgbClr r="0" g="0" b="0"/>
          </a:fillRef>
          <a:effectRef idx="0">
            <a:scrgbClr r="0" g="0" b="0"/>
          </a:effectRef>
          <a:fontRef idx="minor"/>
        </p:style>
      </p:sp>
      <p:pic>
        <p:nvPicPr>
          <p:cNvPr id="198" name="Picture 197"/>
          <p:cNvPicPr/>
          <p:nvPr/>
        </p:nvPicPr>
        <p:blipFill>
          <a:blip r:embed="rId3"/>
          <a:stretch/>
        </p:blipFill>
        <p:spPr>
          <a:xfrm>
            <a:off x="6158160" y="213480"/>
            <a:ext cx="3625560" cy="3625560"/>
          </a:xfrm>
          <a:prstGeom prst="rect">
            <a:avLst/>
          </a:prstGeom>
          <a:ln>
            <a:noFill/>
          </a:ln>
        </p:spPr>
      </p:pic>
      <p:graphicFrame>
        <p:nvGraphicFramePr>
          <p:cNvPr id="199" name="Table 4"/>
          <p:cNvGraphicFramePr/>
          <p:nvPr/>
        </p:nvGraphicFramePr>
        <p:xfrm>
          <a:off x="182880" y="2946960"/>
          <a:ext cx="4308120" cy="1059360"/>
        </p:xfrm>
        <a:graphic>
          <a:graphicData uri="http://schemas.openxmlformats.org/drawingml/2006/table">
            <a:tbl>
              <a:tblPr/>
              <a:tblGrid>
                <a:gridCol w="861480">
                  <a:extLst>
                    <a:ext uri="{9D8B030D-6E8A-4147-A177-3AD203B41FA5}">
                      <a16:colId xmlns:a16="http://schemas.microsoft.com/office/drawing/2014/main" val="20000"/>
                    </a:ext>
                  </a:extLst>
                </a:gridCol>
                <a:gridCol w="861480">
                  <a:extLst>
                    <a:ext uri="{9D8B030D-6E8A-4147-A177-3AD203B41FA5}">
                      <a16:colId xmlns:a16="http://schemas.microsoft.com/office/drawing/2014/main" val="20001"/>
                    </a:ext>
                  </a:extLst>
                </a:gridCol>
                <a:gridCol w="861480">
                  <a:extLst>
                    <a:ext uri="{9D8B030D-6E8A-4147-A177-3AD203B41FA5}">
                      <a16:colId xmlns:a16="http://schemas.microsoft.com/office/drawing/2014/main" val="20002"/>
                    </a:ext>
                  </a:extLst>
                </a:gridCol>
                <a:gridCol w="861480">
                  <a:extLst>
                    <a:ext uri="{9D8B030D-6E8A-4147-A177-3AD203B41FA5}">
                      <a16:colId xmlns:a16="http://schemas.microsoft.com/office/drawing/2014/main" val="20003"/>
                    </a:ext>
                  </a:extLst>
                </a:gridCol>
                <a:gridCol w="862200">
                  <a:extLst>
                    <a:ext uri="{9D8B030D-6E8A-4147-A177-3AD203B41FA5}">
                      <a16:colId xmlns:a16="http://schemas.microsoft.com/office/drawing/2014/main" val="20004"/>
                    </a:ext>
                  </a:extLst>
                </a:gridCol>
              </a:tblGrid>
              <a:tr h="480240">
                <a:tc>
                  <a:txBody>
                    <a:bodyPr/>
                    <a:lstStyle/>
                    <a:p>
                      <a:pPr>
                        <a:lnSpc>
                          <a:spcPct val="100000"/>
                        </a:lnSpc>
                      </a:pPr>
                      <a:r>
                        <a:rPr lang="en-US" sz="800" b="1" strike="noStrike" spc="-1">
                          <a:latin typeface="Arial"/>
                        </a:rPr>
                        <a:t>Utilitarian Classification</a:t>
                      </a:r>
                      <a:endParaRPr lang="en-US" sz="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800" b="1" strike="noStrike" spc="-1">
                          <a:latin typeface="Arial"/>
                        </a:rPr>
                        <a:t>Ideal Utilitarian</a:t>
                      </a:r>
                      <a:endParaRPr lang="en-US" sz="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800" b="1" strike="noStrike" spc="-1">
                          <a:latin typeface="Arial"/>
                        </a:rPr>
                        <a:t>Utilitarian</a:t>
                      </a:r>
                      <a:endParaRPr lang="en-US" sz="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800" b="1" strike="noStrike" spc="-1">
                          <a:latin typeface="Arial"/>
                        </a:rPr>
                        <a:t>Fair Utilitarian</a:t>
                      </a:r>
                      <a:endParaRPr lang="en-US" sz="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800" b="1" strike="noStrike" spc="-1">
                          <a:latin typeface="Arial"/>
                        </a:rPr>
                        <a:t>Weak Utilitarian</a:t>
                      </a:r>
                      <a:endParaRPr lang="en-US" sz="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480240">
                <a:tc>
                  <a:txBody>
                    <a:bodyPr/>
                    <a:lstStyle/>
                    <a:p>
                      <a:pPr>
                        <a:lnSpc>
                          <a:spcPct val="100000"/>
                        </a:lnSpc>
                      </a:pPr>
                      <a:r>
                        <a:rPr lang="en-US" sz="800" b="1" strike="noStrike" spc="-1">
                          <a:latin typeface="Arial"/>
                        </a:rPr>
                        <a:t>Fairness Coefficient (Additive Factor)</a:t>
                      </a:r>
                      <a:endParaRPr lang="en-US" sz="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800" b="0" strike="noStrike" spc="-1">
                          <a:latin typeface="Arial"/>
                        </a:rPr>
                        <a:t>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800" b="0" strike="noStrike" spc="-1">
                          <a:latin typeface="Arial"/>
                        </a:rPr>
                        <a:t>0.05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800" b="0" strike="noStrike" spc="-1">
                          <a:latin typeface="Arial"/>
                        </a:rPr>
                        <a:t>0.1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800" b="0" strike="noStrike" spc="-1">
                          <a:latin typeface="Arial"/>
                        </a:rPr>
                        <a:t>0.15</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1620000" y="216000"/>
            <a:ext cx="5966640" cy="421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spcAft>
                <a:spcPts val="1060"/>
              </a:spcAft>
            </a:pPr>
            <a:r>
              <a:rPr lang="en-US" sz="1400" b="1" strike="noStrike" spc="-1">
                <a:solidFill>
                  <a:srgbClr val="050505"/>
                </a:solidFill>
                <a:latin typeface="Arial"/>
                <a:ea typeface="DejaVu Sans"/>
              </a:rPr>
              <a:t>Utilitarian Discussion of </a:t>
            </a:r>
            <a:r>
              <a:rPr lang="en-US" sz="1500" b="1" strike="noStrike" spc="-1">
                <a:solidFill>
                  <a:srgbClr val="000000"/>
                </a:solidFill>
                <a:latin typeface="Arial"/>
                <a:ea typeface="DejaVu Sans"/>
              </a:rPr>
              <a:t>Latency Node</a:t>
            </a:r>
            <a:r>
              <a:rPr lang="en-US" sz="1400" b="1" strike="noStrike" spc="-1">
                <a:solidFill>
                  <a:srgbClr val="050505"/>
                </a:solidFill>
                <a:latin typeface="Arial"/>
                <a:ea typeface="DejaVu Sans"/>
              </a:rPr>
              <a:t> </a:t>
            </a:r>
            <a:endParaRPr lang="en-US" sz="1400" b="0" strike="noStrike" spc="-1">
              <a:latin typeface="Arial"/>
            </a:endParaRPr>
          </a:p>
        </p:txBody>
      </p:sp>
      <p:sp>
        <p:nvSpPr>
          <p:cNvPr id="217" name="CustomShape 2"/>
          <p:cNvSpPr/>
          <p:nvPr/>
        </p:nvSpPr>
        <p:spPr>
          <a:xfrm>
            <a:off x="640080" y="4061880"/>
            <a:ext cx="8959680" cy="142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3120">
              <a:lnSpc>
                <a:spcPct val="100000"/>
              </a:lnSpc>
              <a:buClr>
                <a:srgbClr val="000000"/>
              </a:buClr>
              <a:buSzPct val="45000"/>
              <a:buFont typeface="Wingdings" charset="2"/>
              <a:buChar char=""/>
            </a:pPr>
            <a:r>
              <a:rPr lang="en-US" sz="1500" b="0" strike="noStrike" spc="-1">
                <a:solidFill>
                  <a:srgbClr val="000000"/>
                </a:solidFill>
                <a:latin typeface="Arial"/>
                <a:ea typeface="DejaVu Sans"/>
              </a:rPr>
              <a:t>Node 7 is suspended as due to latency action and Node 8,9 fall in the last classification of Fair Utilitarian inspite of fairness as they continue their adverse behavior</a:t>
            </a:r>
            <a:endParaRPr lang="en-US" sz="1500" b="0" strike="noStrike" spc="-1">
              <a:latin typeface="Arial"/>
            </a:endParaRPr>
          </a:p>
          <a:p>
            <a:pPr marL="216000" indent="-213120">
              <a:lnSpc>
                <a:spcPct val="100000"/>
              </a:lnSpc>
              <a:buClr>
                <a:srgbClr val="000000"/>
              </a:buClr>
              <a:buSzPct val="45000"/>
              <a:buFont typeface="Wingdings" charset="2"/>
              <a:buChar char=""/>
            </a:pPr>
            <a:r>
              <a:rPr lang="en-US" sz="1500" b="0" strike="noStrike" spc="-1">
                <a:solidFill>
                  <a:srgbClr val="000000"/>
                </a:solidFill>
                <a:latin typeface="Arial"/>
                <a:ea typeface="DejaVu Sans"/>
              </a:rPr>
              <a:t>Also the non cumulative effective score of Node 7,8,9 is low</a:t>
            </a:r>
            <a:endParaRPr lang="en-US" sz="1500" b="0" strike="noStrike" spc="-1">
              <a:latin typeface="Arial"/>
            </a:endParaRPr>
          </a:p>
          <a:p>
            <a:pPr marL="216000" indent="-213120">
              <a:lnSpc>
                <a:spcPct val="100000"/>
              </a:lnSpc>
              <a:buClr>
                <a:srgbClr val="000000"/>
              </a:buClr>
              <a:buSzPct val="45000"/>
              <a:buFont typeface="Wingdings" charset="2"/>
              <a:buChar char=""/>
            </a:pPr>
            <a:r>
              <a:rPr lang="en-US" sz="1500" b="0" strike="noStrike" spc="-1">
                <a:solidFill>
                  <a:srgbClr val="000000"/>
                </a:solidFill>
                <a:latin typeface="Arial"/>
                <a:ea typeface="DejaVu Sans"/>
              </a:rPr>
              <a:t>Fairness Coefficient is not relevant for Node7,8,9 as its conscious behavior</a:t>
            </a:r>
            <a:endParaRPr lang="en-US" sz="1500" b="0" strike="noStrike" spc="-1">
              <a:latin typeface="Arial"/>
            </a:endParaRPr>
          </a:p>
          <a:p>
            <a:pPr marL="216000" indent="-213120">
              <a:lnSpc>
                <a:spcPct val="100000"/>
              </a:lnSpc>
              <a:buClr>
                <a:srgbClr val="000000"/>
              </a:buClr>
              <a:buSzPct val="45000"/>
              <a:buFont typeface="Wingdings" charset="2"/>
              <a:buChar char=""/>
            </a:pPr>
            <a:r>
              <a:rPr lang="en-US" sz="1500" b="0" strike="noStrike" spc="-1">
                <a:solidFill>
                  <a:srgbClr val="000000"/>
                </a:solidFill>
                <a:latin typeface="Arial"/>
                <a:ea typeface="DejaVu Sans"/>
              </a:rPr>
              <a:t>Node 2 ascends from weak to ideal, Node 1 descends from ideal to fair which is quite fair.</a:t>
            </a:r>
            <a:endParaRPr lang="en-US" sz="1500" b="0" strike="noStrike" spc="-1">
              <a:latin typeface="Arial"/>
            </a:endParaRPr>
          </a:p>
        </p:txBody>
      </p:sp>
      <p:pic>
        <p:nvPicPr>
          <p:cNvPr id="218" name="Picture 217"/>
          <p:cNvPicPr/>
          <p:nvPr/>
        </p:nvPicPr>
        <p:blipFill>
          <a:blip r:embed="rId2"/>
          <a:stretch/>
        </p:blipFill>
        <p:spPr>
          <a:xfrm>
            <a:off x="489960" y="761400"/>
            <a:ext cx="4553280" cy="2253960"/>
          </a:xfrm>
          <a:prstGeom prst="rect">
            <a:avLst/>
          </a:prstGeom>
          <a:ln>
            <a:noFill/>
          </a:ln>
        </p:spPr>
      </p:pic>
      <p:sp>
        <p:nvSpPr>
          <p:cNvPr id="219" name="CustomShape 3"/>
          <p:cNvSpPr/>
          <p:nvPr/>
        </p:nvSpPr>
        <p:spPr>
          <a:xfrm>
            <a:off x="1554840" y="3128760"/>
            <a:ext cx="1734840" cy="343800"/>
          </a:xfrm>
          <a:prstGeom prst="rect">
            <a:avLst/>
          </a:prstGeom>
          <a:noFill/>
          <a:ln>
            <a:noFill/>
          </a:ln>
        </p:spPr>
        <p:style>
          <a:lnRef idx="0">
            <a:scrgbClr r="0" g="0" b="0"/>
          </a:lnRef>
          <a:fillRef idx="0">
            <a:scrgbClr r="0" g="0" b="0"/>
          </a:fillRef>
          <a:effectRef idx="0">
            <a:scrgbClr r="0" g="0" b="0"/>
          </a:effectRef>
          <a:fontRef idx="minor"/>
        </p:style>
      </p:sp>
      <p:pic>
        <p:nvPicPr>
          <p:cNvPr id="220" name="Picture 219"/>
          <p:cNvPicPr/>
          <p:nvPr/>
        </p:nvPicPr>
        <p:blipFill>
          <a:blip r:embed="rId3"/>
          <a:stretch/>
        </p:blipFill>
        <p:spPr>
          <a:xfrm>
            <a:off x="5723640" y="365760"/>
            <a:ext cx="3418920" cy="341892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182880" y="91440"/>
            <a:ext cx="6583680" cy="421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spcAft>
                <a:spcPts val="1060"/>
              </a:spcAft>
            </a:pPr>
            <a:r>
              <a:rPr lang="en-US" sz="1600" b="1" strike="noStrike" spc="-1">
                <a:solidFill>
                  <a:srgbClr val="050505"/>
                </a:solidFill>
                <a:latin typeface="Arial"/>
                <a:ea typeface="DejaVu Sans"/>
              </a:rPr>
              <a:t>CUPSEC Malicious Node Behavior: Full Block +200ms Latency</a:t>
            </a:r>
            <a:endParaRPr lang="en-US" sz="1600" b="0" strike="noStrike" spc="-1">
              <a:latin typeface="Arial"/>
            </a:endParaRPr>
          </a:p>
        </p:txBody>
      </p:sp>
      <p:sp>
        <p:nvSpPr>
          <p:cNvPr id="239" name="CustomShape 2"/>
          <p:cNvSpPr/>
          <p:nvPr/>
        </p:nvSpPr>
        <p:spPr>
          <a:xfrm>
            <a:off x="365760" y="4023360"/>
            <a:ext cx="8045280" cy="142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3120">
              <a:lnSpc>
                <a:spcPct val="100000"/>
              </a:lnSpc>
              <a:buClr>
                <a:srgbClr val="000000"/>
              </a:buClr>
              <a:buSzPct val="45000"/>
              <a:buFont typeface="Wingdings" charset="2"/>
              <a:buChar char=""/>
            </a:pPr>
            <a:r>
              <a:rPr lang="en-US" sz="1200" b="0" strike="noStrike" spc="-1">
                <a:solidFill>
                  <a:srgbClr val="000000"/>
                </a:solidFill>
                <a:latin typeface="Arial"/>
                <a:ea typeface="DejaVu Sans"/>
              </a:rPr>
              <a:t>Effective Score Non Cumulative is  quite low for the</a:t>
            </a:r>
            <a:endParaRPr lang="en-US" sz="1200" b="0" strike="noStrike" spc="-1">
              <a:latin typeface="Arial"/>
            </a:endParaRPr>
          </a:p>
          <a:p>
            <a:pPr marL="216000" indent="-213120">
              <a:lnSpc>
                <a:spcPct val="100000"/>
              </a:lnSpc>
              <a:buClr>
                <a:srgbClr val="000000"/>
              </a:buClr>
              <a:buSzPct val="45000"/>
              <a:buFont typeface="Wingdings" charset="2"/>
              <a:buChar char=""/>
            </a:pPr>
            <a:r>
              <a:rPr lang="en-US" sz="1200" b="0" strike="noStrike" spc="-1">
                <a:solidFill>
                  <a:srgbClr val="000000"/>
                </a:solidFill>
                <a:latin typeface="Arial"/>
                <a:ea typeface="DejaVu Sans"/>
              </a:rPr>
              <a:t> malicious nodes Node7,8,9 as expected.</a:t>
            </a:r>
            <a:endParaRPr lang="en-US" sz="1200" b="0" strike="noStrike" spc="-1">
              <a:latin typeface="Arial"/>
            </a:endParaRPr>
          </a:p>
          <a:p>
            <a:pPr marL="216000" indent="-213120">
              <a:lnSpc>
                <a:spcPct val="100000"/>
              </a:lnSpc>
              <a:buClr>
                <a:srgbClr val="000000"/>
              </a:buClr>
              <a:buSzPct val="45000"/>
              <a:buFont typeface="Wingdings" charset="2"/>
              <a:buChar char=""/>
            </a:pPr>
            <a:r>
              <a:rPr lang="en-US" sz="1200" b="0" strike="noStrike" spc="-1">
                <a:solidFill>
                  <a:srgbClr val="000000"/>
                </a:solidFill>
                <a:latin typeface="Arial"/>
                <a:ea typeface="DejaVu Sans"/>
              </a:rPr>
              <a:t>But observation for for Node 1,2 and 4 also is affected which is due to the missed partial block and commit score in the negative action which is not deliberate. </a:t>
            </a:r>
            <a:r>
              <a:rPr lang="en-US" sz="1100" b="1" strike="noStrike" spc="-1">
                <a:solidFill>
                  <a:srgbClr val="000000"/>
                </a:solidFill>
                <a:latin typeface="Arial"/>
                <a:ea typeface="DejaVu Sans"/>
              </a:rPr>
              <a:t>Suspension</a:t>
            </a:r>
            <a:r>
              <a:rPr lang="en-US" sz="1200" b="1" strike="noStrike" spc="-1">
                <a:solidFill>
                  <a:srgbClr val="000000"/>
                </a:solidFill>
                <a:latin typeface="Arial"/>
                <a:ea typeface="DejaVu Sans"/>
              </a:rPr>
              <a:t> : </a:t>
            </a:r>
            <a:r>
              <a:rPr lang="en-US" sz="1000" b="1" strike="noStrike" spc="-1">
                <a:solidFill>
                  <a:srgbClr val="000000"/>
                </a:solidFill>
                <a:latin typeface="Arial"/>
                <a:ea typeface="DejaVu Sans"/>
              </a:rPr>
              <a:t>SubEpoch7: Node 8 | SubEpoch8: Node 9</a:t>
            </a:r>
            <a:r>
              <a:rPr lang="en-US" sz="700" b="1" strike="noStrike" spc="-1">
                <a:solidFill>
                  <a:srgbClr val="000000"/>
                </a:solidFill>
                <a:latin typeface="Arial"/>
                <a:ea typeface="DejaVu Sans"/>
              </a:rPr>
              <a:t>. </a:t>
            </a:r>
            <a:endParaRPr lang="en-US" sz="700" b="0" strike="noStrike" spc="-1">
              <a:latin typeface="Arial"/>
            </a:endParaRPr>
          </a:p>
          <a:p>
            <a:pPr marL="216000" indent="-213120">
              <a:lnSpc>
                <a:spcPct val="100000"/>
              </a:lnSpc>
              <a:buClr>
                <a:srgbClr val="000000"/>
              </a:buClr>
              <a:buSzPct val="45000"/>
              <a:buFont typeface="Wingdings" charset="2"/>
              <a:buChar char=""/>
            </a:pPr>
            <a:r>
              <a:rPr lang="en-US" sz="1200" b="1" strike="noStrike" spc="-1">
                <a:solidFill>
                  <a:srgbClr val="000000"/>
                </a:solidFill>
                <a:latin typeface="Arial"/>
                <a:ea typeface="DejaVu Sans"/>
              </a:rPr>
              <a:t>Fairness in classification:</a:t>
            </a:r>
            <a:endParaRPr lang="en-US" sz="1200" b="0" strike="noStrike" spc="-1">
              <a:latin typeface="Arial"/>
            </a:endParaRPr>
          </a:p>
          <a:p>
            <a:pPr marL="216000" indent="-213120">
              <a:lnSpc>
                <a:spcPct val="100000"/>
              </a:lnSpc>
              <a:buClr>
                <a:srgbClr val="000000"/>
              </a:buClr>
              <a:buFont typeface="StarSymbol"/>
              <a:buAutoNum type="arabicParenR"/>
            </a:pPr>
            <a:r>
              <a:rPr lang="en-US" sz="1200" b="0" strike="noStrike" spc="-1">
                <a:solidFill>
                  <a:srgbClr val="000000"/>
                </a:solidFill>
                <a:latin typeface="Arial"/>
                <a:ea typeface="DejaVu Sans"/>
              </a:rPr>
              <a:t> Node 0 and Node 4 is able to progress from Fair Utilitarian and reaches Utilitarian</a:t>
            </a:r>
            <a:endParaRPr lang="en-US" sz="1200" b="0" strike="noStrike" spc="-1">
              <a:latin typeface="Arial"/>
            </a:endParaRPr>
          </a:p>
          <a:p>
            <a:pPr marL="216000" indent="-213120">
              <a:lnSpc>
                <a:spcPct val="100000"/>
              </a:lnSpc>
              <a:buClr>
                <a:srgbClr val="000000"/>
              </a:buClr>
              <a:buFont typeface="StarSymbol"/>
              <a:buAutoNum type="arabicParenR"/>
            </a:pPr>
            <a:r>
              <a:rPr lang="en-US" sz="1200" b="0" strike="noStrike" spc="-1">
                <a:solidFill>
                  <a:srgbClr val="000000"/>
                </a:solidFill>
                <a:latin typeface="Arial"/>
                <a:ea typeface="DejaVu Sans"/>
              </a:rPr>
              <a:t> While Node 1 diminishes due to sustained inadvertent missed partial block and commit score. </a:t>
            </a:r>
            <a:endParaRPr lang="en-US" sz="1200" b="0" strike="noStrike" spc="-1">
              <a:latin typeface="Arial"/>
            </a:endParaRPr>
          </a:p>
          <a:p>
            <a:pPr>
              <a:lnSpc>
                <a:spcPct val="100000"/>
              </a:lnSpc>
            </a:pPr>
            <a:endParaRPr lang="en-US" sz="1200" b="0" strike="noStrike" spc="-1">
              <a:latin typeface="Arial"/>
            </a:endParaRPr>
          </a:p>
        </p:txBody>
      </p:sp>
      <p:sp>
        <p:nvSpPr>
          <p:cNvPr id="240" name="CustomShape 3"/>
          <p:cNvSpPr/>
          <p:nvPr/>
        </p:nvSpPr>
        <p:spPr>
          <a:xfrm>
            <a:off x="640080" y="3017520"/>
            <a:ext cx="3563640" cy="855720"/>
          </a:xfrm>
          <a:prstGeom prst="rect">
            <a:avLst/>
          </a:prstGeom>
          <a:noFill/>
          <a:ln>
            <a:noFill/>
          </a:ln>
        </p:spPr>
        <p:style>
          <a:lnRef idx="0">
            <a:scrgbClr r="0" g="0" b="0"/>
          </a:lnRef>
          <a:fillRef idx="0">
            <a:scrgbClr r="0" g="0" b="0"/>
          </a:fillRef>
          <a:effectRef idx="0">
            <a:scrgbClr r="0" g="0" b="0"/>
          </a:effectRef>
          <a:fontRef idx="minor"/>
        </p:style>
      </p:sp>
      <p:pic>
        <p:nvPicPr>
          <p:cNvPr id="241" name="Picture 240"/>
          <p:cNvPicPr/>
          <p:nvPr/>
        </p:nvPicPr>
        <p:blipFill>
          <a:blip r:embed="rId2"/>
          <a:stretch/>
        </p:blipFill>
        <p:spPr>
          <a:xfrm>
            <a:off x="274320" y="639720"/>
            <a:ext cx="4754880" cy="2353680"/>
          </a:xfrm>
          <a:prstGeom prst="rect">
            <a:avLst/>
          </a:prstGeom>
          <a:ln>
            <a:noFill/>
          </a:ln>
        </p:spPr>
      </p:pic>
      <p:pic>
        <p:nvPicPr>
          <p:cNvPr id="242" name="Picture 241"/>
          <p:cNvPicPr/>
          <p:nvPr/>
        </p:nvPicPr>
        <p:blipFill>
          <a:blip r:embed="rId3"/>
          <a:stretch/>
        </p:blipFill>
        <p:spPr>
          <a:xfrm>
            <a:off x="5475240" y="529560"/>
            <a:ext cx="3951000" cy="395100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91440" y="274320"/>
            <a:ext cx="5966640" cy="421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spcAft>
                <a:spcPts val="1060"/>
              </a:spcAft>
            </a:pPr>
            <a:r>
              <a:rPr lang="en-US" sz="1500" b="1" strike="noStrike" spc="-1">
                <a:solidFill>
                  <a:srgbClr val="050505"/>
                </a:solidFill>
                <a:latin typeface="Arial"/>
                <a:ea typeface="DejaVu Sans"/>
              </a:rPr>
              <a:t>CUPSEC Malicious Node Behavior: Partial Block +200ms Latency</a:t>
            </a:r>
            <a:endParaRPr lang="en-US" sz="1500" b="0" strike="noStrike" spc="-1">
              <a:latin typeface="Arial"/>
            </a:endParaRPr>
          </a:p>
        </p:txBody>
      </p:sp>
      <p:sp>
        <p:nvSpPr>
          <p:cNvPr id="261" name="CustomShape 2"/>
          <p:cNvSpPr/>
          <p:nvPr/>
        </p:nvSpPr>
        <p:spPr>
          <a:xfrm>
            <a:off x="548640" y="4061880"/>
            <a:ext cx="8411400" cy="142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3120">
              <a:lnSpc>
                <a:spcPct val="100000"/>
              </a:lnSpc>
              <a:buClr>
                <a:srgbClr val="000000"/>
              </a:buClr>
              <a:buSzPct val="45000"/>
              <a:buFont typeface="Wingdings" charset="2"/>
              <a:buChar char=""/>
            </a:pPr>
            <a:r>
              <a:rPr lang="en-US" sz="1400" b="0" strike="noStrike" spc="-1">
                <a:solidFill>
                  <a:srgbClr val="000000"/>
                </a:solidFill>
                <a:latin typeface="Arial"/>
                <a:ea typeface="DejaVu Sans"/>
              </a:rPr>
              <a:t>Effective Utilitarian Non Cumulative is low for Node 7,8,9 nodes as explained by malicious partial block.</a:t>
            </a:r>
            <a:endParaRPr lang="en-US" sz="1400" b="0" strike="noStrike" spc="-1">
              <a:latin typeface="Arial"/>
            </a:endParaRPr>
          </a:p>
          <a:p>
            <a:pPr marL="216000" indent="-213120">
              <a:lnSpc>
                <a:spcPct val="100000"/>
              </a:lnSpc>
              <a:buClr>
                <a:srgbClr val="000000"/>
              </a:buClr>
              <a:buSzPct val="45000"/>
              <a:buFont typeface="Wingdings" charset="2"/>
              <a:buChar char=""/>
            </a:pPr>
            <a:r>
              <a:rPr lang="en-US" sz="1400" b="0" strike="noStrike" spc="-1">
                <a:solidFill>
                  <a:srgbClr val="000000"/>
                </a:solidFill>
                <a:latin typeface="Arial"/>
                <a:ea typeface="DejaVu Sans"/>
              </a:rPr>
              <a:t>Classification of Node7,8,9 hovers between Fair Utilitarian and Weak as they are not able to recover from malicious action.</a:t>
            </a:r>
            <a:endParaRPr lang="en-US" sz="1400" b="0" strike="noStrike" spc="-1">
              <a:latin typeface="Arial"/>
            </a:endParaRPr>
          </a:p>
          <a:p>
            <a:pPr marL="216000" indent="-213120">
              <a:lnSpc>
                <a:spcPct val="100000"/>
              </a:lnSpc>
              <a:buClr>
                <a:srgbClr val="000000"/>
              </a:buClr>
              <a:buSzPct val="45000"/>
              <a:buFont typeface="Wingdings" charset="2"/>
              <a:buChar char=""/>
            </a:pPr>
            <a:r>
              <a:rPr lang="en-US" sz="1400" b="0" strike="noStrike" spc="-1">
                <a:solidFill>
                  <a:srgbClr val="000000"/>
                </a:solidFill>
                <a:latin typeface="Arial"/>
                <a:ea typeface="DejaVu Sans"/>
              </a:rPr>
              <a:t>While Node 4 progresses from a Weak Utilitarian to Ideal Utilitarian, Node 0 moves from Fair to Ideal and finally to Utilitarian exhibiting fairness in the algorithm.</a:t>
            </a:r>
            <a:endParaRPr lang="en-US" sz="1400" b="0" strike="noStrike" spc="-1">
              <a:latin typeface="Arial"/>
            </a:endParaRPr>
          </a:p>
          <a:p>
            <a:pPr>
              <a:lnSpc>
                <a:spcPct val="100000"/>
              </a:lnSpc>
            </a:pPr>
            <a:endParaRPr lang="en-US" sz="1400" b="0" strike="noStrike" spc="-1">
              <a:latin typeface="Arial"/>
            </a:endParaRPr>
          </a:p>
        </p:txBody>
      </p:sp>
      <p:sp>
        <p:nvSpPr>
          <p:cNvPr id="262" name="CustomShape 3"/>
          <p:cNvSpPr/>
          <p:nvPr/>
        </p:nvSpPr>
        <p:spPr>
          <a:xfrm>
            <a:off x="731520" y="3108960"/>
            <a:ext cx="3380760" cy="454680"/>
          </a:xfrm>
          <a:prstGeom prst="rect">
            <a:avLst/>
          </a:prstGeom>
          <a:noFill/>
          <a:ln>
            <a:noFill/>
          </a:ln>
        </p:spPr>
        <p:style>
          <a:lnRef idx="0">
            <a:scrgbClr r="0" g="0" b="0"/>
          </a:lnRef>
          <a:fillRef idx="0">
            <a:scrgbClr r="0" g="0" b="0"/>
          </a:fillRef>
          <a:effectRef idx="0">
            <a:scrgbClr r="0" g="0" b="0"/>
          </a:effectRef>
          <a:fontRef idx="minor"/>
        </p:style>
      </p:sp>
      <p:pic>
        <p:nvPicPr>
          <p:cNvPr id="263" name="Picture 262"/>
          <p:cNvPicPr/>
          <p:nvPr/>
        </p:nvPicPr>
        <p:blipFill>
          <a:blip r:embed="rId2"/>
          <a:stretch/>
        </p:blipFill>
        <p:spPr>
          <a:xfrm>
            <a:off x="182880" y="822960"/>
            <a:ext cx="5883480" cy="2925000"/>
          </a:xfrm>
          <a:prstGeom prst="rect">
            <a:avLst/>
          </a:prstGeom>
          <a:ln>
            <a:noFill/>
          </a:ln>
        </p:spPr>
      </p:pic>
      <p:pic>
        <p:nvPicPr>
          <p:cNvPr id="264" name="Picture 263"/>
          <p:cNvPicPr/>
          <p:nvPr/>
        </p:nvPicPr>
        <p:blipFill>
          <a:blip r:embed="rId3"/>
          <a:stretch/>
        </p:blipFill>
        <p:spPr>
          <a:xfrm>
            <a:off x="6126480" y="216000"/>
            <a:ext cx="3656520" cy="365652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1620000" y="216000"/>
            <a:ext cx="5966640" cy="421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1050" b="1" strike="noStrike" spc="-1">
                <a:solidFill>
                  <a:srgbClr val="050505"/>
                </a:solidFill>
                <a:latin typeface="Arial"/>
                <a:ea typeface="DejaVu Sans"/>
              </a:rPr>
              <a:t>CUPSEC Malicious Node Behavior: Full Block </a:t>
            </a:r>
            <a:r>
              <a:rPr lang="en-US" sz="1050" b="1" strike="noStrike" spc="-1">
                <a:solidFill>
                  <a:srgbClr val="000000"/>
                </a:solidFill>
                <a:latin typeface="Arial"/>
                <a:ea typeface="DejaVu Sans"/>
              </a:rPr>
              <a:t>+ Latency: 200ms  [First 100 blocks]</a:t>
            </a:r>
            <a:endParaRPr lang="en-US" sz="1050" b="0" strike="noStrike" spc="-1">
              <a:latin typeface="Arial"/>
            </a:endParaRPr>
          </a:p>
        </p:txBody>
      </p:sp>
      <p:sp>
        <p:nvSpPr>
          <p:cNvPr id="288" name="CustomShape 2"/>
          <p:cNvSpPr/>
          <p:nvPr/>
        </p:nvSpPr>
        <p:spPr>
          <a:xfrm>
            <a:off x="548640" y="4061880"/>
            <a:ext cx="5028840" cy="114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3120">
              <a:lnSpc>
                <a:spcPct val="100000"/>
              </a:lnSpc>
              <a:buClr>
                <a:srgbClr val="000000"/>
              </a:buClr>
              <a:buSzPct val="45000"/>
              <a:buFont typeface="Wingdings" charset="2"/>
              <a:buChar char=""/>
            </a:pPr>
            <a:r>
              <a:rPr lang="en-US" sz="1100" b="0" strike="noStrike" spc="-1">
                <a:solidFill>
                  <a:srgbClr val="000000"/>
                </a:solidFill>
                <a:latin typeface="Arial"/>
                <a:ea typeface="DejaVu Sans"/>
              </a:rPr>
              <a:t>Node 7, 8, 9 start out good initially but due to the initial malicious behaviour it falls withing the range of Fair or Weak Utilitarian</a:t>
            </a:r>
            <a:endParaRPr lang="en-US" sz="1100" b="0" strike="noStrike" spc="-1">
              <a:latin typeface="Arial"/>
            </a:endParaRPr>
          </a:p>
          <a:p>
            <a:pPr marL="216000" indent="-213120">
              <a:lnSpc>
                <a:spcPct val="100000"/>
              </a:lnSpc>
              <a:buClr>
                <a:srgbClr val="000000"/>
              </a:buClr>
              <a:buSzPct val="45000"/>
              <a:buFont typeface="Wingdings" charset="2"/>
              <a:buChar char=""/>
            </a:pPr>
            <a:r>
              <a:rPr lang="en-US" sz="1100" b="0" strike="noStrike" spc="-1">
                <a:solidFill>
                  <a:srgbClr val="000000"/>
                </a:solidFill>
                <a:latin typeface="Arial"/>
                <a:ea typeface="DejaVu Sans"/>
              </a:rPr>
              <a:t>Node 1 is inadvertently in weak  and Node2 as Fair but continues to progress through the ranks and settles as Fair and Ideal.</a:t>
            </a:r>
            <a:endParaRPr lang="en-US" sz="1100" b="0" strike="noStrike" spc="-1">
              <a:latin typeface="Arial"/>
            </a:endParaRPr>
          </a:p>
          <a:p>
            <a:pPr marL="216000" indent="-213120">
              <a:lnSpc>
                <a:spcPct val="100000"/>
              </a:lnSpc>
              <a:buClr>
                <a:srgbClr val="000000"/>
              </a:buClr>
              <a:buSzPct val="45000"/>
              <a:buFont typeface="Wingdings" charset="2"/>
              <a:buChar char=""/>
            </a:pPr>
            <a:r>
              <a:rPr lang="en-US" sz="1100" b="0" strike="noStrike" spc="-1">
                <a:solidFill>
                  <a:srgbClr val="000000"/>
                </a:solidFill>
                <a:latin typeface="Arial"/>
                <a:ea typeface="DejaVu Sans"/>
              </a:rPr>
              <a:t>At SubEpoch 7: Node 7 is suspended</a:t>
            </a:r>
            <a:endParaRPr lang="en-US" sz="1100" b="0" strike="noStrike" spc="-1">
              <a:latin typeface="Arial"/>
            </a:endParaRPr>
          </a:p>
          <a:p>
            <a:pPr marL="216000" indent="-213120">
              <a:lnSpc>
                <a:spcPct val="100000"/>
              </a:lnSpc>
              <a:buClr>
                <a:srgbClr val="000000"/>
              </a:buClr>
              <a:buSzPct val="45000"/>
              <a:buFont typeface="Wingdings" charset="2"/>
              <a:buChar char=""/>
            </a:pPr>
            <a:r>
              <a:rPr lang="en-US" sz="1100" b="0" strike="noStrike" spc="-1">
                <a:solidFill>
                  <a:srgbClr val="000000"/>
                </a:solidFill>
                <a:latin typeface="Arial"/>
                <a:ea typeface="DejaVu Sans"/>
              </a:rPr>
              <a:t>At Subepoch 8: Node 9 is suspended. Suspension Depth is at 5 to keep optimal, so the intitial malicious behaviour is affecting at subepoch 7. This is in general to keep fairness to give a chance for at least 5 subepochs. But the detection of the malicious block optimises the network.</a:t>
            </a:r>
            <a:endParaRPr lang="en-US" sz="1100" b="0" strike="noStrike" spc="-1">
              <a:latin typeface="Arial"/>
            </a:endParaRPr>
          </a:p>
        </p:txBody>
      </p:sp>
      <p:sp>
        <p:nvSpPr>
          <p:cNvPr id="289" name="CustomShape 3"/>
          <p:cNvSpPr/>
          <p:nvPr/>
        </p:nvSpPr>
        <p:spPr>
          <a:xfrm>
            <a:off x="731520" y="3108960"/>
            <a:ext cx="3380760" cy="454680"/>
          </a:xfrm>
          <a:prstGeom prst="rect">
            <a:avLst/>
          </a:prstGeom>
          <a:noFill/>
          <a:ln>
            <a:noFill/>
          </a:ln>
        </p:spPr>
        <p:style>
          <a:lnRef idx="0">
            <a:scrgbClr r="0" g="0" b="0"/>
          </a:lnRef>
          <a:fillRef idx="0">
            <a:scrgbClr r="0" g="0" b="0"/>
          </a:fillRef>
          <a:effectRef idx="0">
            <a:scrgbClr r="0" g="0" b="0"/>
          </a:effectRef>
          <a:fontRef idx="minor"/>
        </p:style>
      </p:sp>
      <p:pic>
        <p:nvPicPr>
          <p:cNvPr id="290" name="Picture 289"/>
          <p:cNvPicPr/>
          <p:nvPr/>
        </p:nvPicPr>
        <p:blipFill>
          <a:blip r:embed="rId2"/>
          <a:stretch/>
        </p:blipFill>
        <p:spPr>
          <a:xfrm>
            <a:off x="637920" y="753120"/>
            <a:ext cx="4757040" cy="2355840"/>
          </a:xfrm>
          <a:prstGeom prst="rect">
            <a:avLst/>
          </a:prstGeom>
          <a:ln>
            <a:noFill/>
          </a:ln>
        </p:spPr>
      </p:pic>
      <p:pic>
        <p:nvPicPr>
          <p:cNvPr id="291" name="Picture 290"/>
          <p:cNvPicPr/>
          <p:nvPr/>
        </p:nvPicPr>
        <p:blipFill>
          <a:blip r:embed="rId3"/>
          <a:stretch/>
        </p:blipFill>
        <p:spPr>
          <a:xfrm>
            <a:off x="5760720" y="579240"/>
            <a:ext cx="3992400" cy="399240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620000" y="216000"/>
            <a:ext cx="5966640" cy="421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1050" b="1" strike="noStrike" spc="-1">
                <a:solidFill>
                  <a:srgbClr val="050505"/>
                </a:solidFill>
                <a:latin typeface="Arial"/>
                <a:ea typeface="DejaVu Sans"/>
              </a:rPr>
              <a:t>CUPSEC Malicious Node Behavior: Full Block </a:t>
            </a:r>
            <a:r>
              <a:rPr lang="en-US" sz="1050" b="1" strike="noStrike" spc="-1">
                <a:solidFill>
                  <a:srgbClr val="000000"/>
                </a:solidFill>
                <a:latin typeface="Arial"/>
                <a:ea typeface="DejaVu Sans"/>
              </a:rPr>
              <a:t>+ Latency: 200ms  [First 200 blocks]</a:t>
            </a:r>
            <a:endParaRPr lang="en-US" sz="1050" b="0" strike="noStrike" spc="-1">
              <a:latin typeface="Arial"/>
            </a:endParaRPr>
          </a:p>
        </p:txBody>
      </p:sp>
      <p:sp>
        <p:nvSpPr>
          <p:cNvPr id="313" name="CustomShape 2"/>
          <p:cNvSpPr/>
          <p:nvPr/>
        </p:nvSpPr>
        <p:spPr>
          <a:xfrm>
            <a:off x="548640" y="4061880"/>
            <a:ext cx="8411400" cy="142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3120">
              <a:lnSpc>
                <a:spcPct val="100000"/>
              </a:lnSpc>
              <a:buClr>
                <a:srgbClr val="000000"/>
              </a:buClr>
              <a:buSzPct val="45000"/>
              <a:buFont typeface="Wingdings" charset="2"/>
              <a:buChar char=""/>
            </a:pPr>
            <a:r>
              <a:rPr lang="en-US" sz="1400" b="0" strike="noStrike" spc="-1">
                <a:solidFill>
                  <a:srgbClr val="000000"/>
                </a:solidFill>
                <a:latin typeface="Arial"/>
                <a:ea typeface="DejaVu Sans"/>
              </a:rPr>
              <a:t>Suspension: SubEpoch7: Node 9</a:t>
            </a:r>
            <a:endParaRPr lang="en-US" sz="1400" b="0" strike="noStrike" spc="-1">
              <a:latin typeface="Arial"/>
            </a:endParaRPr>
          </a:p>
          <a:p>
            <a:pPr marL="216000" indent="-213120">
              <a:lnSpc>
                <a:spcPct val="100000"/>
              </a:lnSpc>
              <a:buClr>
                <a:srgbClr val="000000"/>
              </a:buClr>
              <a:buSzPct val="45000"/>
              <a:buFont typeface="Wingdings" charset="2"/>
              <a:buChar char=""/>
            </a:pPr>
            <a:r>
              <a:rPr lang="en-US" sz="1400" b="0" strike="noStrike" spc="-1">
                <a:solidFill>
                  <a:srgbClr val="000000"/>
                </a:solidFill>
                <a:latin typeface="Arial"/>
                <a:ea typeface="DejaVu Sans"/>
              </a:rPr>
              <a:t>Node 7,8 and 9 is hovering between Fair and Weak Utilitarian.</a:t>
            </a:r>
            <a:endParaRPr lang="en-US" sz="1400" b="0" strike="noStrike" spc="-1">
              <a:latin typeface="Arial"/>
            </a:endParaRPr>
          </a:p>
          <a:p>
            <a:pPr marL="216000" indent="-213120">
              <a:lnSpc>
                <a:spcPct val="100000"/>
              </a:lnSpc>
              <a:buClr>
                <a:srgbClr val="000000"/>
              </a:buClr>
              <a:buSzPct val="45000"/>
              <a:buFont typeface="Wingdings" charset="2"/>
              <a:buChar char=""/>
            </a:pPr>
            <a:r>
              <a:rPr lang="en-US" sz="1400" b="0" strike="noStrike" spc="-1">
                <a:solidFill>
                  <a:srgbClr val="000000"/>
                </a:solidFill>
                <a:latin typeface="Arial"/>
                <a:ea typeface="DejaVu Sans"/>
              </a:rPr>
              <a:t>Node 9 is suspended which optimises the network as the malicious member doesnt participate in the consensus.</a:t>
            </a:r>
            <a:endParaRPr lang="en-US" sz="1400" b="0" strike="noStrike" spc="-1">
              <a:latin typeface="Arial"/>
            </a:endParaRPr>
          </a:p>
          <a:p>
            <a:pPr marL="216000" indent="-213120">
              <a:lnSpc>
                <a:spcPct val="100000"/>
              </a:lnSpc>
              <a:buClr>
                <a:srgbClr val="000000"/>
              </a:buClr>
              <a:buSzPct val="45000"/>
              <a:buFont typeface="Wingdings" charset="2"/>
              <a:buChar char=""/>
            </a:pPr>
            <a:r>
              <a:rPr lang="en-US" sz="1400" b="0" strike="noStrike" spc="-1">
                <a:solidFill>
                  <a:srgbClr val="000000"/>
                </a:solidFill>
                <a:latin typeface="Arial"/>
                <a:ea typeface="DejaVu Sans"/>
              </a:rPr>
              <a:t>Node 2 and 4 on the other hand progresses from weak and fair respectively to Ideal Utilitarian and Utilitarian</a:t>
            </a:r>
            <a:endParaRPr lang="en-US" sz="1400" b="0" strike="noStrike" spc="-1">
              <a:latin typeface="Arial"/>
            </a:endParaRPr>
          </a:p>
        </p:txBody>
      </p:sp>
      <p:sp>
        <p:nvSpPr>
          <p:cNvPr id="314" name="CustomShape 3"/>
          <p:cNvSpPr/>
          <p:nvPr/>
        </p:nvSpPr>
        <p:spPr>
          <a:xfrm>
            <a:off x="731520" y="3108960"/>
            <a:ext cx="3380760" cy="454680"/>
          </a:xfrm>
          <a:prstGeom prst="rect">
            <a:avLst/>
          </a:prstGeom>
          <a:noFill/>
          <a:ln>
            <a:noFill/>
          </a:ln>
        </p:spPr>
        <p:style>
          <a:lnRef idx="0">
            <a:scrgbClr r="0" g="0" b="0"/>
          </a:lnRef>
          <a:fillRef idx="0">
            <a:scrgbClr r="0" g="0" b="0"/>
          </a:fillRef>
          <a:effectRef idx="0">
            <a:scrgbClr r="0" g="0" b="0"/>
          </a:effectRef>
          <a:fontRef idx="minor"/>
        </p:style>
      </p:sp>
      <p:pic>
        <p:nvPicPr>
          <p:cNvPr id="315" name="Picture 314"/>
          <p:cNvPicPr/>
          <p:nvPr/>
        </p:nvPicPr>
        <p:blipFill>
          <a:blip r:embed="rId2"/>
          <a:stretch/>
        </p:blipFill>
        <p:spPr>
          <a:xfrm>
            <a:off x="457200" y="661680"/>
            <a:ext cx="4941720" cy="2447280"/>
          </a:xfrm>
          <a:prstGeom prst="rect">
            <a:avLst/>
          </a:prstGeom>
          <a:ln>
            <a:noFill/>
          </a:ln>
        </p:spPr>
      </p:pic>
      <p:pic>
        <p:nvPicPr>
          <p:cNvPr id="316" name="Picture 315"/>
          <p:cNvPicPr/>
          <p:nvPr/>
        </p:nvPicPr>
        <p:blipFill>
          <a:blip r:embed="rId3"/>
          <a:stretch/>
        </p:blipFill>
        <p:spPr>
          <a:xfrm>
            <a:off x="5943600" y="579240"/>
            <a:ext cx="3809520" cy="380952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3808</TotalTime>
  <Words>2113</Words>
  <Application>Microsoft Office PowerPoint</Application>
  <PresentationFormat>Custom</PresentationFormat>
  <Paragraphs>151</Paragraphs>
  <Slides>18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StarSymbol</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DNA</dc:title>
  <dc:subject/>
  <dc:creator/>
  <dc:description/>
  <cp:lastModifiedBy>SAMUEL Cyril-Naves</cp:lastModifiedBy>
  <cp:revision>166</cp:revision>
  <dcterms:created xsi:type="dcterms:W3CDTF">2022-09-04T08:57:31Z</dcterms:created>
  <dcterms:modified xsi:type="dcterms:W3CDTF">2022-09-14T14:19:26Z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d1c0902-ed92-4fed-896d-2e7725de02d4_Enabled">
    <vt:lpwstr>true</vt:lpwstr>
  </property>
  <property fmtid="{D5CDD505-2E9C-101B-9397-08002B2CF9AE}" pid="3" name="MSIP_Label_fd1c0902-ed92-4fed-896d-2e7725de02d4_SetDate">
    <vt:lpwstr>2022-09-13T13:37:25Z</vt:lpwstr>
  </property>
  <property fmtid="{D5CDD505-2E9C-101B-9397-08002B2CF9AE}" pid="4" name="MSIP_Label_fd1c0902-ed92-4fed-896d-2e7725de02d4_Method">
    <vt:lpwstr>Standard</vt:lpwstr>
  </property>
  <property fmtid="{D5CDD505-2E9C-101B-9397-08002B2CF9AE}" pid="5" name="MSIP_Label_fd1c0902-ed92-4fed-896d-2e7725de02d4_Name">
    <vt:lpwstr>Anyone (not protected)</vt:lpwstr>
  </property>
  <property fmtid="{D5CDD505-2E9C-101B-9397-08002B2CF9AE}" pid="6" name="MSIP_Label_fd1c0902-ed92-4fed-896d-2e7725de02d4_SiteId">
    <vt:lpwstr>d6b0bbee-7cd9-4d60-bce6-4a67b543e2ae</vt:lpwstr>
  </property>
  <property fmtid="{D5CDD505-2E9C-101B-9397-08002B2CF9AE}" pid="7" name="MSIP_Label_fd1c0902-ed92-4fed-896d-2e7725de02d4_ActionId">
    <vt:lpwstr>82ee767a-8b16-4ad1-8d75-4b1859d7906d</vt:lpwstr>
  </property>
  <property fmtid="{D5CDD505-2E9C-101B-9397-08002B2CF9AE}" pid="8" name="MSIP_Label_fd1c0902-ed92-4fed-896d-2e7725de02d4_ContentBits">
    <vt:lpwstr>2</vt:lpwstr>
  </property>
</Properties>
</file>