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ZmIa_4hPRZ8" TargetMode="Externa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://www.plantuml.com/plantuml/png/jLTDZzis4BtxLqoHgrEW7xqOtI3M9kafsKLssnwA8g35aKKinL59ogh_VNVuiHBzOHXfUoKzRzwyUJEKtpelh1ywlVZ6jzWXUDellF8QOUqSUlX81hromYioYuMeFLbu9xpuAEmJUdYrqGEcuz-mLRN6BtVlFtvPmwkjHJGdhghowhEGmkQOFMfDuz5DbMzAE8xOM1eFirJvU75p4yZ2E-o4aV30nSBDpMAMzFKVaSwVhzzCTQq-8Sf8800i37a4sc71TpaBY7b4NPELocp14sYgWsnBUDptk8I7da6foJoNS6zLZNmISYmckDTlIZLNK5aIybOuFo_eV4HrBc9HuFuyXN6INz33BHc7naEJ6WtTt06J3WNESWB95nd8iHJU2kCQjE1R1Cd55cJdDAglfr4j9v0hQHmOvBsHR0y-ZlON3ZwHWG-3sQgDHdYa9pHmrpHekSlPKAMgXPDkBGgVfkdPi6SG6mga4e-pCizm8x-8BalZrLPvj4ei0V_kiURxFZYDIrJ6gox4U9gRkUp8-H8g49hCzbyLKlslXLpPl7cpAoMPUOexjIOAGU1Xs7JAEn3c6QMs-vvf910kFxVxYht1KN4FA0Vu0ZOgtmQaVjXeLSCJxe4QFYajCUDOVHN7wYJ7wZ_aM5sO3bZNDVRUXI1EGqtMRWcYey7u3BbHajFd6ROeeR7K5G-8f_3JzwwsD5upHM4zA1aDSSIXueGCm5VPUe6mO3zjzdm-9t3afMitocEgAdalHjotmk5twMbPRxSMjs7zNLmuQV7NlFYLKLvrCSOJ2Aq3uJgkH9ImYoXkMhEtf3NM795JCFp1O_Hhhqd8s3JBrOCyUltuBiylAqLDKxT2nKSvLFRz2kujKSDwJq_jf9s3MQ5d9f3JJ2XvhR-O16McyimymjyJwRW_aZZeW85gwdgDNFWbRPCyBZL-3EcY3tFoFYVeBVQMQdGkf5Y2ct5kXMipPUu7QILvcIKb7GZeGrbet93TEIDvbRdNZK_URPGHEY4gbvXub7nfea1Yy2sicIvuzcGXA1TL1YPTUoryqv3jfhx-k8AxrEp9rqMFYsHX0BZLnTVCRAXcSB_JywqjXCnG4rPKRyIDGxlZaRNuru3EpoIRCYsBHFVaF6jDpJdiLlGz6WTaz1x6B9uoKksK7BB66I3D5zlXSXl8GAZm_9EphfyCZHhb5jFWOOqzM-42MqylBUm2pjIb7rQyW-JKeSCEb3EVVnPpfytCGhCdbNE91o-_3w9MMlcuTj84v179kpapIqbuF4-tfsGniQt9I1Ko64Jf3XyTne_gyarIF7KXBU9ZkKwMpqdFrcvn59OVZCDLw4ZBgMOyMVFwSiLNLZkhLC1EQ1LNI3fZDvzqAFCVKMiGgQh9NXqQV-8TBmRy0nivVOs_l9SJtulJNCf9eq7hMjMdbENhc72vEw5zJSoRHg3CEX7yQGMVSQTmFAQ64gxvielzp1Z73mlZ27UMwnNVVHF1YqMtg7i7od1hXzpCHadKokzpTFZxwxwz_YiZVPMyHIE7Jly3" TargetMode="External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://www.plantuml.com/plantuml/png/jLTDR-Cs4BtxLqonLs-1VlHYD8krTfEUqWH9q3qKHK2B8ui8nL79KLJ_-u8qJOcs9M-mxTNKl7dpvisG_kXOMEuQlVYEQsmGc7OBLgmHriuXmoFQLrKYt991Lawm8hDOY9B9mcV1ubRO5sHujz4Tnf__m5gL6f_lhc-Vr_1kQn7DcQCYFteGKjX3p0wrflxafCXE4foFs5ZgZxCKXvyNLrVmG4BkeU1HROtWpcAgxZCsmaXuz6B0rTLYHERzdtkQVxt_CDIxWayM1IC80zUlQ1WgilCfXFCV1r4NXXY1NZ6hUZc6Jr5bILOgimKcq5G6_PVmj6jn2OyjeWIg3WKluTxw8AfI_6EtSQLLxRvjGuRt7_8shQ2m9EGduJWsFfTcEhIu6Bh8ClqwnFkqlo739p8kQUW5IGXtLOLMcUr8iGniEI0T3Wve3fXcEvBHAiQqYc-aLImJqjjfVQrNhutqJlMVvweB1x-JWPlERDL68ppH2vf4-Qp7Csj7PmVGvpsedx0Jt3nho1AauZfr_gBFCupL-RhtV6G-2gLLZ5Q99U0_BPR-l0tUzz8emwe9CKovNzwiraZbGibGNnwVvCpoP8Bw8MmKkx0iJ6btBQDCS5oVQ3tfzX6eZu_ZhXnWWkqLrm6pxJPQbV22Ew0g_3BgGUxz_uLjyP-nBIQj2kkon9QT3mWfg3fcjmJHK6Vu0BjHqbDWAuohq5gKK5bgHbS9K_ZmsfMM-iiM3eEjPB1Buh7PvLhub1fT87emQg0klESsk-F-JFhjhMF_5EjCFWsHzxLm-CCAxYrH1LJ5cVDL9RoKsi7CjaXs2HNSYOxhq1JdyermThJZiAhzj3hmC2KrhKPMPBukPIrSVUXjISQHLZAClXGiWhycKZiGq8RwqRWkTM-K_tBhrnNZlhnA6Q4ZddBW0aD6wG_DgJOSj8cq0zEMIEUHqOUj5bnLP9kXSp-k_88gQw563QRgVA7heHc-aTb5dcsN4UWNiYzemSstDaZOuyP5nrZykqCtVjqCkPP7gUx9iPUSgYdqMhGj6WTaz0xwWufjTEoaft8DoK2eQ6uxhyiNGxr6kSLzgHPB30-c6NPCgNLDm3dEC3nCKeicXPmh9oQAS5xpBxWvVi5yUqNpWtgct6J6drP-vyXKvOd9ql2SQX5NSp2InLvOEQi5LHMcXUs_mh2ZmykWCnF6EvlUhmgfWY86KRfy_m9Jz108U1LQoNFJAnpqg3M8VNJOH9VzEJD_qzgKr2ZdOl_ylN0ZIgKL2r-1p-bf9LdYrPLR9oHP36txUGKtVcSf9w8nyljaif_JpgRUe7MrQcFz5v-BOVzNUnReXhT5mXte_hA21tnLs4yJHGcZTzZSdM43qboNyXJPQ-7yCpZKS-ObbDyN3rdYAHYeKRSEbF7UwmuNKwKaQiNfVHJ-whhlt_uIY2-8ZsXar-X_0G00" TargetMode="External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DataMarket / Hybrid Consensus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Problem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88720" y="1768680"/>
            <a:ext cx="7405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274320" y="1371600"/>
            <a:ext cx="6733440" cy="3474000"/>
          </a:xfrm>
          <a:prstGeom prst="rect">
            <a:avLst/>
          </a:prstGeom>
          <a:ln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1005840" y="5212080"/>
            <a:ext cx="74059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is the longest Chain the canonical chain? Not Correct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640080" y="1530720"/>
            <a:ext cx="5594400" cy="185184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731520" y="3383280"/>
            <a:ext cx="4961520" cy="332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542880" y="1828800"/>
            <a:ext cx="2748240" cy="190728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3654000" y="1884600"/>
            <a:ext cx="2746080" cy="186372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335880" y="3931920"/>
            <a:ext cx="4052520" cy="260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731520" y="779400"/>
            <a:ext cx="8304840" cy="461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484200" y="1463040"/>
            <a:ext cx="8750520" cy="430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246240" y="914400"/>
            <a:ext cx="9834120" cy="442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137880" y="365760"/>
            <a:ext cx="9645840" cy="548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865440" y="182880"/>
            <a:ext cx="7089480" cy="330444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822960" y="3657600"/>
            <a:ext cx="5943240" cy="320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274320" y="213840"/>
            <a:ext cx="6674760" cy="328680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455040" y="3657600"/>
            <a:ext cx="6311160" cy="337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097280" y="185760"/>
            <a:ext cx="6540840" cy="338004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731520" y="3840480"/>
            <a:ext cx="5943240" cy="340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Schema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Test Objective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DataMarket UML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Consensus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Development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Deployment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Results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139760" y="78120"/>
            <a:ext cx="6266520" cy="330480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640080" y="3566160"/>
            <a:ext cx="6674760" cy="355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554480" y="120240"/>
            <a:ext cx="6449400" cy="353700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1322640" y="3657600"/>
            <a:ext cx="6540840" cy="341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274320" y="140040"/>
            <a:ext cx="9255960" cy="205416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42480" y="2560320"/>
            <a:ext cx="10080000" cy="434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1463040" y="78480"/>
            <a:ext cx="6034680" cy="377640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1962720" y="3931920"/>
            <a:ext cx="6175080" cy="339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258200" y="126360"/>
            <a:ext cx="6696720" cy="343944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640080" y="3781080"/>
            <a:ext cx="8046360" cy="2527920"/>
          </a:xfrm>
          <a:prstGeom prst="rect">
            <a:avLst/>
          </a:prstGeom>
          <a:ln>
            <a:noFill/>
          </a:ln>
        </p:spPr>
      </p:pic>
      <p:sp>
        <p:nvSpPr>
          <p:cNvPr id="203" name="CustomShape 1"/>
          <p:cNvSpPr/>
          <p:nvPr/>
        </p:nvSpPr>
        <p:spPr>
          <a:xfrm>
            <a:off x="548640" y="6400800"/>
            <a:ext cx="6674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Similar to CASPER Friendly Finality Gadget: Hybrid Consensus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822960"/>
            <a:ext cx="3382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DEMO: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40080" y="1554480"/>
            <a:ext cx="87782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FEEDBACK: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What are drawbacks on Aura/ Babe Grandpa with respect to CAP theorem?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914400" y="1737360"/>
            <a:ext cx="7497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APPENDIX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404280" y="457200"/>
            <a:ext cx="7733160" cy="289440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2541600" y="3352320"/>
            <a:ext cx="4132800" cy="35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31520" y="640080"/>
            <a:ext cx="859464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Voting on Chains and not blocks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Drawbacks: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https://www.youtube.com/watch?v=ZmIa_4hPRZ8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BEEFY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861480" y="1804320"/>
            <a:ext cx="7275960" cy="176112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3"/>
          <a:stretch/>
        </p:blipFill>
        <p:spPr>
          <a:xfrm>
            <a:off x="832680" y="3692160"/>
            <a:ext cx="7304760" cy="279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Objective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 test again a mobility usecase with a new blockchain platform having a different approach to consensus: Hybrid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Block Proposer: Aura / Babe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Block Finaliser: Grandpa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Feedback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097280" y="1645920"/>
            <a:ext cx="832032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Demand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Legal Offloading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Gateau pour chacun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Asset Monetisation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2743200" y="1467720"/>
            <a:ext cx="3705120" cy="438336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822960" y="1215720"/>
            <a:ext cx="124092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Asset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Asset Service Monetisation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3148200" y="1768680"/>
            <a:ext cx="3781440" cy="438336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274320" y="1737360"/>
            <a:ext cx="247284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Asset_Service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Status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188720" y="1768680"/>
            <a:ext cx="7405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0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Development: 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Rework: V2 [initial] → V3[major change] → V4 [minor change]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Major Changes in pallette[Dual and Multi, Bidding etc] [Onchain]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Modified Web Service Components[Radar &amp; Vehicle API] [Offchain]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ReTest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Added Babe pallette as consensus [not by default]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Client : Modified and Completed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Cloud Deployment: Modified test in progress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Study on Hybrid Consensus: To start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Test: To start 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Analyse: To start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Planning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188720" y="1768680"/>
            <a:ext cx="7405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Test/ Analyse: 13 Oct (If everything goes good)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40080" y="365760"/>
            <a:ext cx="41144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AURA: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448920" y="1496160"/>
            <a:ext cx="9267120" cy="460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276480" y="182880"/>
            <a:ext cx="9324360" cy="275184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548640" y="2777760"/>
            <a:ext cx="8667000" cy="325692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157680" y="6392160"/>
            <a:ext cx="9626040" cy="3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Angelis, Stefano De, Leonardo Aniello, Roberto Baldoni, Federico Lombardi, Andrea Margheri and Vladimiro Sassone. “PBFT vs Proof-of-Authority: Applying the CAP Theorem to Permissioned Blockchain.” ITASEC (2018).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2022-09-27T10:18:58Z</dcterms:created>
  <dc:creator/>
  <dc:description/>
  <dc:language>en-US</dc:language>
  <cp:lastModifiedBy/>
  <dcterms:modified xsi:type="dcterms:W3CDTF">2022-10-14T07:57:55Z</dcterms:modified>
  <cp:revision>19</cp:revision>
  <dc:subject/>
  <dc:title>Forestbird</dc:title>
</cp:coreProperties>
</file>