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polkadot.network/blog/polkadot-consensus-part-3-babe/" TargetMode="External"/><Relationship Id="rId2" Type="http://schemas.openxmlformats.org/officeDocument/2006/relationships/hyperlink" Target="https://medium.com/polkadot-network/grandpa-block-finality-in-polkadot-an-introduction-part-1-d08a24a021b5" TargetMode="External"/><Relationship Id="rId3" Type="http://schemas.openxmlformats.org/officeDocument/2006/relationships/hyperlink" Target="https://research.web3.foundation/en/latest/polkadot/block-production/Babe.html" TargetMode="External"/><Relationship Id="rId4" Type="http://schemas.openxmlformats.org/officeDocument/2006/relationships/hyperlink" Target="https://research.web3.foundation/en/latest/polkadot/finality.html" TargetMode="External"/><Relationship Id="rId5" Type="http://schemas.openxmlformats.org/officeDocument/2006/relationships/hyperlink" Target="https://arxiv.org/pdf/2007.01560.pdf" TargetMode="External"/><Relationship Id="rId6" Type="http://schemas.openxmlformats.org/officeDocument/2006/relationships/hyperlink" Target="https://stackoverflow.com/questions/43465552/how-does-paritys-aura-consensus-protocol-work" TargetMode="External"/><Relationship Id="rId7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301320"/>
            <a:ext cx="906768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Hybrid Consensus Results (Resumé)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74320" y="1080720"/>
            <a:ext cx="8591760" cy="31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Reference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https://polkadot.network/blog/polkadot-consensus-part-1-introduction/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https://polkadot.network/blog/polkadot-consensus-part-2-grandpa/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https://polkadot.network/blog/polkadot-consensus-part-3-babe/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DejaVu Sans"/>
              </a:rPr>
              <a:t>https://polkadot.network/blog/polkadot-consensus-part-4-security/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https://medium.com/polkadot-network/grandpa-block-finality-in-polkadot-an-introduction-part-1-d08a24a021b5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https://research.web3.foundation/en/latest/polkadot/block-production/Babe.html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https://research.web3.foundation/en/latest/polkadot/finality.html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https://arxiv.org/pdf/2007.01560.pdf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DejaVu Sans"/>
              </a:rPr>
              <a:t>Bill Laboon PDF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6"/>
              </a:rPr>
              <a:t>https://stackoverflow.com/questions/43465552/how-does-paritys-aura-consensus-protocol-work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DejaVu Sans"/>
              </a:rPr>
              <a:t>https://openethereum.github.io/Aura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301320"/>
            <a:ext cx="906768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Feedback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097280" y="1645920"/>
            <a:ext cx="8317440" cy="11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301320"/>
            <a:ext cx="906768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Objective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48640" y="1194840"/>
            <a:ext cx="9067680" cy="438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6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Measure, Understand and Analyse the Hybrid Consensus</a:t>
            </a:r>
            <a:endParaRPr b="0" lang="en-US" sz="2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Performance Measuring Normalisation</a:t>
            </a:r>
            <a:endParaRPr b="0" lang="en-US" sz="3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Performance Measurement Details</a:t>
            </a:r>
            <a:endParaRPr b="0" lang="en-US" sz="3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Aura + Grandpa Block Period Influence</a:t>
            </a:r>
            <a:endParaRPr b="0" lang="en-US" sz="3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Aura + Grandpa Scalability Influence</a:t>
            </a:r>
            <a:endParaRPr b="0" lang="en-US" sz="3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Aura + Grandpa Forks</a:t>
            </a:r>
            <a:endParaRPr b="0" lang="en-US" sz="3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Babe + Grandpa Block Period Influence</a:t>
            </a:r>
            <a:endParaRPr b="0" lang="en-US" sz="3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Babe + Grandpa Scalability Influence</a:t>
            </a:r>
            <a:endParaRPr b="0" lang="en-US" sz="3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Babe + Grandpa Forks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301320"/>
            <a:ext cx="906768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Performance Measurement Details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769040"/>
            <a:ext cx="9067680" cy="438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3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No of Nodes: 5, 10, 15, 20, 25</a:t>
            </a:r>
            <a:endParaRPr b="0" lang="en-US" sz="32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No of Accounts: 2000</a:t>
            </a:r>
            <a:endParaRPr b="0" lang="en-US" sz="32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Client Threads: 1000</a:t>
            </a:r>
            <a:endParaRPr b="0" lang="en-US" sz="32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Transaction Type: Create Asset Transaction</a:t>
            </a:r>
            <a:endParaRPr b="0" lang="en-US" sz="32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Complexity of Method: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Hash Calculation (1)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Read from storage (5)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Write to Storage (10)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828800" y="640080"/>
            <a:ext cx="703836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AURA + GRANDPA Scalability Influence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005840" y="1463040"/>
            <a:ext cx="4515840" cy="451584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5852160" y="1371600"/>
            <a:ext cx="3564000" cy="39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Since the message communication is O(n</a:t>
            </a:r>
            <a:r>
              <a:rPr b="0" lang="en-US" sz="1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 it decreases the throughput significantly with the increase of nodes. In addition GRANDPA O(n</a:t>
            </a:r>
            <a:r>
              <a:rPr b="0" lang="en-US" sz="1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 augments the drop but the consensus decision is on the chain rather than the block level.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Also at higher TPS, the bottleneck of higher transaction processing increases the fork in the system thereby bringing down the throughput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828800" y="640080"/>
            <a:ext cx="703836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AURA + GRANDPA Forks Occurence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973880" y="1242360"/>
            <a:ext cx="4607280" cy="4607280"/>
          </a:xfrm>
          <a:prstGeom prst="rect">
            <a:avLst/>
          </a:prstGeom>
          <a:ln>
            <a:noFill/>
          </a:ln>
        </p:spPr>
      </p:pic>
      <p:sp>
        <p:nvSpPr>
          <p:cNvPr id="124" name="CustomShape 2"/>
          <p:cNvSpPr/>
          <p:nvPr/>
        </p:nvSpPr>
        <p:spPr>
          <a:xfrm>
            <a:off x="6949440" y="1463040"/>
            <a:ext cx="1826640" cy="187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Increase of Forks in the system with increasing Nodes and increasing input TPS rate.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828800" y="640080"/>
            <a:ext cx="703836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BABE + GRANDPA Scalability Influence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1737360" y="1188720"/>
            <a:ext cx="5155920" cy="5155920"/>
          </a:xfrm>
          <a:prstGeom prst="rect">
            <a:avLst/>
          </a:prstGeom>
          <a:ln>
            <a:noFill/>
          </a:ln>
        </p:spPr>
      </p:pic>
      <p:sp>
        <p:nvSpPr>
          <p:cNvPr id="127" name="CustomShape 2"/>
          <p:cNvSpPr/>
          <p:nvPr/>
        </p:nvSpPr>
        <p:spPr>
          <a:xfrm>
            <a:off x="7223760" y="1371600"/>
            <a:ext cx="2375280" cy="46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Message Complexity is O(n) similar to Clique but suffers from a larger amount of forks given the susceptibility of multiple eligible validators for the same block height.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 is also accompanied by a computation effort of VRF proof which slows down the system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2103120" y="274320"/>
            <a:ext cx="57582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BABE + GRANDPA Forks Occurence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968040" y="1005840"/>
            <a:ext cx="5521680" cy="5521680"/>
          </a:xfrm>
          <a:prstGeom prst="rect">
            <a:avLst/>
          </a:prstGeom>
          <a:ln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6766560" y="1188720"/>
            <a:ext cx="191808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Forks Occurence is higher give the possibility of multiple validators per round,dependence on block time stamp interval for epoch calculation brings in more forks than AURA.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31520" y="1463040"/>
            <a:ext cx="8959680" cy="34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Cloture de Programming et Conception :)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All code in BitBucket Université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Merci à M.Verdier, Severine et Patricia pour les contributions de Nouveau Consensus Modelling, Multiple Mobility Use-Cases Definition, Multiple Consensus Performance Testing and Study.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Next Step …??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22960" y="110880"/>
            <a:ext cx="237600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Next Step Planning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91440" y="731520"/>
            <a:ext cx="9599760" cy="603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These: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Redaction de Rapport (4mois)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Redaction de Papier pour conference – co travail de Rapport (concise)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Two Works: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DataMarket on Hybrid Consensus (Performance and Focus On CAP Theorem for Aura, Babe + Grandpa)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Deadline: 4 Dec 2022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ICBC 2023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Self Optimising Utilitarian Leader  (SOUL)</a:t>
            </a: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Consensus Algorithm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Deadline: 30 Dec 2022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MetaCom 2023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----------------------------------------------------------------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PODC 2023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Abstract submission: January 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Full paper submission: January 10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050505"/>
                </a:solidFill>
                <a:uFillTx/>
                <a:latin typeface="Times New Roman"/>
                <a:ea typeface="DejaVu Sans"/>
              </a:rPr>
              <a:t>Administratif</a:t>
            </a:r>
            <a:r>
              <a:rPr b="1" lang="en-US" sz="18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  <a:ea typeface="DejaVu Sans"/>
              </a:rPr>
              <a:t>1) FSD LEAT ( Deja Fait, Merci à M. Verdier et Francoise)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  <a:ea typeface="DejaVu Sans"/>
              </a:rPr>
              <a:t>2) Prolongation Contrat CNRS 4 mois (en cours)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  <a:ea typeface="DejaVu Sans"/>
              </a:rPr>
              <a:t>3) Demande de Titre De Sejour (en attente pour contrat)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  <a:ea typeface="DejaVu Sans"/>
              </a:rPr>
              <a:t>4) Renault Prolongation Acces et Materiel (à demarrer)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  <a:ea typeface="DejaVu Sans"/>
              </a:rPr>
              <a:t>5) Grammarly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2022-09-27T10:18:58Z</dcterms:created>
  <dc:creator/>
  <dc:description/>
  <dc:language>en-US</dc:language>
  <cp:lastModifiedBy/>
  <dcterms:modified xsi:type="dcterms:W3CDTF">2022-10-26T09:40:10Z</dcterms:modified>
  <cp:revision>60</cp:revision>
  <dc:subject/>
  <dc:title>Forestbird</dc:title>
</cp:coreProperties>
</file>