
<file path=[Content_Types].xml><?xml version="1.0" encoding="utf-8"?>
<Types xmlns="http://schemas.openxmlformats.org/package/2006/content-types">
  <Override PartName="/ppt/slideLayouts/slideLayout4.xml" ContentType="application/vnd.openxmlformats-officedocument.presentationml.slideLayout+xml"/>
  <Default Extension="jpeg" ContentType="image/jpeg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Default Extension="rels" ContentType="application/vnd.openxmlformats-package.relationship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9.xml" ContentType="application/vnd.openxmlformats-officedocument.presentationml.slide+xml"/>
  <Default Extension="xml" ContentType="application/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Default Extension="bin" ContentType="application/vnd.openxmlformats-officedocument.presentationml.printerSettings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s/slide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59" r:id="rId6"/>
    <p:sldId id="261" r:id="rId7"/>
    <p:sldId id="260" r:id="rId8"/>
    <p:sldId id="262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extLst>
    <p:ext uri="{E76CE94A-603C-4142-B9EB-6D1370010A27}">
      <p14:discardImageEditData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  <p:ext uri="{D31A062A-798A-4329-ABDD-BBA856620510}">
      <p14:defaultImageDpi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856" y="-1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C60E0-BED4-4B4F-8608-BBFB7BFF5248}" type="datetimeFigureOut">
              <a:rPr lang="en-US" smtClean="0"/>
              <a:pPr/>
              <a:t>11/2/11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D9A87-4ED5-4130-A747-3A56682E1B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430237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C60E0-BED4-4B4F-8608-BBFB7BFF5248}" type="datetimeFigureOut">
              <a:rPr lang="en-US" smtClean="0"/>
              <a:pPr/>
              <a:t>11/2/11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D9A87-4ED5-4130-A747-3A56682E1B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301602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C60E0-BED4-4B4F-8608-BBFB7BFF5248}" type="datetimeFigureOut">
              <a:rPr lang="en-US" smtClean="0"/>
              <a:pPr/>
              <a:t>11/2/11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D9A87-4ED5-4130-A747-3A56682E1B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713151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C60E0-BED4-4B4F-8608-BBFB7BFF5248}" type="datetimeFigureOut">
              <a:rPr lang="en-US" smtClean="0"/>
              <a:pPr/>
              <a:t>11/2/11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D9A87-4ED5-4130-A747-3A56682E1B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457998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C60E0-BED4-4B4F-8608-BBFB7BFF5248}" type="datetimeFigureOut">
              <a:rPr lang="en-US" smtClean="0"/>
              <a:pPr/>
              <a:t>11/2/11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D9A87-4ED5-4130-A747-3A56682E1B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790945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C60E0-BED4-4B4F-8608-BBFB7BFF5248}" type="datetimeFigureOut">
              <a:rPr lang="en-US" smtClean="0"/>
              <a:pPr/>
              <a:t>11/2/11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D9A87-4ED5-4130-A747-3A56682E1B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635387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C60E0-BED4-4B4F-8608-BBFB7BFF5248}" type="datetimeFigureOut">
              <a:rPr lang="en-US" smtClean="0"/>
              <a:pPr/>
              <a:t>11/2/11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D9A87-4ED5-4130-A747-3A56682E1B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726090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C60E0-BED4-4B4F-8608-BBFB7BFF5248}" type="datetimeFigureOut">
              <a:rPr lang="en-US" smtClean="0"/>
              <a:pPr/>
              <a:t>11/2/11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D9A87-4ED5-4130-A747-3A56682E1B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481317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C60E0-BED4-4B4F-8608-BBFB7BFF5248}" type="datetimeFigureOut">
              <a:rPr lang="en-US" smtClean="0"/>
              <a:pPr/>
              <a:t>11/2/11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D9A87-4ED5-4130-A747-3A56682E1B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510608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C60E0-BED4-4B4F-8608-BBFB7BFF5248}" type="datetimeFigureOut">
              <a:rPr lang="en-US" smtClean="0"/>
              <a:pPr/>
              <a:t>11/2/11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D9A87-4ED5-4130-A747-3A56682E1B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206787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C60E0-BED4-4B4F-8608-BBFB7BFF5248}" type="datetimeFigureOut">
              <a:rPr lang="en-US" smtClean="0"/>
              <a:pPr/>
              <a:t>11/2/11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D9A87-4ED5-4130-A747-3A56682E1B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166679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6C60E0-BED4-4B4F-8608-BBFB7BFF5248}" type="datetimeFigureOut">
              <a:rPr lang="en-US" smtClean="0"/>
              <a:pPr/>
              <a:t>11/2/11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CD9A87-4ED5-4130-A747-3A56682E1B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015417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post that wasn’t:</a:t>
            </a:r>
            <a:br>
              <a:rPr lang="en-US" dirty="0" smtClean="0"/>
            </a:br>
            <a:r>
              <a:rPr lang="en-US" dirty="0" smtClean="0"/>
              <a:t>Understanding Facebook Groups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Amber, Jason, </a:t>
            </a:r>
            <a:r>
              <a:rPr lang="en-US" dirty="0" err="1" smtClean="0"/>
              <a:t>Manya</a:t>
            </a:r>
            <a:r>
              <a:rPr lang="en-US" dirty="0" smtClean="0"/>
              <a:t>, Rebecca, </a:t>
            </a:r>
            <a:r>
              <a:rPr lang="en-US" dirty="0" err="1" smtClean="0"/>
              <a:t>Sauvik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86542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 </a:t>
            </a:r>
            <a:r>
              <a:rPr lang="en-US" dirty="0" smtClean="0"/>
              <a:t>Level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Understand </a:t>
            </a:r>
            <a:r>
              <a:rPr lang="en-US" dirty="0" smtClean="0"/>
              <a:t>groupings of friends for privacy decisions</a:t>
            </a:r>
          </a:p>
          <a:p>
            <a:pPr lvl="1"/>
            <a:r>
              <a:rPr lang="en-US" dirty="0" smtClean="0"/>
              <a:t>Friends that prevent sharing</a:t>
            </a:r>
          </a:p>
          <a:p>
            <a:pPr lvl="1"/>
            <a:r>
              <a:rPr lang="en-US" dirty="0" smtClean="0"/>
              <a:t>Friends that want to share with</a:t>
            </a:r>
          </a:p>
          <a:p>
            <a:pPr lvl="1"/>
            <a:r>
              <a:rPr lang="en-US" dirty="0" smtClean="0"/>
              <a:t>By type of content</a:t>
            </a:r>
          </a:p>
          <a:p>
            <a:r>
              <a:rPr lang="en-US" dirty="0" smtClean="0"/>
              <a:t>First step to create default </a:t>
            </a:r>
            <a:r>
              <a:rPr lang="en-US" dirty="0" smtClean="0"/>
              <a:t>groups, suggestions for groups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931632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Sharing</a:t>
            </a:r>
            <a:r>
              <a:rPr lang="en-US" dirty="0" smtClean="0"/>
              <a:t> 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People have content they decide not to share</a:t>
            </a:r>
          </a:p>
          <a:p>
            <a:r>
              <a:rPr lang="en-US" dirty="0" smtClean="0"/>
              <a:t>Self-censorship may be motivated by certain people/groups of people</a:t>
            </a:r>
          </a:p>
          <a:p>
            <a:pPr lvl="1"/>
            <a:r>
              <a:rPr lang="en-US" dirty="0" smtClean="0"/>
              <a:t>Common attributes?</a:t>
            </a:r>
          </a:p>
          <a:p>
            <a:pPr lvl="1"/>
            <a:r>
              <a:rPr lang="en-US" dirty="0" smtClean="0"/>
              <a:t>Content dependent?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575178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Study design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895600" y="2057400"/>
            <a:ext cx="2819400" cy="4267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Font typeface="Arial"/>
              <a:buChar char="•"/>
            </a:pPr>
            <a:r>
              <a:rPr lang="en-US" sz="2400" dirty="0" smtClean="0"/>
              <a:t>7-day long diary study in which participants text in posts they decide not to post</a:t>
            </a:r>
          </a:p>
          <a:p>
            <a:pPr algn="ctr">
              <a:buFont typeface="Arial"/>
              <a:buChar char="•"/>
            </a:pPr>
            <a:endParaRPr lang="en-US" sz="2400" dirty="0" smtClean="0"/>
          </a:p>
          <a:p>
            <a:pPr algn="ctr">
              <a:buFont typeface="Arial"/>
              <a:buChar char="•"/>
            </a:pPr>
            <a:r>
              <a:rPr lang="en-US" sz="2400" dirty="0" smtClean="0"/>
              <a:t>Nightly online surveys</a:t>
            </a:r>
            <a:endParaRPr lang="en-US" sz="2400" dirty="0"/>
          </a:p>
        </p:txBody>
      </p:sp>
      <p:sp>
        <p:nvSpPr>
          <p:cNvPr id="5" name="Manual Operation 4"/>
          <p:cNvSpPr/>
          <p:nvPr/>
        </p:nvSpPr>
        <p:spPr>
          <a:xfrm rot="16200000">
            <a:off x="-228600" y="3352800"/>
            <a:ext cx="3390900" cy="1714500"/>
          </a:xfrm>
          <a:prstGeom prst="flowChartManualOperati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400" dirty="0" smtClean="0"/>
              <a:t>Screening survey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6324600" y="2286000"/>
            <a:ext cx="2209800" cy="3429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Final in-lab interview with qualifying participants</a:t>
            </a:r>
            <a:endParaRPr lang="en-US" sz="2400" dirty="0"/>
          </a:p>
        </p:txBody>
      </p:sp>
      <p:sp>
        <p:nvSpPr>
          <p:cNvPr id="7" name="Right Arrow 6"/>
          <p:cNvSpPr/>
          <p:nvPr/>
        </p:nvSpPr>
        <p:spPr>
          <a:xfrm>
            <a:off x="2514600" y="3657600"/>
            <a:ext cx="228600" cy="9906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" name="Right Arrow 7"/>
          <p:cNvSpPr/>
          <p:nvPr/>
        </p:nvSpPr>
        <p:spPr>
          <a:xfrm>
            <a:off x="5867400" y="3657600"/>
            <a:ext cx="228600" cy="9906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Screening survey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Target 7-10 participants</a:t>
            </a:r>
            <a:endParaRPr lang="en-US" dirty="0" smtClean="0"/>
          </a:p>
          <a:p>
            <a:r>
              <a:rPr lang="en-US" dirty="0" smtClean="0"/>
              <a:t>Screen for participants who:</a:t>
            </a:r>
          </a:p>
          <a:p>
            <a:pPr lvl="1"/>
            <a:r>
              <a:rPr lang="en-US" dirty="0" smtClean="0"/>
              <a:t>Are frequent </a:t>
            </a:r>
            <a:r>
              <a:rPr lang="en-US" dirty="0" err="1" smtClean="0"/>
              <a:t>Facebook</a:t>
            </a:r>
            <a:r>
              <a:rPr lang="en-US" dirty="0" smtClean="0"/>
              <a:t> users</a:t>
            </a:r>
            <a:endParaRPr lang="en-US" dirty="0" smtClean="0"/>
          </a:p>
          <a:p>
            <a:pPr lvl="1"/>
            <a:r>
              <a:rPr lang="en-US" dirty="0" smtClean="0"/>
              <a:t>Can send SMS text </a:t>
            </a:r>
            <a:r>
              <a:rPr lang="en-US" dirty="0" smtClean="0"/>
              <a:t>messages</a:t>
            </a:r>
          </a:p>
          <a:p>
            <a:pPr lvl="1"/>
            <a:r>
              <a:rPr lang="en-US" dirty="0" smtClean="0"/>
              <a:t>Are English speakers</a:t>
            </a:r>
          </a:p>
          <a:p>
            <a:pPr lvl="1"/>
            <a:r>
              <a:rPr lang="en-US" dirty="0" smtClean="0"/>
              <a:t>Have history of </a:t>
            </a:r>
            <a:r>
              <a:rPr lang="en-US" dirty="0" smtClean="0"/>
              <a:t>content they decided not to post and are willing to share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575178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Diary study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Diary study</a:t>
            </a:r>
            <a:r>
              <a:rPr lang="en-US" dirty="0" smtClean="0"/>
              <a:t> of reported </a:t>
            </a:r>
            <a:r>
              <a:rPr lang="en-US" dirty="0" smtClean="0"/>
              <a:t>content that thought about but decided not to share</a:t>
            </a:r>
            <a:endParaRPr lang="en-US" dirty="0" smtClean="0"/>
          </a:p>
          <a:p>
            <a:pPr lvl="1"/>
            <a:r>
              <a:rPr lang="en-US" dirty="0" smtClean="0"/>
              <a:t>Receive instructions at beginning of study</a:t>
            </a:r>
          </a:p>
          <a:p>
            <a:pPr lvl="1"/>
            <a:r>
              <a:rPr lang="en-US" dirty="0" smtClean="0"/>
              <a:t>Text in content real-time</a:t>
            </a:r>
            <a:endParaRPr lang="en-US" dirty="0" smtClean="0"/>
          </a:p>
          <a:p>
            <a:r>
              <a:rPr lang="en-US" dirty="0" smtClean="0"/>
              <a:t>Nightly</a:t>
            </a:r>
            <a:r>
              <a:rPr lang="en-US" dirty="0" smtClean="0"/>
              <a:t> online surveys to gather detailed information on texts</a:t>
            </a:r>
          </a:p>
          <a:p>
            <a:pPr lvl="1"/>
            <a:r>
              <a:rPr lang="en-US" dirty="0" smtClean="0"/>
              <a:t>Probe on privacy decision</a:t>
            </a:r>
            <a:endParaRPr lang="en-US" dirty="0" smtClean="0"/>
          </a:p>
          <a:p>
            <a:pPr lvl="2"/>
            <a:r>
              <a:rPr lang="en-US" dirty="0" smtClean="0"/>
              <a:t>Why did they decide not to share it?</a:t>
            </a:r>
          </a:p>
          <a:p>
            <a:pPr lvl="2"/>
            <a:r>
              <a:rPr lang="en-US" dirty="0" smtClean="0"/>
              <a:t>Who did they want to share it with?</a:t>
            </a:r>
          </a:p>
          <a:p>
            <a:pPr lvl="2"/>
            <a:r>
              <a:rPr lang="en-US" dirty="0" smtClean="0"/>
              <a:t>Who did they not want to share it with?</a:t>
            </a:r>
          </a:p>
          <a:p>
            <a:pPr lvl="1"/>
            <a:r>
              <a:rPr lang="en-US" dirty="0" smtClean="0"/>
              <a:t>Prevent “gaming” by asking questions on </a:t>
            </a:r>
            <a:r>
              <a:rPr lang="en-US" dirty="0" err="1" smtClean="0"/>
              <a:t>Facebook</a:t>
            </a:r>
            <a:r>
              <a:rPr lang="en-US" dirty="0" smtClean="0"/>
              <a:t> posts if participants don’t send in any content</a:t>
            </a:r>
          </a:p>
          <a:p>
            <a:pPr lvl="1"/>
            <a:r>
              <a:rPr lang="en-US" dirty="0" smtClean="0"/>
              <a:t>Pay $2/survey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885542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Interview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Lab-based semi-structured interview</a:t>
            </a:r>
          </a:p>
          <a:p>
            <a:r>
              <a:rPr lang="en-US" dirty="0" smtClean="0"/>
              <a:t>Deep-dive into results of online surveys</a:t>
            </a:r>
          </a:p>
          <a:p>
            <a:pPr lvl="1"/>
            <a:r>
              <a:rPr lang="en-US" dirty="0" smtClean="0"/>
              <a:t>Attributes of people wanted to share with/not share with</a:t>
            </a:r>
          </a:p>
          <a:p>
            <a:pPr lvl="1"/>
            <a:r>
              <a:rPr lang="en-US" dirty="0" smtClean="0"/>
              <a:t>Attributes of content</a:t>
            </a:r>
          </a:p>
          <a:p>
            <a:r>
              <a:rPr lang="en-US" dirty="0" smtClean="0"/>
              <a:t>Probe </a:t>
            </a:r>
            <a:r>
              <a:rPr lang="en-US" dirty="0" smtClean="0"/>
              <a:t>on social network usage</a:t>
            </a:r>
          </a:p>
          <a:p>
            <a:pPr lvl="1"/>
            <a:r>
              <a:rPr lang="en-US" dirty="0" smtClean="0"/>
              <a:t>Privacy preferences</a:t>
            </a:r>
          </a:p>
          <a:p>
            <a:pPr lvl="1"/>
            <a:r>
              <a:rPr lang="en-US" dirty="0" smtClean="0"/>
              <a:t>Current grouping and sharing</a:t>
            </a: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8855428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Twilio</a:t>
            </a:r>
            <a:endParaRPr lang="en-US" dirty="0" smtClean="0"/>
          </a:p>
          <a:p>
            <a:r>
              <a:rPr lang="en-US" dirty="0" smtClean="0"/>
              <a:t>Restful</a:t>
            </a:r>
          </a:p>
          <a:p>
            <a:r>
              <a:rPr lang="en-US" dirty="0" smtClean="0"/>
              <a:t>Do we need this slide?</a:t>
            </a: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8855428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Progress and 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New IRB submitted</a:t>
            </a:r>
          </a:p>
          <a:p>
            <a:r>
              <a:rPr lang="en-US" dirty="0" smtClean="0"/>
              <a:t>Technology? </a:t>
            </a:r>
          </a:p>
          <a:p>
            <a:r>
              <a:rPr lang="en-US" dirty="0" smtClean="0"/>
              <a:t>Pilot on our friends while waiting for IRB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8668648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309</Words>
  <Application>Microsoft Macintosh PowerPoint</Application>
  <PresentationFormat>On-screen Show (4:3)</PresentationFormat>
  <Paragraphs>53</Paragraphs>
  <Slides>9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The post that wasn’t: Understanding Facebook Groups</vt:lpstr>
      <vt:lpstr>High Level Objectives</vt:lpstr>
      <vt:lpstr>Sharing content</vt:lpstr>
      <vt:lpstr>Study design</vt:lpstr>
      <vt:lpstr>Screening survey</vt:lpstr>
      <vt:lpstr>Diary study</vt:lpstr>
      <vt:lpstr>Final Interview</vt:lpstr>
      <vt:lpstr>Technology</vt:lpstr>
      <vt:lpstr>Progress and next steps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Facebook Groups</dc:title>
  <dc:creator>rebecca</dc:creator>
  <cp:lastModifiedBy>Manya Sleeper</cp:lastModifiedBy>
  <cp:revision>14</cp:revision>
  <dcterms:created xsi:type="dcterms:W3CDTF">2011-11-02T06:29:18Z</dcterms:created>
  <dcterms:modified xsi:type="dcterms:W3CDTF">2011-11-02T06:58:38Z</dcterms:modified>
</cp:coreProperties>
</file>