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59" r:id="rId6"/>
    <p:sldId id="261" r:id="rId7"/>
    <p:sldId id="265" r:id="rId8"/>
    <p:sldId id="260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C8799-F3A1-7F4D-B454-24DB02F12A8B}" type="datetimeFigureOut">
              <a:rPr lang="en-US" smtClean="0"/>
              <a:t>11/2/11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F94D6-25B7-E54E-B9E8-5A4CF3D2C3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F94D6-25B7-E54E-B9E8-5A4CF3D2C32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F94D6-25B7-E54E-B9E8-5A4CF3D2C32A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F94D6-25B7-E54E-B9E8-5A4CF3D2C32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F94D6-25B7-E54E-B9E8-5A4CF3D2C32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F94D6-25B7-E54E-B9E8-5A4CF3D2C32A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F94D6-25B7-E54E-B9E8-5A4CF3D2C32A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F94D6-25B7-E54E-B9E8-5A4CF3D2C32A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F94D6-25B7-E54E-B9E8-5A4CF3D2C32A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Manya</a:t>
            </a:r>
          </a:p>
          <a:p>
            <a:pPr lvl="1"/>
            <a:r>
              <a:rPr lang="en-US" dirty="0" smtClean="0"/>
              <a:t>Attributes of friends wanted to share with/not share with</a:t>
            </a:r>
          </a:p>
          <a:p>
            <a:pPr lvl="1"/>
            <a:r>
              <a:rPr lang="en-US" dirty="0" smtClean="0"/>
              <a:t>Attributes of content</a:t>
            </a:r>
          </a:p>
          <a:p>
            <a:pPr lvl="1"/>
            <a:r>
              <a:rPr lang="en-US" dirty="0" smtClean="0"/>
              <a:t>Privacy preferences</a:t>
            </a:r>
          </a:p>
          <a:p>
            <a:pPr lvl="1"/>
            <a:r>
              <a:rPr lang="en-US" dirty="0" smtClean="0"/>
              <a:t>Current grouping and sharing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F94D6-25B7-E54E-B9E8-5A4CF3D2C32A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F94D6-25B7-E54E-B9E8-5A4CF3D2C32A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0E0-BED4-4B4F-8608-BBFB7BFF5248}" type="datetimeFigureOut">
              <a:rPr lang="en-US" smtClean="0"/>
              <a:pPr/>
              <a:t>11/2/11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3023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0E0-BED4-4B4F-8608-BBFB7BFF5248}" type="datetimeFigureOut">
              <a:rPr lang="en-US" smtClean="0"/>
              <a:pPr/>
              <a:t>11/2/11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0160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0E0-BED4-4B4F-8608-BBFB7BFF5248}" type="datetimeFigureOut">
              <a:rPr lang="en-US" smtClean="0"/>
              <a:pPr/>
              <a:t>11/2/11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1315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0E0-BED4-4B4F-8608-BBFB7BFF5248}" type="datetimeFigureOut">
              <a:rPr lang="en-US" smtClean="0"/>
              <a:pPr/>
              <a:t>11/2/11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5799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0E0-BED4-4B4F-8608-BBFB7BFF5248}" type="datetimeFigureOut">
              <a:rPr lang="en-US" smtClean="0"/>
              <a:pPr/>
              <a:t>11/2/11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9094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0E0-BED4-4B4F-8608-BBFB7BFF5248}" type="datetimeFigureOut">
              <a:rPr lang="en-US" smtClean="0"/>
              <a:pPr/>
              <a:t>11/2/11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3538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0E0-BED4-4B4F-8608-BBFB7BFF5248}" type="datetimeFigureOut">
              <a:rPr lang="en-US" smtClean="0"/>
              <a:pPr/>
              <a:t>11/2/11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2609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0E0-BED4-4B4F-8608-BBFB7BFF5248}" type="datetimeFigureOut">
              <a:rPr lang="en-US" smtClean="0"/>
              <a:pPr/>
              <a:t>11/2/11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8131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0E0-BED4-4B4F-8608-BBFB7BFF5248}" type="datetimeFigureOut">
              <a:rPr lang="en-US" smtClean="0"/>
              <a:pPr/>
              <a:t>11/2/11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1060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0E0-BED4-4B4F-8608-BBFB7BFF5248}" type="datetimeFigureOut">
              <a:rPr lang="en-US" smtClean="0"/>
              <a:pPr/>
              <a:t>11/2/11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0678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0E0-BED4-4B4F-8608-BBFB7BFF5248}" type="datetimeFigureOut">
              <a:rPr lang="en-US" smtClean="0"/>
              <a:pPr/>
              <a:t>11/2/11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6667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C60E0-BED4-4B4F-8608-BBFB7BFF5248}" type="datetimeFigureOut">
              <a:rPr lang="en-US" smtClean="0"/>
              <a:pPr/>
              <a:t>11/2/11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1541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post that wasn’t:</a:t>
            </a:r>
            <a:br>
              <a:rPr lang="en-US" dirty="0" smtClean="0"/>
            </a:br>
            <a:r>
              <a:rPr lang="en-US" dirty="0" smtClean="0"/>
              <a:t>Understanding Facebook Groups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Amber, Jason, </a:t>
            </a:r>
            <a:r>
              <a:rPr lang="en-US" dirty="0" err="1" smtClean="0"/>
              <a:t>Manya</a:t>
            </a:r>
            <a:r>
              <a:rPr lang="en-US" dirty="0" smtClean="0"/>
              <a:t>, Rebecca, </a:t>
            </a:r>
            <a:r>
              <a:rPr lang="en-US" dirty="0" err="1" smtClean="0"/>
              <a:t>Sauvik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8654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and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IRB submitted</a:t>
            </a:r>
            <a:endParaRPr lang="en-US" dirty="0" smtClean="0"/>
          </a:p>
          <a:p>
            <a:r>
              <a:rPr lang="en-US" dirty="0" smtClean="0"/>
              <a:t>Technology infrastructure prototyped</a:t>
            </a:r>
          </a:p>
          <a:p>
            <a:r>
              <a:rPr lang="en-US" dirty="0" smtClean="0"/>
              <a:t>Plan to pilot </a:t>
            </a:r>
            <a:r>
              <a:rPr lang="en-US" dirty="0" smtClean="0"/>
              <a:t>on our friends while waiting for </a:t>
            </a:r>
            <a:r>
              <a:rPr lang="en-US" dirty="0" smtClean="0"/>
              <a:t>IRB</a:t>
            </a:r>
          </a:p>
          <a:p>
            <a:pPr lvl="1"/>
            <a:r>
              <a:rPr lang="en-US" dirty="0" smtClean="0"/>
              <a:t>Volunteers? Super fun and earn a cookie (the good kind)!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6686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groupings of friends for privacy decisions</a:t>
            </a:r>
          </a:p>
          <a:p>
            <a:pPr lvl="1"/>
            <a:r>
              <a:rPr lang="en-US" dirty="0" smtClean="0"/>
              <a:t>Friends that prevent sharing</a:t>
            </a:r>
          </a:p>
          <a:p>
            <a:pPr lvl="1"/>
            <a:r>
              <a:rPr lang="en-US" dirty="0" smtClean="0"/>
              <a:t>Friends that</a:t>
            </a:r>
            <a:r>
              <a:rPr lang="en-US" dirty="0" smtClean="0"/>
              <a:t> promote sharing</a:t>
            </a:r>
          </a:p>
          <a:p>
            <a:pPr lvl="1"/>
            <a:r>
              <a:rPr lang="en-US" dirty="0" smtClean="0"/>
              <a:t>By type of content</a:t>
            </a:r>
          </a:p>
          <a:p>
            <a:r>
              <a:rPr lang="en-US" dirty="0" smtClean="0"/>
              <a:t>First step to create default groups, suggestions for groups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316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have content they decide not to share</a:t>
            </a:r>
          </a:p>
          <a:p>
            <a:r>
              <a:rPr lang="en-US" dirty="0" smtClean="0"/>
              <a:t>Self-censorship may be motivated by certain people/groups of people</a:t>
            </a:r>
          </a:p>
          <a:p>
            <a:pPr lvl="1"/>
            <a:r>
              <a:rPr lang="en-US" dirty="0" smtClean="0"/>
              <a:t>Common attributes?</a:t>
            </a:r>
          </a:p>
          <a:p>
            <a:pPr lvl="1"/>
            <a:r>
              <a:rPr lang="en-US" dirty="0" smtClean="0"/>
              <a:t>Content dependent?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7517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5600" y="2057400"/>
            <a:ext cx="2819400" cy="426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/>
              <a:buChar char="•"/>
            </a:pPr>
            <a:r>
              <a:rPr lang="en-US" sz="2400" dirty="0" smtClean="0"/>
              <a:t>7-day long diary study in which participants text in posts they decide not to post</a:t>
            </a:r>
          </a:p>
          <a:p>
            <a:pPr algn="ctr">
              <a:buFont typeface="Arial"/>
              <a:buChar char="•"/>
            </a:pPr>
            <a:endParaRPr lang="en-US" sz="2400" dirty="0" smtClean="0"/>
          </a:p>
          <a:p>
            <a:pPr algn="ctr">
              <a:buFont typeface="Arial"/>
              <a:buChar char="•"/>
            </a:pPr>
            <a:r>
              <a:rPr lang="en-US" sz="2400" dirty="0" smtClean="0"/>
              <a:t>Nightly online surveys</a:t>
            </a:r>
            <a:endParaRPr lang="en-US" sz="2400" dirty="0"/>
          </a:p>
        </p:txBody>
      </p:sp>
      <p:sp>
        <p:nvSpPr>
          <p:cNvPr id="5" name="Manual Operation 4"/>
          <p:cNvSpPr/>
          <p:nvPr/>
        </p:nvSpPr>
        <p:spPr>
          <a:xfrm rot="16200000">
            <a:off x="-228600" y="3352800"/>
            <a:ext cx="3390900" cy="1714500"/>
          </a:xfrm>
          <a:prstGeom prst="flowChartManualOpe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Screening survey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324600" y="2286000"/>
            <a:ext cx="2209800" cy="3429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Final in-lab interview with qualifying participants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2514600" y="3657600"/>
            <a:ext cx="228600" cy="990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ight Arrow 7"/>
          <p:cNvSpPr/>
          <p:nvPr/>
        </p:nvSpPr>
        <p:spPr>
          <a:xfrm>
            <a:off x="5867400" y="3657600"/>
            <a:ext cx="228600" cy="990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Screening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Target 7-10 </a:t>
            </a:r>
            <a:r>
              <a:rPr lang="en-US" dirty="0" smtClean="0"/>
              <a:t>participants</a:t>
            </a:r>
          </a:p>
          <a:p>
            <a:r>
              <a:rPr lang="en-US" dirty="0" smtClean="0"/>
              <a:t>Recruit through CBDR, flyers, Craigslist</a:t>
            </a:r>
          </a:p>
          <a:p>
            <a:r>
              <a:rPr lang="en-US" dirty="0" smtClean="0"/>
              <a:t>Direct to online survey</a:t>
            </a:r>
          </a:p>
          <a:p>
            <a:r>
              <a:rPr lang="en-US" dirty="0" smtClean="0"/>
              <a:t>Screen for participants who:</a:t>
            </a:r>
          </a:p>
          <a:p>
            <a:pPr lvl="1"/>
            <a:r>
              <a:rPr lang="en-US" dirty="0" smtClean="0"/>
              <a:t>Are frequent </a:t>
            </a:r>
            <a:r>
              <a:rPr lang="en-US" dirty="0" err="1" smtClean="0"/>
              <a:t>Facebook</a:t>
            </a:r>
            <a:r>
              <a:rPr lang="en-US" dirty="0" smtClean="0"/>
              <a:t> users</a:t>
            </a:r>
          </a:p>
          <a:p>
            <a:pPr lvl="1"/>
            <a:r>
              <a:rPr lang="en-US" dirty="0" smtClean="0"/>
              <a:t>Can send SMS text messages</a:t>
            </a:r>
          </a:p>
          <a:p>
            <a:pPr lvl="1"/>
            <a:r>
              <a:rPr lang="en-US" dirty="0" smtClean="0"/>
              <a:t>Are English speakers</a:t>
            </a:r>
          </a:p>
          <a:p>
            <a:pPr lvl="1"/>
            <a:r>
              <a:rPr lang="en-US" dirty="0" smtClean="0"/>
              <a:t>Have history of content they decided not to post and are willing to share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7517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Diary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Participants describe content </a:t>
            </a:r>
            <a:r>
              <a:rPr lang="en-US" dirty="0" smtClean="0"/>
              <a:t>that they think about sharing with friends but decide </a:t>
            </a:r>
            <a:r>
              <a:rPr lang="en-US" dirty="0" smtClean="0"/>
              <a:t>not to</a:t>
            </a:r>
            <a:r>
              <a:rPr lang="en-US" dirty="0" smtClean="0"/>
              <a:t> </a:t>
            </a:r>
            <a:r>
              <a:rPr lang="en-US" dirty="0" smtClean="0"/>
              <a:t>post on </a:t>
            </a:r>
            <a:r>
              <a:rPr lang="en-US" dirty="0" err="1" smtClean="0"/>
              <a:t>Facebook</a:t>
            </a:r>
            <a:endParaRPr lang="en-US" dirty="0" smtClean="0"/>
          </a:p>
          <a:p>
            <a:pPr lvl="1"/>
            <a:r>
              <a:rPr lang="en-US" dirty="0" smtClean="0"/>
              <a:t>Receive instructions at beginning of study</a:t>
            </a:r>
            <a:endParaRPr lang="en-US" dirty="0" smtClean="0"/>
          </a:p>
          <a:p>
            <a:pPr lvl="1"/>
            <a:r>
              <a:rPr lang="en-US" dirty="0" smtClean="0"/>
              <a:t>Send as text messages real</a:t>
            </a:r>
            <a:r>
              <a:rPr lang="en-US" dirty="0" smtClean="0"/>
              <a:t>-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Week long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8554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Diary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Nightly </a:t>
            </a:r>
            <a:r>
              <a:rPr lang="en-US" dirty="0" smtClean="0"/>
              <a:t>online surveys to gather detailed information on texts</a:t>
            </a:r>
          </a:p>
          <a:p>
            <a:pPr lvl="1"/>
            <a:r>
              <a:rPr lang="en-US" dirty="0" smtClean="0"/>
              <a:t>Probe on privacy </a:t>
            </a:r>
            <a:r>
              <a:rPr lang="en-US" dirty="0" smtClean="0"/>
              <a:t>decisions</a:t>
            </a:r>
          </a:p>
          <a:p>
            <a:pPr lvl="2"/>
            <a:r>
              <a:rPr lang="en-US" dirty="0" smtClean="0"/>
              <a:t>Why did they decide not to share it?</a:t>
            </a:r>
          </a:p>
          <a:p>
            <a:pPr lvl="2"/>
            <a:r>
              <a:rPr lang="en-US" dirty="0" smtClean="0"/>
              <a:t>Who did they want to share it with?</a:t>
            </a:r>
          </a:p>
          <a:p>
            <a:pPr lvl="2"/>
            <a:r>
              <a:rPr lang="en-US" dirty="0" smtClean="0"/>
              <a:t>Who did they not want to share it with?</a:t>
            </a:r>
          </a:p>
          <a:p>
            <a:pPr lvl="1"/>
            <a:r>
              <a:rPr lang="en-US" dirty="0" smtClean="0"/>
              <a:t>Prevent “gaming” by asking questions on </a:t>
            </a:r>
            <a:r>
              <a:rPr lang="en-US" dirty="0" err="1" smtClean="0"/>
              <a:t>Facebook</a:t>
            </a:r>
            <a:r>
              <a:rPr lang="en-US" dirty="0" smtClean="0"/>
              <a:t> posts if participants don’t send in any content</a:t>
            </a:r>
          </a:p>
          <a:p>
            <a:pPr lvl="1"/>
            <a:r>
              <a:rPr lang="en-US" dirty="0" smtClean="0"/>
              <a:t>Pay $2/survey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8554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Lab-based semi-structured interview</a:t>
            </a:r>
            <a:endParaRPr lang="en-US" dirty="0" smtClean="0"/>
          </a:p>
          <a:p>
            <a:r>
              <a:rPr lang="en-US" dirty="0" smtClean="0"/>
              <a:t>Delve into </a:t>
            </a:r>
            <a:r>
              <a:rPr lang="en-US" dirty="0" smtClean="0"/>
              <a:t>results of online surveys</a:t>
            </a:r>
            <a:endParaRPr lang="en-US" dirty="0" smtClean="0"/>
          </a:p>
          <a:p>
            <a:r>
              <a:rPr lang="en-US" dirty="0" smtClean="0"/>
              <a:t>Probe </a:t>
            </a:r>
            <a:r>
              <a:rPr lang="en-US" dirty="0" smtClean="0"/>
              <a:t>on social network usage</a:t>
            </a:r>
            <a:endParaRPr lang="en-US" dirty="0" smtClean="0"/>
          </a:p>
          <a:p>
            <a:r>
              <a:rPr lang="en-US" dirty="0" smtClean="0"/>
              <a:t>Pay $20 for interview</a:t>
            </a:r>
            <a:endParaRPr lang="en-US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8554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650" y="1295400"/>
            <a:ext cx="4121150" cy="4825457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8554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361</Words>
  <Application>Microsoft Macintosh PowerPoint</Application>
  <PresentationFormat>On-screen Show (4:3)</PresentationFormat>
  <Paragraphs>77</Paragraphs>
  <Slides>11</Slides>
  <Notes>10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The post that wasn’t: Understanding Facebook Groups</vt:lpstr>
      <vt:lpstr>High Level Objectives</vt:lpstr>
      <vt:lpstr>Sharing content</vt:lpstr>
      <vt:lpstr>Study design</vt:lpstr>
      <vt:lpstr>Screening survey</vt:lpstr>
      <vt:lpstr>Diary study</vt:lpstr>
      <vt:lpstr>Diary study</vt:lpstr>
      <vt:lpstr>Final Interview</vt:lpstr>
      <vt:lpstr>Technology</vt:lpstr>
      <vt:lpstr>Progress and next steps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Groups</dc:title>
  <dc:creator>rebecca</dc:creator>
  <cp:lastModifiedBy>Manya Sleeper</cp:lastModifiedBy>
  <cp:revision>17</cp:revision>
  <dcterms:created xsi:type="dcterms:W3CDTF">2011-11-02T17:19:29Z</dcterms:created>
  <dcterms:modified xsi:type="dcterms:W3CDTF">2011-11-03T04:57:54Z</dcterms:modified>
</cp:coreProperties>
</file>