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72997-2AC2-4392-8E06-5B7E98068D9E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BBF14-BA7D-4C74-A939-708FB253B445}">
      <dgm:prSet phldrT="[Text]"/>
      <dgm:spPr/>
      <dgm:t>
        <a:bodyPr/>
        <a:lstStyle/>
        <a:p>
          <a:r>
            <a:rPr lang="en-US" altLang="zh-CN" dirty="0" smtClean="0"/>
            <a:t>1. </a:t>
          </a:r>
          <a:r>
            <a:rPr lang="zh-CN" altLang="en-US" dirty="0" smtClean="0"/>
            <a:t>规划进度管理</a:t>
          </a:r>
          <a:endParaRPr lang="en-US" dirty="0"/>
        </a:p>
      </dgm:t>
    </dgm:pt>
    <dgm:pt modelId="{BB4386CE-EE38-40C7-A638-4399150CEDE1}" type="parTrans" cxnId="{9C075A7C-AB21-4CE0-AF0F-725FFBEC6396}">
      <dgm:prSet/>
      <dgm:spPr/>
      <dgm:t>
        <a:bodyPr/>
        <a:lstStyle/>
        <a:p>
          <a:endParaRPr lang="en-US"/>
        </a:p>
      </dgm:t>
    </dgm:pt>
    <dgm:pt modelId="{480836CC-30F4-4D17-B55C-3C5A4256336F}" type="sibTrans" cxnId="{9C075A7C-AB21-4CE0-AF0F-725FFBEC6396}">
      <dgm:prSet/>
      <dgm:spPr/>
      <dgm:t>
        <a:bodyPr/>
        <a:lstStyle/>
        <a:p>
          <a:endParaRPr lang="en-US"/>
        </a:p>
      </dgm:t>
    </dgm:pt>
    <dgm:pt modelId="{BD5C8B1A-92E7-4CAB-AA2E-0E8E90B27F64}">
      <dgm:prSet phldrT="[Text]"/>
      <dgm:spPr/>
      <dgm:t>
        <a:bodyPr/>
        <a:lstStyle/>
        <a:p>
          <a:r>
            <a:rPr lang="en-US" altLang="zh-CN" dirty="0" smtClean="0"/>
            <a:t>2. </a:t>
          </a:r>
          <a:r>
            <a:rPr lang="zh-CN" altLang="en-US" dirty="0" smtClean="0"/>
            <a:t>定义活动</a:t>
          </a:r>
          <a:endParaRPr lang="en-US" dirty="0"/>
        </a:p>
      </dgm:t>
    </dgm:pt>
    <dgm:pt modelId="{86601C81-CE9C-4920-8CF6-3F95784381A5}" type="parTrans" cxnId="{D5A00C8E-C248-473B-8CDA-C5A667F4256E}">
      <dgm:prSet/>
      <dgm:spPr/>
      <dgm:t>
        <a:bodyPr/>
        <a:lstStyle/>
        <a:p>
          <a:endParaRPr lang="en-US"/>
        </a:p>
      </dgm:t>
    </dgm:pt>
    <dgm:pt modelId="{5A7E3CE4-A4EE-4D9F-A93B-3499EBEABA65}" type="sibTrans" cxnId="{D5A00C8E-C248-473B-8CDA-C5A667F4256E}">
      <dgm:prSet/>
      <dgm:spPr/>
      <dgm:t>
        <a:bodyPr/>
        <a:lstStyle/>
        <a:p>
          <a:endParaRPr lang="en-US"/>
        </a:p>
      </dgm:t>
    </dgm:pt>
    <dgm:pt modelId="{FF47FA99-7297-45DF-95EC-CA77095196C1}">
      <dgm:prSet phldrT="[Text]"/>
      <dgm:spPr/>
      <dgm:t>
        <a:bodyPr/>
        <a:lstStyle/>
        <a:p>
          <a:r>
            <a:rPr lang="en-US" altLang="zh-CN" dirty="0" smtClean="0"/>
            <a:t>3. </a:t>
          </a:r>
          <a:r>
            <a:rPr lang="zh-CN" altLang="en-US" dirty="0" smtClean="0"/>
            <a:t>排列活动顺序</a:t>
          </a:r>
          <a:endParaRPr lang="en-US" altLang="zh-CN" dirty="0" smtClean="0"/>
        </a:p>
      </dgm:t>
    </dgm:pt>
    <dgm:pt modelId="{1806BCC3-46F7-47C5-9DBC-C3192DB0A2C6}" type="parTrans" cxnId="{49B373C2-0FD4-4C97-B278-60CEB90134D2}">
      <dgm:prSet/>
      <dgm:spPr/>
      <dgm:t>
        <a:bodyPr/>
        <a:lstStyle/>
        <a:p>
          <a:endParaRPr lang="en-US"/>
        </a:p>
      </dgm:t>
    </dgm:pt>
    <dgm:pt modelId="{E54E0276-74E5-4919-85EB-AC670F59CC41}" type="sibTrans" cxnId="{49B373C2-0FD4-4C97-B278-60CEB90134D2}">
      <dgm:prSet/>
      <dgm:spPr/>
      <dgm:t>
        <a:bodyPr/>
        <a:lstStyle/>
        <a:p>
          <a:endParaRPr lang="en-US"/>
        </a:p>
      </dgm:t>
    </dgm:pt>
    <dgm:pt modelId="{1FC00096-07A5-45CE-9000-D53718E6A9FD}">
      <dgm:prSet phldrT="[Text]"/>
      <dgm:spPr/>
      <dgm:t>
        <a:bodyPr/>
        <a:lstStyle/>
        <a:p>
          <a:r>
            <a:rPr lang="en-US" altLang="zh-CN" dirty="0" smtClean="0"/>
            <a:t>4. </a:t>
          </a:r>
          <a:r>
            <a:rPr lang="zh-CN" altLang="en-US" dirty="0" smtClean="0"/>
            <a:t>估算活动资源</a:t>
          </a:r>
          <a:endParaRPr lang="en-US" altLang="zh-CN" dirty="0" smtClean="0"/>
        </a:p>
      </dgm:t>
    </dgm:pt>
    <dgm:pt modelId="{2019D417-7E0E-4E3D-B929-45E7E9E59A92}" type="parTrans" cxnId="{102916B2-C203-480D-8715-84FB3437BD46}">
      <dgm:prSet/>
      <dgm:spPr/>
      <dgm:t>
        <a:bodyPr/>
        <a:lstStyle/>
        <a:p>
          <a:endParaRPr lang="en-US"/>
        </a:p>
      </dgm:t>
    </dgm:pt>
    <dgm:pt modelId="{FF8D7A04-95A4-4452-92B8-6C040D7B5D45}" type="sibTrans" cxnId="{102916B2-C203-480D-8715-84FB3437BD46}">
      <dgm:prSet/>
      <dgm:spPr/>
      <dgm:t>
        <a:bodyPr/>
        <a:lstStyle/>
        <a:p>
          <a:endParaRPr lang="en-US"/>
        </a:p>
      </dgm:t>
    </dgm:pt>
    <dgm:pt modelId="{B633C966-1E20-4838-A7F4-C4CF51A03FCB}">
      <dgm:prSet phldrT="[Text]"/>
      <dgm:spPr/>
      <dgm:t>
        <a:bodyPr/>
        <a:lstStyle/>
        <a:p>
          <a:r>
            <a:rPr lang="en-US" altLang="zh-CN" dirty="0" smtClean="0"/>
            <a:t>5. </a:t>
          </a:r>
          <a:r>
            <a:rPr lang="zh-CN" altLang="en-US" dirty="0" smtClean="0"/>
            <a:t>估算活动日历</a:t>
          </a:r>
          <a:endParaRPr lang="en-US" altLang="zh-CN" dirty="0" smtClean="0"/>
        </a:p>
      </dgm:t>
    </dgm:pt>
    <dgm:pt modelId="{BF21BBA2-3818-4C8F-9CB2-3855D0566A0F}" type="parTrans" cxnId="{250F80E8-4A23-47E3-8BF1-67A621C4EED8}">
      <dgm:prSet/>
      <dgm:spPr/>
      <dgm:t>
        <a:bodyPr/>
        <a:lstStyle/>
        <a:p>
          <a:endParaRPr lang="en-US"/>
        </a:p>
      </dgm:t>
    </dgm:pt>
    <dgm:pt modelId="{CE3544F2-CAF0-46B9-9398-5F61F4634E3E}" type="sibTrans" cxnId="{250F80E8-4A23-47E3-8BF1-67A621C4EED8}">
      <dgm:prSet/>
      <dgm:spPr/>
      <dgm:t>
        <a:bodyPr/>
        <a:lstStyle/>
        <a:p>
          <a:endParaRPr lang="en-US"/>
        </a:p>
      </dgm:t>
    </dgm:pt>
    <dgm:pt modelId="{A8A1B5C3-A8F7-4429-A387-C048F803A1E5}">
      <dgm:prSet phldrT="[Text]"/>
      <dgm:spPr/>
      <dgm:t>
        <a:bodyPr/>
        <a:lstStyle/>
        <a:p>
          <a:r>
            <a:rPr lang="en-US" altLang="zh-CN" dirty="0" smtClean="0"/>
            <a:t>6. </a:t>
          </a:r>
          <a:r>
            <a:rPr lang="zh-CN" altLang="en-US" dirty="0" smtClean="0"/>
            <a:t>制定进度计划</a:t>
          </a:r>
          <a:endParaRPr lang="en-US" altLang="zh-CN" dirty="0" smtClean="0"/>
        </a:p>
      </dgm:t>
    </dgm:pt>
    <dgm:pt modelId="{BA4A0F5A-355D-45EC-B002-AE65F39E7C42}" type="parTrans" cxnId="{5E5841F2-579E-4B3C-BA1C-7E8B46BD023D}">
      <dgm:prSet/>
      <dgm:spPr/>
      <dgm:t>
        <a:bodyPr/>
        <a:lstStyle/>
        <a:p>
          <a:endParaRPr lang="en-US"/>
        </a:p>
      </dgm:t>
    </dgm:pt>
    <dgm:pt modelId="{0737FA29-9DF3-484E-A71E-6596908062E3}" type="sibTrans" cxnId="{5E5841F2-579E-4B3C-BA1C-7E8B46BD023D}">
      <dgm:prSet/>
      <dgm:spPr/>
      <dgm:t>
        <a:bodyPr/>
        <a:lstStyle/>
        <a:p>
          <a:endParaRPr lang="en-US"/>
        </a:p>
      </dgm:t>
    </dgm:pt>
    <dgm:pt modelId="{695A44C3-AF27-4675-A673-2133AF52F655}">
      <dgm:prSet phldrT="[Text]"/>
      <dgm:spPr/>
      <dgm:t>
        <a:bodyPr/>
        <a:lstStyle/>
        <a:p>
          <a:r>
            <a:rPr lang="en-US" altLang="zh-CN" dirty="0" smtClean="0"/>
            <a:t>7. </a:t>
          </a:r>
          <a:r>
            <a:rPr lang="zh-CN" altLang="en-US" dirty="0" smtClean="0"/>
            <a:t>控制进度</a:t>
          </a:r>
          <a:endParaRPr lang="en-US" altLang="zh-CN" dirty="0" smtClean="0"/>
        </a:p>
      </dgm:t>
    </dgm:pt>
    <dgm:pt modelId="{B54ADF67-1361-4B74-969A-C9FFF5C7FE32}" type="parTrans" cxnId="{5A17A7C9-55C2-4E83-93E6-2C45D8414FF8}">
      <dgm:prSet/>
      <dgm:spPr/>
      <dgm:t>
        <a:bodyPr/>
        <a:lstStyle/>
        <a:p>
          <a:endParaRPr lang="en-US"/>
        </a:p>
      </dgm:t>
    </dgm:pt>
    <dgm:pt modelId="{8CB341E6-0BF0-4E67-BD04-B4B5C10D793A}" type="sibTrans" cxnId="{5A17A7C9-55C2-4E83-93E6-2C45D8414FF8}">
      <dgm:prSet/>
      <dgm:spPr/>
      <dgm:t>
        <a:bodyPr/>
        <a:lstStyle/>
        <a:p>
          <a:endParaRPr lang="en-US"/>
        </a:p>
      </dgm:t>
    </dgm:pt>
    <dgm:pt modelId="{DD1AFF5B-4804-4B6B-B914-FDE762910B5F}" type="pres">
      <dgm:prSet presAssocID="{33B72997-2AC2-4392-8E06-5B7E98068D9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4BD0EF3-87B8-4EA9-A473-BB53C2D56EAD}" type="pres">
      <dgm:prSet presAssocID="{33B72997-2AC2-4392-8E06-5B7E98068D9E}" presName="Name1" presStyleCnt="0"/>
      <dgm:spPr/>
    </dgm:pt>
    <dgm:pt modelId="{763D0E81-F5A5-498D-87F0-59F30150E980}" type="pres">
      <dgm:prSet presAssocID="{33B72997-2AC2-4392-8E06-5B7E98068D9E}" presName="cycle" presStyleCnt="0"/>
      <dgm:spPr/>
    </dgm:pt>
    <dgm:pt modelId="{E6A6399C-5B28-4AD5-B047-835AD6E306EA}" type="pres">
      <dgm:prSet presAssocID="{33B72997-2AC2-4392-8E06-5B7E98068D9E}" presName="srcNode" presStyleLbl="node1" presStyleIdx="0" presStyleCnt="7"/>
      <dgm:spPr/>
    </dgm:pt>
    <dgm:pt modelId="{88DBC0A6-B877-4826-A24F-5D0879A3BB1D}" type="pres">
      <dgm:prSet presAssocID="{33B72997-2AC2-4392-8E06-5B7E98068D9E}" presName="conn" presStyleLbl="parChTrans1D2" presStyleIdx="0" presStyleCnt="1"/>
      <dgm:spPr/>
      <dgm:t>
        <a:bodyPr/>
        <a:lstStyle/>
        <a:p>
          <a:endParaRPr lang="en-US"/>
        </a:p>
      </dgm:t>
    </dgm:pt>
    <dgm:pt modelId="{B1F13098-CBF7-4FC9-BC24-CB3063672A96}" type="pres">
      <dgm:prSet presAssocID="{33B72997-2AC2-4392-8E06-5B7E98068D9E}" presName="extraNode" presStyleLbl="node1" presStyleIdx="0" presStyleCnt="7"/>
      <dgm:spPr/>
    </dgm:pt>
    <dgm:pt modelId="{AC21DF8C-7DFD-4A5E-BF8F-522488C3CEFF}" type="pres">
      <dgm:prSet presAssocID="{33B72997-2AC2-4392-8E06-5B7E98068D9E}" presName="dstNode" presStyleLbl="node1" presStyleIdx="0" presStyleCnt="7"/>
      <dgm:spPr/>
    </dgm:pt>
    <dgm:pt modelId="{8C23D32F-2AA7-46B2-A9F2-7C81589E7CE7}" type="pres">
      <dgm:prSet presAssocID="{98FBBF14-BA7D-4C74-A939-708FB253B445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DD9E1-85A0-408B-BA5A-A55666DC42E3}" type="pres">
      <dgm:prSet presAssocID="{98FBBF14-BA7D-4C74-A939-708FB253B445}" presName="accent_1" presStyleCnt="0"/>
      <dgm:spPr/>
    </dgm:pt>
    <dgm:pt modelId="{578CBFD7-5DC1-42E9-9DD2-B56B58889813}" type="pres">
      <dgm:prSet presAssocID="{98FBBF14-BA7D-4C74-A939-708FB253B445}" presName="accentRepeatNode" presStyleLbl="solidFgAcc1" presStyleIdx="0" presStyleCnt="7"/>
      <dgm:spPr/>
    </dgm:pt>
    <dgm:pt modelId="{91839836-2AE4-49C4-876F-EF761D09CE5A}" type="pres">
      <dgm:prSet presAssocID="{BD5C8B1A-92E7-4CAB-AA2E-0E8E90B27F6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FD5AF-85DF-47FD-8691-5091EE527F13}" type="pres">
      <dgm:prSet presAssocID="{BD5C8B1A-92E7-4CAB-AA2E-0E8E90B27F64}" presName="accent_2" presStyleCnt="0"/>
      <dgm:spPr/>
    </dgm:pt>
    <dgm:pt modelId="{F4C0CFBB-142E-4E07-9A45-6D82D6777C16}" type="pres">
      <dgm:prSet presAssocID="{BD5C8B1A-92E7-4CAB-AA2E-0E8E90B27F64}" presName="accentRepeatNode" presStyleLbl="solidFgAcc1" presStyleIdx="1" presStyleCnt="7"/>
      <dgm:spPr/>
    </dgm:pt>
    <dgm:pt modelId="{D141931E-F8AC-4420-AEAE-819A6D8C5729}" type="pres">
      <dgm:prSet presAssocID="{FF47FA99-7297-45DF-95EC-CA77095196C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7AAF9-A7C3-40F9-9905-AB8C64D10D23}" type="pres">
      <dgm:prSet presAssocID="{FF47FA99-7297-45DF-95EC-CA77095196C1}" presName="accent_3" presStyleCnt="0"/>
      <dgm:spPr/>
    </dgm:pt>
    <dgm:pt modelId="{9FC55432-88EA-427A-9667-EABF4D65396F}" type="pres">
      <dgm:prSet presAssocID="{FF47FA99-7297-45DF-95EC-CA77095196C1}" presName="accentRepeatNode" presStyleLbl="solidFgAcc1" presStyleIdx="2" presStyleCnt="7"/>
      <dgm:spPr/>
    </dgm:pt>
    <dgm:pt modelId="{848B985C-D938-474A-B12A-56598A3FBC05}" type="pres">
      <dgm:prSet presAssocID="{1FC00096-07A5-45CE-9000-D53718E6A9F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49944-CD8D-468C-88B6-EF5BB3CEE2EB}" type="pres">
      <dgm:prSet presAssocID="{1FC00096-07A5-45CE-9000-D53718E6A9FD}" presName="accent_4" presStyleCnt="0"/>
      <dgm:spPr/>
    </dgm:pt>
    <dgm:pt modelId="{16AA3A00-7A65-490F-8458-A731627C11B2}" type="pres">
      <dgm:prSet presAssocID="{1FC00096-07A5-45CE-9000-D53718E6A9FD}" presName="accentRepeatNode" presStyleLbl="solidFgAcc1" presStyleIdx="3" presStyleCnt="7"/>
      <dgm:spPr/>
    </dgm:pt>
    <dgm:pt modelId="{DD63A436-0ABB-4CED-82BD-9C28B32790AE}" type="pres">
      <dgm:prSet presAssocID="{B633C966-1E20-4838-A7F4-C4CF51A03FCB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011E3-89BA-4B44-A221-256234D52415}" type="pres">
      <dgm:prSet presAssocID="{B633C966-1E20-4838-A7F4-C4CF51A03FCB}" presName="accent_5" presStyleCnt="0"/>
      <dgm:spPr/>
    </dgm:pt>
    <dgm:pt modelId="{6CD9B676-3CF7-4939-A035-2D0E2FEDC24E}" type="pres">
      <dgm:prSet presAssocID="{B633C966-1E20-4838-A7F4-C4CF51A03FCB}" presName="accentRepeatNode" presStyleLbl="solidFgAcc1" presStyleIdx="4" presStyleCnt="7"/>
      <dgm:spPr/>
    </dgm:pt>
    <dgm:pt modelId="{F194BB26-6D70-4391-ABED-F7211785C741}" type="pres">
      <dgm:prSet presAssocID="{A8A1B5C3-A8F7-4429-A387-C048F803A1E5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5DC51-0DF0-405D-A62E-22BFB1D63B62}" type="pres">
      <dgm:prSet presAssocID="{A8A1B5C3-A8F7-4429-A387-C048F803A1E5}" presName="accent_6" presStyleCnt="0"/>
      <dgm:spPr/>
    </dgm:pt>
    <dgm:pt modelId="{70329BFB-6579-49F2-9A9B-2C724B64EF14}" type="pres">
      <dgm:prSet presAssocID="{A8A1B5C3-A8F7-4429-A387-C048F803A1E5}" presName="accentRepeatNode" presStyleLbl="solidFgAcc1" presStyleIdx="5" presStyleCnt="7"/>
      <dgm:spPr/>
    </dgm:pt>
    <dgm:pt modelId="{3A06C0A7-DF5C-4980-83B7-7322831FBDE7}" type="pres">
      <dgm:prSet presAssocID="{695A44C3-AF27-4675-A673-2133AF52F655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F19A1-F107-459D-B5E7-835F00B4400A}" type="pres">
      <dgm:prSet presAssocID="{695A44C3-AF27-4675-A673-2133AF52F655}" presName="accent_7" presStyleCnt="0"/>
      <dgm:spPr/>
    </dgm:pt>
    <dgm:pt modelId="{E901D82B-8DB7-4847-BA86-6AE5CF547257}" type="pres">
      <dgm:prSet presAssocID="{695A44C3-AF27-4675-A673-2133AF52F655}" presName="accentRepeatNode" presStyleLbl="solidFgAcc1" presStyleIdx="6" presStyleCnt="7"/>
      <dgm:spPr/>
    </dgm:pt>
  </dgm:ptLst>
  <dgm:cxnLst>
    <dgm:cxn modelId="{D5A00C8E-C248-473B-8CDA-C5A667F4256E}" srcId="{33B72997-2AC2-4392-8E06-5B7E98068D9E}" destId="{BD5C8B1A-92E7-4CAB-AA2E-0E8E90B27F64}" srcOrd="1" destOrd="0" parTransId="{86601C81-CE9C-4920-8CF6-3F95784381A5}" sibTransId="{5A7E3CE4-A4EE-4D9F-A93B-3499EBEABA65}"/>
    <dgm:cxn modelId="{8494D57D-72CF-461A-8427-BFA2EB4885F1}" type="presOf" srcId="{B633C966-1E20-4838-A7F4-C4CF51A03FCB}" destId="{DD63A436-0ABB-4CED-82BD-9C28B32790AE}" srcOrd="0" destOrd="0" presId="urn:microsoft.com/office/officeart/2008/layout/VerticalCurvedList"/>
    <dgm:cxn modelId="{06464A8C-115B-4988-8B3C-E4E863943A7F}" type="presOf" srcId="{FF47FA99-7297-45DF-95EC-CA77095196C1}" destId="{D141931E-F8AC-4420-AEAE-819A6D8C5729}" srcOrd="0" destOrd="0" presId="urn:microsoft.com/office/officeart/2008/layout/VerticalCurvedList"/>
    <dgm:cxn modelId="{49B373C2-0FD4-4C97-B278-60CEB90134D2}" srcId="{33B72997-2AC2-4392-8E06-5B7E98068D9E}" destId="{FF47FA99-7297-45DF-95EC-CA77095196C1}" srcOrd="2" destOrd="0" parTransId="{1806BCC3-46F7-47C5-9DBC-C3192DB0A2C6}" sibTransId="{E54E0276-74E5-4919-85EB-AC670F59CC41}"/>
    <dgm:cxn modelId="{8E5AA6AD-7557-462E-9359-8E2B95885BF5}" type="presOf" srcId="{480836CC-30F4-4D17-B55C-3C5A4256336F}" destId="{88DBC0A6-B877-4826-A24F-5D0879A3BB1D}" srcOrd="0" destOrd="0" presId="urn:microsoft.com/office/officeart/2008/layout/VerticalCurvedList"/>
    <dgm:cxn modelId="{5A17A7C9-55C2-4E83-93E6-2C45D8414FF8}" srcId="{33B72997-2AC2-4392-8E06-5B7E98068D9E}" destId="{695A44C3-AF27-4675-A673-2133AF52F655}" srcOrd="6" destOrd="0" parTransId="{B54ADF67-1361-4B74-969A-C9FFF5C7FE32}" sibTransId="{8CB341E6-0BF0-4E67-BD04-B4B5C10D793A}"/>
    <dgm:cxn modelId="{5E5841F2-579E-4B3C-BA1C-7E8B46BD023D}" srcId="{33B72997-2AC2-4392-8E06-5B7E98068D9E}" destId="{A8A1B5C3-A8F7-4429-A387-C048F803A1E5}" srcOrd="5" destOrd="0" parTransId="{BA4A0F5A-355D-45EC-B002-AE65F39E7C42}" sibTransId="{0737FA29-9DF3-484E-A71E-6596908062E3}"/>
    <dgm:cxn modelId="{9C075A7C-AB21-4CE0-AF0F-725FFBEC6396}" srcId="{33B72997-2AC2-4392-8E06-5B7E98068D9E}" destId="{98FBBF14-BA7D-4C74-A939-708FB253B445}" srcOrd="0" destOrd="0" parTransId="{BB4386CE-EE38-40C7-A638-4399150CEDE1}" sibTransId="{480836CC-30F4-4D17-B55C-3C5A4256336F}"/>
    <dgm:cxn modelId="{9C43A4FB-E81B-4F81-AD7E-781E1EC33BC8}" type="presOf" srcId="{A8A1B5C3-A8F7-4429-A387-C048F803A1E5}" destId="{F194BB26-6D70-4391-ABED-F7211785C741}" srcOrd="0" destOrd="0" presId="urn:microsoft.com/office/officeart/2008/layout/VerticalCurvedList"/>
    <dgm:cxn modelId="{76D491E9-FCFD-445D-B576-57471114152B}" type="presOf" srcId="{BD5C8B1A-92E7-4CAB-AA2E-0E8E90B27F64}" destId="{91839836-2AE4-49C4-876F-EF761D09CE5A}" srcOrd="0" destOrd="0" presId="urn:microsoft.com/office/officeart/2008/layout/VerticalCurvedList"/>
    <dgm:cxn modelId="{90BA59B5-7229-4518-AC6C-2F68E674C0C1}" type="presOf" srcId="{695A44C3-AF27-4675-A673-2133AF52F655}" destId="{3A06C0A7-DF5C-4980-83B7-7322831FBDE7}" srcOrd="0" destOrd="0" presId="urn:microsoft.com/office/officeart/2008/layout/VerticalCurvedList"/>
    <dgm:cxn modelId="{2FA0C6D4-C258-47F1-8693-1A47C8CE3391}" type="presOf" srcId="{1FC00096-07A5-45CE-9000-D53718E6A9FD}" destId="{848B985C-D938-474A-B12A-56598A3FBC05}" srcOrd="0" destOrd="0" presId="urn:microsoft.com/office/officeart/2008/layout/VerticalCurvedList"/>
    <dgm:cxn modelId="{0F2CDFD5-0415-4DC6-94BA-3439032E453B}" type="presOf" srcId="{98FBBF14-BA7D-4C74-A939-708FB253B445}" destId="{8C23D32F-2AA7-46B2-A9F2-7C81589E7CE7}" srcOrd="0" destOrd="0" presId="urn:microsoft.com/office/officeart/2008/layout/VerticalCurvedList"/>
    <dgm:cxn modelId="{248616DF-E18B-47F9-9580-48DBF6A2FAA0}" type="presOf" srcId="{33B72997-2AC2-4392-8E06-5B7E98068D9E}" destId="{DD1AFF5B-4804-4B6B-B914-FDE762910B5F}" srcOrd="0" destOrd="0" presId="urn:microsoft.com/office/officeart/2008/layout/VerticalCurvedList"/>
    <dgm:cxn modelId="{102916B2-C203-480D-8715-84FB3437BD46}" srcId="{33B72997-2AC2-4392-8E06-5B7E98068D9E}" destId="{1FC00096-07A5-45CE-9000-D53718E6A9FD}" srcOrd="3" destOrd="0" parTransId="{2019D417-7E0E-4E3D-B929-45E7E9E59A92}" sibTransId="{FF8D7A04-95A4-4452-92B8-6C040D7B5D45}"/>
    <dgm:cxn modelId="{250F80E8-4A23-47E3-8BF1-67A621C4EED8}" srcId="{33B72997-2AC2-4392-8E06-5B7E98068D9E}" destId="{B633C966-1E20-4838-A7F4-C4CF51A03FCB}" srcOrd="4" destOrd="0" parTransId="{BF21BBA2-3818-4C8F-9CB2-3855D0566A0F}" sibTransId="{CE3544F2-CAF0-46B9-9398-5F61F4634E3E}"/>
    <dgm:cxn modelId="{C6DDDD94-F3B4-4E52-81B2-28AC78F03E7B}" type="presParOf" srcId="{DD1AFF5B-4804-4B6B-B914-FDE762910B5F}" destId="{04BD0EF3-87B8-4EA9-A473-BB53C2D56EAD}" srcOrd="0" destOrd="0" presId="urn:microsoft.com/office/officeart/2008/layout/VerticalCurvedList"/>
    <dgm:cxn modelId="{2AC7428A-33BC-434A-8AAD-B496AE82486D}" type="presParOf" srcId="{04BD0EF3-87B8-4EA9-A473-BB53C2D56EAD}" destId="{763D0E81-F5A5-498D-87F0-59F30150E980}" srcOrd="0" destOrd="0" presId="urn:microsoft.com/office/officeart/2008/layout/VerticalCurvedList"/>
    <dgm:cxn modelId="{5DBD0818-97FB-40C6-9BCD-41C0D1CD82F7}" type="presParOf" srcId="{763D0E81-F5A5-498D-87F0-59F30150E980}" destId="{E6A6399C-5B28-4AD5-B047-835AD6E306EA}" srcOrd="0" destOrd="0" presId="urn:microsoft.com/office/officeart/2008/layout/VerticalCurvedList"/>
    <dgm:cxn modelId="{070288EE-DBF8-4B9E-9006-F7FD1C64D80A}" type="presParOf" srcId="{763D0E81-F5A5-498D-87F0-59F30150E980}" destId="{88DBC0A6-B877-4826-A24F-5D0879A3BB1D}" srcOrd="1" destOrd="0" presId="urn:microsoft.com/office/officeart/2008/layout/VerticalCurvedList"/>
    <dgm:cxn modelId="{157FBBDD-692C-4DF7-8BBC-4A7552B23168}" type="presParOf" srcId="{763D0E81-F5A5-498D-87F0-59F30150E980}" destId="{B1F13098-CBF7-4FC9-BC24-CB3063672A96}" srcOrd="2" destOrd="0" presId="urn:microsoft.com/office/officeart/2008/layout/VerticalCurvedList"/>
    <dgm:cxn modelId="{57896CAA-2722-41D9-9E89-758BFCC326B1}" type="presParOf" srcId="{763D0E81-F5A5-498D-87F0-59F30150E980}" destId="{AC21DF8C-7DFD-4A5E-BF8F-522488C3CEFF}" srcOrd="3" destOrd="0" presId="urn:microsoft.com/office/officeart/2008/layout/VerticalCurvedList"/>
    <dgm:cxn modelId="{EC55DCAC-6AE3-496B-9493-A06950BE44EB}" type="presParOf" srcId="{04BD0EF3-87B8-4EA9-A473-BB53C2D56EAD}" destId="{8C23D32F-2AA7-46B2-A9F2-7C81589E7CE7}" srcOrd="1" destOrd="0" presId="urn:microsoft.com/office/officeart/2008/layout/VerticalCurvedList"/>
    <dgm:cxn modelId="{B9065FD2-1CE1-449C-8358-917971BD9CB4}" type="presParOf" srcId="{04BD0EF3-87B8-4EA9-A473-BB53C2D56EAD}" destId="{613DD9E1-85A0-408B-BA5A-A55666DC42E3}" srcOrd="2" destOrd="0" presId="urn:microsoft.com/office/officeart/2008/layout/VerticalCurvedList"/>
    <dgm:cxn modelId="{522FC7E9-CF69-48A5-9233-A5B21ED5C446}" type="presParOf" srcId="{613DD9E1-85A0-408B-BA5A-A55666DC42E3}" destId="{578CBFD7-5DC1-42E9-9DD2-B56B58889813}" srcOrd="0" destOrd="0" presId="urn:microsoft.com/office/officeart/2008/layout/VerticalCurvedList"/>
    <dgm:cxn modelId="{30277BB4-E87B-45E9-8E3A-9DD23B09350D}" type="presParOf" srcId="{04BD0EF3-87B8-4EA9-A473-BB53C2D56EAD}" destId="{91839836-2AE4-49C4-876F-EF761D09CE5A}" srcOrd="3" destOrd="0" presId="urn:microsoft.com/office/officeart/2008/layout/VerticalCurvedList"/>
    <dgm:cxn modelId="{D41FC947-7BEC-477B-8F9B-14C0F6F4F543}" type="presParOf" srcId="{04BD0EF3-87B8-4EA9-A473-BB53C2D56EAD}" destId="{184FD5AF-85DF-47FD-8691-5091EE527F13}" srcOrd="4" destOrd="0" presId="urn:microsoft.com/office/officeart/2008/layout/VerticalCurvedList"/>
    <dgm:cxn modelId="{6FEE94D1-7CF1-4463-9712-3254099F92C3}" type="presParOf" srcId="{184FD5AF-85DF-47FD-8691-5091EE527F13}" destId="{F4C0CFBB-142E-4E07-9A45-6D82D6777C16}" srcOrd="0" destOrd="0" presId="urn:microsoft.com/office/officeart/2008/layout/VerticalCurvedList"/>
    <dgm:cxn modelId="{44C8CB6B-E55E-43D7-B898-3242B123DD21}" type="presParOf" srcId="{04BD0EF3-87B8-4EA9-A473-BB53C2D56EAD}" destId="{D141931E-F8AC-4420-AEAE-819A6D8C5729}" srcOrd="5" destOrd="0" presId="urn:microsoft.com/office/officeart/2008/layout/VerticalCurvedList"/>
    <dgm:cxn modelId="{BD327D10-0FB3-4D26-A502-A7E2AF585646}" type="presParOf" srcId="{04BD0EF3-87B8-4EA9-A473-BB53C2D56EAD}" destId="{F3E7AAF9-A7C3-40F9-9905-AB8C64D10D23}" srcOrd="6" destOrd="0" presId="urn:microsoft.com/office/officeart/2008/layout/VerticalCurvedList"/>
    <dgm:cxn modelId="{3F657F71-63E6-4966-9EC5-91C0D7227A9B}" type="presParOf" srcId="{F3E7AAF9-A7C3-40F9-9905-AB8C64D10D23}" destId="{9FC55432-88EA-427A-9667-EABF4D65396F}" srcOrd="0" destOrd="0" presId="urn:microsoft.com/office/officeart/2008/layout/VerticalCurvedList"/>
    <dgm:cxn modelId="{045BAA93-9077-4B83-8BC4-D6080A50E6ED}" type="presParOf" srcId="{04BD0EF3-87B8-4EA9-A473-BB53C2D56EAD}" destId="{848B985C-D938-474A-B12A-56598A3FBC05}" srcOrd="7" destOrd="0" presId="urn:microsoft.com/office/officeart/2008/layout/VerticalCurvedList"/>
    <dgm:cxn modelId="{0216F347-9DE6-4AD8-8966-6FDC7C72625F}" type="presParOf" srcId="{04BD0EF3-87B8-4EA9-A473-BB53C2D56EAD}" destId="{06649944-CD8D-468C-88B6-EF5BB3CEE2EB}" srcOrd="8" destOrd="0" presId="urn:microsoft.com/office/officeart/2008/layout/VerticalCurvedList"/>
    <dgm:cxn modelId="{CE799945-3D7E-4899-B949-79670A7EA3DC}" type="presParOf" srcId="{06649944-CD8D-468C-88B6-EF5BB3CEE2EB}" destId="{16AA3A00-7A65-490F-8458-A731627C11B2}" srcOrd="0" destOrd="0" presId="urn:microsoft.com/office/officeart/2008/layout/VerticalCurvedList"/>
    <dgm:cxn modelId="{62C2CBEF-8C45-406A-B4FC-0192C5CD4EA4}" type="presParOf" srcId="{04BD0EF3-87B8-4EA9-A473-BB53C2D56EAD}" destId="{DD63A436-0ABB-4CED-82BD-9C28B32790AE}" srcOrd="9" destOrd="0" presId="urn:microsoft.com/office/officeart/2008/layout/VerticalCurvedList"/>
    <dgm:cxn modelId="{CAB147C5-DD73-4A2B-849B-68E4D6208E3F}" type="presParOf" srcId="{04BD0EF3-87B8-4EA9-A473-BB53C2D56EAD}" destId="{6D0011E3-89BA-4B44-A221-256234D52415}" srcOrd="10" destOrd="0" presId="urn:microsoft.com/office/officeart/2008/layout/VerticalCurvedList"/>
    <dgm:cxn modelId="{CE4CB4D3-0114-4849-8D6A-EFF3C60A3267}" type="presParOf" srcId="{6D0011E3-89BA-4B44-A221-256234D52415}" destId="{6CD9B676-3CF7-4939-A035-2D0E2FEDC24E}" srcOrd="0" destOrd="0" presId="urn:microsoft.com/office/officeart/2008/layout/VerticalCurvedList"/>
    <dgm:cxn modelId="{3A6405BB-C706-433B-9162-744D22EAD221}" type="presParOf" srcId="{04BD0EF3-87B8-4EA9-A473-BB53C2D56EAD}" destId="{F194BB26-6D70-4391-ABED-F7211785C741}" srcOrd="11" destOrd="0" presId="urn:microsoft.com/office/officeart/2008/layout/VerticalCurvedList"/>
    <dgm:cxn modelId="{B18EF483-954A-4411-AD7B-E45C7FCF1AA5}" type="presParOf" srcId="{04BD0EF3-87B8-4EA9-A473-BB53C2D56EAD}" destId="{DEA5DC51-0DF0-405D-A62E-22BFB1D63B62}" srcOrd="12" destOrd="0" presId="urn:microsoft.com/office/officeart/2008/layout/VerticalCurvedList"/>
    <dgm:cxn modelId="{9B9EAF5B-7F21-4304-91C8-0F9DCC4949A0}" type="presParOf" srcId="{DEA5DC51-0DF0-405D-A62E-22BFB1D63B62}" destId="{70329BFB-6579-49F2-9A9B-2C724B64EF14}" srcOrd="0" destOrd="0" presId="urn:microsoft.com/office/officeart/2008/layout/VerticalCurvedList"/>
    <dgm:cxn modelId="{5337F6AF-A728-4431-94ED-69170A8E5EBF}" type="presParOf" srcId="{04BD0EF3-87B8-4EA9-A473-BB53C2D56EAD}" destId="{3A06C0A7-DF5C-4980-83B7-7322831FBDE7}" srcOrd="13" destOrd="0" presId="urn:microsoft.com/office/officeart/2008/layout/VerticalCurvedList"/>
    <dgm:cxn modelId="{05FF47BE-150E-4539-B0F3-BCA1F46BD4D4}" type="presParOf" srcId="{04BD0EF3-87B8-4EA9-A473-BB53C2D56EAD}" destId="{9D0F19A1-F107-459D-B5E7-835F00B4400A}" srcOrd="14" destOrd="0" presId="urn:microsoft.com/office/officeart/2008/layout/VerticalCurvedList"/>
    <dgm:cxn modelId="{99B2F580-7E04-4B49-A1EC-F7B7EFF5137C}" type="presParOf" srcId="{9D0F19A1-F107-459D-B5E7-835F00B4400A}" destId="{E901D82B-8DB7-4847-BA86-6AE5CF54725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A4F6B-D182-4FCA-9C21-E8680D75FCA5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CD7D1-D2F8-4A17-B4E1-168726145A97}">
      <dgm:prSet phldrT="[Text]"/>
      <dgm:spPr/>
      <dgm:t>
        <a:bodyPr/>
        <a:lstStyle/>
        <a:p>
          <a:r>
            <a:rPr lang="zh-CN" altLang="en-US" dirty="0" smtClean="0"/>
            <a:t>完成</a:t>
          </a:r>
          <a:r>
            <a:rPr lang="en-US" altLang="zh-CN" dirty="0" smtClean="0"/>
            <a:t>-</a:t>
          </a:r>
          <a:r>
            <a:rPr lang="zh-CN" altLang="en-US" dirty="0" smtClean="0"/>
            <a:t>开始</a:t>
          </a:r>
          <a:endParaRPr lang="en-US" altLang="zh-CN" dirty="0" smtClean="0"/>
        </a:p>
        <a:p>
          <a:r>
            <a:rPr lang="en-US" altLang="zh-CN" dirty="0" smtClean="0"/>
            <a:t>FS</a:t>
          </a:r>
          <a:endParaRPr lang="en-US" dirty="0"/>
        </a:p>
      </dgm:t>
    </dgm:pt>
    <dgm:pt modelId="{567C4271-B5C2-4BFC-A9C5-A9B3FA62A982}" type="parTrans" cxnId="{C0F92BA7-5C4D-4397-ADB3-1BA018758DD8}">
      <dgm:prSet/>
      <dgm:spPr/>
      <dgm:t>
        <a:bodyPr/>
        <a:lstStyle/>
        <a:p>
          <a:endParaRPr lang="en-US"/>
        </a:p>
      </dgm:t>
    </dgm:pt>
    <dgm:pt modelId="{41A68F16-6F07-4549-876E-571522B92CE5}" type="sibTrans" cxnId="{C0F92BA7-5C4D-4397-ADB3-1BA018758DD8}">
      <dgm:prSet/>
      <dgm:spPr/>
      <dgm:t>
        <a:bodyPr/>
        <a:lstStyle/>
        <a:p>
          <a:endParaRPr lang="en-US"/>
        </a:p>
      </dgm:t>
    </dgm:pt>
    <dgm:pt modelId="{EAA986BD-1B16-4984-9774-19BE9EECAFA1}">
      <dgm:prSet phldrT="[Text]"/>
      <dgm:spPr/>
      <dgm:t>
        <a:bodyPr/>
        <a:lstStyle/>
        <a:p>
          <a:r>
            <a:rPr lang="zh-CN" altLang="en-US" dirty="0" smtClean="0"/>
            <a:t>开始</a:t>
          </a:r>
          <a:r>
            <a:rPr lang="en-US" altLang="zh-CN" dirty="0" smtClean="0"/>
            <a:t>-</a:t>
          </a:r>
          <a:r>
            <a:rPr lang="zh-CN" altLang="en-US" smtClean="0"/>
            <a:t>开始</a:t>
          </a:r>
          <a:r>
            <a:rPr lang="en-US" altLang="zh-CN" smtClean="0"/>
            <a:t>SS</a:t>
          </a:r>
          <a:endParaRPr lang="en-US" dirty="0"/>
        </a:p>
      </dgm:t>
    </dgm:pt>
    <dgm:pt modelId="{23E6CFB2-0D06-4E10-8536-DBED1F0C102B}" type="parTrans" cxnId="{A4087BBB-F893-4764-AAE2-ABA9FA6C925C}">
      <dgm:prSet/>
      <dgm:spPr/>
      <dgm:t>
        <a:bodyPr/>
        <a:lstStyle/>
        <a:p>
          <a:endParaRPr lang="en-US"/>
        </a:p>
      </dgm:t>
    </dgm:pt>
    <dgm:pt modelId="{E7C10C3D-C8AA-474E-B4F5-8D428A70375E}" type="sibTrans" cxnId="{A4087BBB-F893-4764-AAE2-ABA9FA6C925C}">
      <dgm:prSet/>
      <dgm:spPr/>
      <dgm:t>
        <a:bodyPr/>
        <a:lstStyle/>
        <a:p>
          <a:endParaRPr lang="en-US"/>
        </a:p>
      </dgm:t>
    </dgm:pt>
    <dgm:pt modelId="{E278C10C-AE6C-47EA-A832-2E52F532CC9E}">
      <dgm:prSet phldrT="[Text]"/>
      <dgm:spPr/>
      <dgm:t>
        <a:bodyPr/>
        <a:lstStyle/>
        <a:p>
          <a:r>
            <a:rPr lang="zh-CN" altLang="en-US" dirty="0" smtClean="0"/>
            <a:t>开始</a:t>
          </a:r>
          <a:r>
            <a:rPr lang="en-US" altLang="zh-CN" dirty="0" smtClean="0"/>
            <a:t>-</a:t>
          </a:r>
          <a:r>
            <a:rPr lang="zh-CN" altLang="en-US" dirty="0" smtClean="0"/>
            <a:t>结束</a:t>
          </a:r>
          <a:r>
            <a:rPr lang="en-US" altLang="zh-CN" dirty="0" smtClean="0"/>
            <a:t>SF</a:t>
          </a:r>
          <a:endParaRPr lang="en-US" dirty="0"/>
        </a:p>
      </dgm:t>
    </dgm:pt>
    <dgm:pt modelId="{73B3DC60-A3B7-48DD-A868-13A4CE8ABC1C}" type="parTrans" cxnId="{3CDE746D-B6E3-4803-BE9F-54E25DBE68AC}">
      <dgm:prSet/>
      <dgm:spPr/>
      <dgm:t>
        <a:bodyPr/>
        <a:lstStyle/>
        <a:p>
          <a:endParaRPr lang="en-US"/>
        </a:p>
      </dgm:t>
    </dgm:pt>
    <dgm:pt modelId="{FDC02F9C-9E48-4684-8FAF-C22F4709F766}" type="sibTrans" cxnId="{3CDE746D-B6E3-4803-BE9F-54E25DBE68AC}">
      <dgm:prSet/>
      <dgm:spPr/>
      <dgm:t>
        <a:bodyPr/>
        <a:lstStyle/>
        <a:p>
          <a:endParaRPr lang="en-US"/>
        </a:p>
      </dgm:t>
    </dgm:pt>
    <dgm:pt modelId="{FC6DF404-2BCE-4493-8198-25DBCB38544F}">
      <dgm:prSet phldrT="[Text]"/>
      <dgm:spPr/>
      <dgm:t>
        <a:bodyPr/>
        <a:lstStyle/>
        <a:p>
          <a:r>
            <a:rPr lang="zh-CN" altLang="en-US" dirty="0" smtClean="0"/>
            <a:t>结束</a:t>
          </a:r>
          <a:r>
            <a:rPr lang="en-US" altLang="zh-CN" dirty="0" smtClean="0"/>
            <a:t>-</a:t>
          </a:r>
          <a:r>
            <a:rPr lang="zh-CN" altLang="en-US" dirty="0" smtClean="0"/>
            <a:t>结束</a:t>
          </a:r>
          <a:r>
            <a:rPr lang="en-US" altLang="zh-CN" dirty="0" smtClean="0"/>
            <a:t>FF</a:t>
          </a:r>
          <a:endParaRPr lang="en-US" dirty="0"/>
        </a:p>
      </dgm:t>
    </dgm:pt>
    <dgm:pt modelId="{24780CD1-0B7B-4E0D-9823-94463B16F879}" type="parTrans" cxnId="{C1135237-B23A-4B9E-AF07-E10E279B5172}">
      <dgm:prSet/>
      <dgm:spPr/>
      <dgm:t>
        <a:bodyPr/>
        <a:lstStyle/>
        <a:p>
          <a:endParaRPr lang="en-US"/>
        </a:p>
      </dgm:t>
    </dgm:pt>
    <dgm:pt modelId="{302D2FB8-4EDB-4B6C-9095-D5285605496F}" type="sibTrans" cxnId="{C1135237-B23A-4B9E-AF07-E10E279B5172}">
      <dgm:prSet/>
      <dgm:spPr/>
      <dgm:t>
        <a:bodyPr/>
        <a:lstStyle/>
        <a:p>
          <a:endParaRPr lang="en-US"/>
        </a:p>
      </dgm:t>
    </dgm:pt>
    <dgm:pt modelId="{D0D39AA1-6CA0-4D45-8953-774854C60DD4}" type="pres">
      <dgm:prSet presAssocID="{E14A4F6B-D182-4FCA-9C21-E8680D75F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E1188-501E-49D6-BCAC-1C4E9A7EB067}" type="pres">
      <dgm:prSet presAssocID="{57ACD7D1-D2F8-4A17-B4E1-168726145A97}" presName="composite" presStyleCnt="0"/>
      <dgm:spPr/>
    </dgm:pt>
    <dgm:pt modelId="{DB06F65E-9335-4812-B5E3-EDEA3447E4E0}" type="pres">
      <dgm:prSet presAssocID="{57ACD7D1-D2F8-4A17-B4E1-168726145A97}" presName="imagSh" presStyleLbl="bgImgPlace1" presStyleIdx="0" presStyleCnt="4"/>
      <dgm:spPr/>
    </dgm:pt>
    <dgm:pt modelId="{5FF6FA87-869D-47CC-A982-67852490EFFE}" type="pres">
      <dgm:prSet presAssocID="{57ACD7D1-D2F8-4A17-B4E1-168726145A97}" presName="txNode" presStyleLbl="node1" presStyleIdx="0" presStyleCnt="4" custLinFactNeighborX="-16518" custLinFactNeighborY="-59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C0535-E6EA-4241-8BC7-10FF8DECA2E3}" type="pres">
      <dgm:prSet presAssocID="{41A68F16-6F07-4549-876E-571522B92CE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672A88B-3FA3-434C-9685-CEDF2A103735}" type="pres">
      <dgm:prSet presAssocID="{41A68F16-6F07-4549-876E-571522B92CE5}" presName="connTx" presStyleLbl="sibTrans2D1" presStyleIdx="0" presStyleCnt="3"/>
      <dgm:spPr/>
      <dgm:t>
        <a:bodyPr/>
        <a:lstStyle/>
        <a:p>
          <a:endParaRPr lang="en-US"/>
        </a:p>
      </dgm:t>
    </dgm:pt>
    <dgm:pt modelId="{EC4C83F9-34E4-4E76-8E4C-A55E21B0DAE9}" type="pres">
      <dgm:prSet presAssocID="{EAA986BD-1B16-4984-9774-19BE9EECAFA1}" presName="composite" presStyleCnt="0"/>
      <dgm:spPr/>
    </dgm:pt>
    <dgm:pt modelId="{5D6B0584-A397-42DE-B108-459124311D13}" type="pres">
      <dgm:prSet presAssocID="{EAA986BD-1B16-4984-9774-19BE9EECAFA1}" presName="imagSh" presStyleLbl="bgImgPlace1" presStyleIdx="1" presStyleCnt="4"/>
      <dgm:spPr/>
    </dgm:pt>
    <dgm:pt modelId="{10CBE3AF-9218-411C-BEEA-43E5CDD9914C}" type="pres">
      <dgm:prSet presAssocID="{EAA986BD-1B16-4984-9774-19BE9EECAFA1}" presName="txNode" presStyleLbl="node1" presStyleIdx="1" presStyleCnt="4" custLinFactNeighborX="-16681" custLinFactNeighborY="-59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59B5B-BAD5-45AE-975B-72BD3BCC4163}" type="pres">
      <dgm:prSet presAssocID="{E7C10C3D-C8AA-474E-B4F5-8D428A70375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7F609A-DAA2-4092-9A19-C645FF06E127}" type="pres">
      <dgm:prSet presAssocID="{E7C10C3D-C8AA-474E-B4F5-8D428A70375E}" presName="connTx" presStyleLbl="sibTrans2D1" presStyleIdx="1" presStyleCnt="3"/>
      <dgm:spPr/>
      <dgm:t>
        <a:bodyPr/>
        <a:lstStyle/>
        <a:p>
          <a:endParaRPr lang="en-US"/>
        </a:p>
      </dgm:t>
    </dgm:pt>
    <dgm:pt modelId="{723D1585-4C85-4E82-A496-81E4F47EFF9F}" type="pres">
      <dgm:prSet presAssocID="{E278C10C-AE6C-47EA-A832-2E52F532CC9E}" presName="composite" presStyleCnt="0"/>
      <dgm:spPr/>
    </dgm:pt>
    <dgm:pt modelId="{26EDA29C-78D6-4B5B-8A70-1E14E1779A6A}" type="pres">
      <dgm:prSet presAssocID="{E278C10C-AE6C-47EA-A832-2E52F532CC9E}" presName="imagSh" presStyleLbl="bgImgPlace1" presStyleIdx="2" presStyleCnt="4"/>
      <dgm:spPr/>
    </dgm:pt>
    <dgm:pt modelId="{9EAC3E0D-3A46-4D6E-83BE-27EF441D66AE}" type="pres">
      <dgm:prSet presAssocID="{E278C10C-AE6C-47EA-A832-2E52F532CC9E}" presName="txNode" presStyleLbl="node1" presStyleIdx="2" presStyleCnt="4" custLinFactNeighborX="-15302" custLinFactNeighborY="-59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B0513-3E41-4547-A9B1-071470F953D9}" type="pres">
      <dgm:prSet presAssocID="{FDC02F9C-9E48-4684-8FAF-C22F4709F7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490C35A-5FDB-4D7F-9FBA-8DF70B124272}" type="pres">
      <dgm:prSet presAssocID="{FDC02F9C-9E48-4684-8FAF-C22F4709F766}" presName="connTx" presStyleLbl="sibTrans2D1" presStyleIdx="2" presStyleCnt="3"/>
      <dgm:spPr/>
      <dgm:t>
        <a:bodyPr/>
        <a:lstStyle/>
        <a:p>
          <a:endParaRPr lang="en-US"/>
        </a:p>
      </dgm:t>
    </dgm:pt>
    <dgm:pt modelId="{8DEE82F5-308E-41A9-8014-C357C4406462}" type="pres">
      <dgm:prSet presAssocID="{FC6DF404-2BCE-4493-8198-25DBCB38544F}" presName="composite" presStyleCnt="0"/>
      <dgm:spPr/>
    </dgm:pt>
    <dgm:pt modelId="{94602490-E5EF-4661-93EB-793E8547970A}" type="pres">
      <dgm:prSet presAssocID="{FC6DF404-2BCE-4493-8198-25DBCB38544F}" presName="imagSh" presStyleLbl="bgImgPlace1" presStyleIdx="3" presStyleCnt="4"/>
      <dgm:spPr/>
    </dgm:pt>
    <dgm:pt modelId="{DF5037A9-A268-44B4-B853-741AB9E60F15}" type="pres">
      <dgm:prSet presAssocID="{FC6DF404-2BCE-4493-8198-25DBCB38544F}" presName="txNode" presStyleLbl="node1" presStyleIdx="3" presStyleCnt="4" custLinFactNeighborX="-16322" custLinFactNeighborY="-606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D16DF8-EC60-46C0-A39A-3B474BF9667D}" type="presOf" srcId="{41A68F16-6F07-4549-876E-571522B92CE5}" destId="{7C7C0535-E6EA-4241-8BC7-10FF8DECA2E3}" srcOrd="0" destOrd="0" presId="urn:microsoft.com/office/officeart/2005/8/layout/hProcess10"/>
    <dgm:cxn modelId="{A366293B-8EDF-4C37-A00D-A4BDF571A5CC}" type="presOf" srcId="{E7C10C3D-C8AA-474E-B4F5-8D428A70375E}" destId="{0BD59B5B-BAD5-45AE-975B-72BD3BCC4163}" srcOrd="0" destOrd="0" presId="urn:microsoft.com/office/officeart/2005/8/layout/hProcess10"/>
    <dgm:cxn modelId="{A4087BBB-F893-4764-AAE2-ABA9FA6C925C}" srcId="{E14A4F6B-D182-4FCA-9C21-E8680D75FCA5}" destId="{EAA986BD-1B16-4984-9774-19BE9EECAFA1}" srcOrd="1" destOrd="0" parTransId="{23E6CFB2-0D06-4E10-8536-DBED1F0C102B}" sibTransId="{E7C10C3D-C8AA-474E-B4F5-8D428A70375E}"/>
    <dgm:cxn modelId="{DEEF6A4E-80D7-45CD-A350-5C2635248A59}" type="presOf" srcId="{FDC02F9C-9E48-4684-8FAF-C22F4709F766}" destId="{5490C35A-5FDB-4D7F-9FBA-8DF70B124272}" srcOrd="1" destOrd="0" presId="urn:microsoft.com/office/officeart/2005/8/layout/hProcess10"/>
    <dgm:cxn modelId="{2510221B-41C3-45E1-A11A-032F54A5EBC8}" type="presOf" srcId="{FC6DF404-2BCE-4493-8198-25DBCB38544F}" destId="{DF5037A9-A268-44B4-B853-741AB9E60F15}" srcOrd="0" destOrd="0" presId="urn:microsoft.com/office/officeart/2005/8/layout/hProcess10"/>
    <dgm:cxn modelId="{5FCF5FC7-CB26-4AC8-A2D3-A1F162AD4C06}" type="presOf" srcId="{FDC02F9C-9E48-4684-8FAF-C22F4709F766}" destId="{942B0513-3E41-4547-A9B1-071470F953D9}" srcOrd="0" destOrd="0" presId="urn:microsoft.com/office/officeart/2005/8/layout/hProcess10"/>
    <dgm:cxn modelId="{3CDE746D-B6E3-4803-BE9F-54E25DBE68AC}" srcId="{E14A4F6B-D182-4FCA-9C21-E8680D75FCA5}" destId="{E278C10C-AE6C-47EA-A832-2E52F532CC9E}" srcOrd="2" destOrd="0" parTransId="{73B3DC60-A3B7-48DD-A868-13A4CE8ABC1C}" sibTransId="{FDC02F9C-9E48-4684-8FAF-C22F4709F766}"/>
    <dgm:cxn modelId="{7528F576-8DA1-4979-AFC4-6E35A791F052}" type="presOf" srcId="{EAA986BD-1B16-4984-9774-19BE9EECAFA1}" destId="{10CBE3AF-9218-411C-BEEA-43E5CDD9914C}" srcOrd="0" destOrd="0" presId="urn:microsoft.com/office/officeart/2005/8/layout/hProcess10"/>
    <dgm:cxn modelId="{C1135237-B23A-4B9E-AF07-E10E279B5172}" srcId="{E14A4F6B-D182-4FCA-9C21-E8680D75FCA5}" destId="{FC6DF404-2BCE-4493-8198-25DBCB38544F}" srcOrd="3" destOrd="0" parTransId="{24780CD1-0B7B-4E0D-9823-94463B16F879}" sibTransId="{302D2FB8-4EDB-4B6C-9095-D5285605496F}"/>
    <dgm:cxn modelId="{C0F92BA7-5C4D-4397-ADB3-1BA018758DD8}" srcId="{E14A4F6B-D182-4FCA-9C21-E8680D75FCA5}" destId="{57ACD7D1-D2F8-4A17-B4E1-168726145A97}" srcOrd="0" destOrd="0" parTransId="{567C4271-B5C2-4BFC-A9C5-A9B3FA62A982}" sibTransId="{41A68F16-6F07-4549-876E-571522B92CE5}"/>
    <dgm:cxn modelId="{8DC1AE51-9F4E-44D3-ACC6-4A524FEF5C64}" type="presOf" srcId="{57ACD7D1-D2F8-4A17-B4E1-168726145A97}" destId="{5FF6FA87-869D-47CC-A982-67852490EFFE}" srcOrd="0" destOrd="0" presId="urn:microsoft.com/office/officeart/2005/8/layout/hProcess10"/>
    <dgm:cxn modelId="{80A36F9A-BEF3-4740-BBBB-841D8D10F4D0}" type="presOf" srcId="{E7C10C3D-C8AA-474E-B4F5-8D428A70375E}" destId="{457F609A-DAA2-4092-9A19-C645FF06E127}" srcOrd="1" destOrd="0" presId="urn:microsoft.com/office/officeart/2005/8/layout/hProcess10"/>
    <dgm:cxn modelId="{EB6E4A83-F9F6-4B4E-94F7-72EB4DB5A059}" type="presOf" srcId="{41A68F16-6F07-4549-876E-571522B92CE5}" destId="{D672A88B-3FA3-434C-9685-CEDF2A103735}" srcOrd="1" destOrd="0" presId="urn:microsoft.com/office/officeart/2005/8/layout/hProcess10"/>
    <dgm:cxn modelId="{507C9604-CDF5-4D2A-93FE-A89809D1D3EE}" type="presOf" srcId="{E14A4F6B-D182-4FCA-9C21-E8680D75FCA5}" destId="{D0D39AA1-6CA0-4D45-8953-774854C60DD4}" srcOrd="0" destOrd="0" presId="urn:microsoft.com/office/officeart/2005/8/layout/hProcess10"/>
    <dgm:cxn modelId="{811D0919-D447-4821-9974-30D166942CE5}" type="presOf" srcId="{E278C10C-AE6C-47EA-A832-2E52F532CC9E}" destId="{9EAC3E0D-3A46-4D6E-83BE-27EF441D66AE}" srcOrd="0" destOrd="0" presId="urn:microsoft.com/office/officeart/2005/8/layout/hProcess10"/>
    <dgm:cxn modelId="{EE215800-698E-47CB-B704-15F4664D5DFD}" type="presParOf" srcId="{D0D39AA1-6CA0-4D45-8953-774854C60DD4}" destId="{67AE1188-501E-49D6-BCAC-1C4E9A7EB067}" srcOrd="0" destOrd="0" presId="urn:microsoft.com/office/officeart/2005/8/layout/hProcess10"/>
    <dgm:cxn modelId="{77AF2AB5-F50F-4FDA-A057-92F85E6BECDA}" type="presParOf" srcId="{67AE1188-501E-49D6-BCAC-1C4E9A7EB067}" destId="{DB06F65E-9335-4812-B5E3-EDEA3447E4E0}" srcOrd="0" destOrd="0" presId="urn:microsoft.com/office/officeart/2005/8/layout/hProcess10"/>
    <dgm:cxn modelId="{E92852F4-7B67-47AE-A6F8-E89278AAAC3A}" type="presParOf" srcId="{67AE1188-501E-49D6-BCAC-1C4E9A7EB067}" destId="{5FF6FA87-869D-47CC-A982-67852490EFFE}" srcOrd="1" destOrd="0" presId="urn:microsoft.com/office/officeart/2005/8/layout/hProcess10"/>
    <dgm:cxn modelId="{F16FAAF0-8882-4BD4-ABD8-8CA0825B9B42}" type="presParOf" srcId="{D0D39AA1-6CA0-4D45-8953-774854C60DD4}" destId="{7C7C0535-E6EA-4241-8BC7-10FF8DECA2E3}" srcOrd="1" destOrd="0" presId="urn:microsoft.com/office/officeart/2005/8/layout/hProcess10"/>
    <dgm:cxn modelId="{9724E80A-5010-469E-9040-F7D8DFE533CB}" type="presParOf" srcId="{7C7C0535-E6EA-4241-8BC7-10FF8DECA2E3}" destId="{D672A88B-3FA3-434C-9685-CEDF2A103735}" srcOrd="0" destOrd="0" presId="urn:microsoft.com/office/officeart/2005/8/layout/hProcess10"/>
    <dgm:cxn modelId="{48AE990B-D933-49D6-B3E7-337156944304}" type="presParOf" srcId="{D0D39AA1-6CA0-4D45-8953-774854C60DD4}" destId="{EC4C83F9-34E4-4E76-8E4C-A55E21B0DAE9}" srcOrd="2" destOrd="0" presId="urn:microsoft.com/office/officeart/2005/8/layout/hProcess10"/>
    <dgm:cxn modelId="{6FF833D1-4480-4178-BBEB-F074C0884735}" type="presParOf" srcId="{EC4C83F9-34E4-4E76-8E4C-A55E21B0DAE9}" destId="{5D6B0584-A397-42DE-B108-459124311D13}" srcOrd="0" destOrd="0" presId="urn:microsoft.com/office/officeart/2005/8/layout/hProcess10"/>
    <dgm:cxn modelId="{16788BF5-13CB-4CCB-A7C7-DA937B6BC96F}" type="presParOf" srcId="{EC4C83F9-34E4-4E76-8E4C-A55E21B0DAE9}" destId="{10CBE3AF-9218-411C-BEEA-43E5CDD9914C}" srcOrd="1" destOrd="0" presId="urn:microsoft.com/office/officeart/2005/8/layout/hProcess10"/>
    <dgm:cxn modelId="{8FA8D58A-58DA-4CAD-855A-CC7F19205F7C}" type="presParOf" srcId="{D0D39AA1-6CA0-4D45-8953-774854C60DD4}" destId="{0BD59B5B-BAD5-45AE-975B-72BD3BCC4163}" srcOrd="3" destOrd="0" presId="urn:microsoft.com/office/officeart/2005/8/layout/hProcess10"/>
    <dgm:cxn modelId="{F935D2F2-CEA1-4137-A52A-0982FAAAF6A7}" type="presParOf" srcId="{0BD59B5B-BAD5-45AE-975B-72BD3BCC4163}" destId="{457F609A-DAA2-4092-9A19-C645FF06E127}" srcOrd="0" destOrd="0" presId="urn:microsoft.com/office/officeart/2005/8/layout/hProcess10"/>
    <dgm:cxn modelId="{AACFF2E5-5930-4909-BEE4-708FEED6521C}" type="presParOf" srcId="{D0D39AA1-6CA0-4D45-8953-774854C60DD4}" destId="{723D1585-4C85-4E82-A496-81E4F47EFF9F}" srcOrd="4" destOrd="0" presId="urn:microsoft.com/office/officeart/2005/8/layout/hProcess10"/>
    <dgm:cxn modelId="{B0CDC41D-123D-44C2-85F0-672C62060501}" type="presParOf" srcId="{723D1585-4C85-4E82-A496-81E4F47EFF9F}" destId="{26EDA29C-78D6-4B5B-8A70-1E14E1779A6A}" srcOrd="0" destOrd="0" presId="urn:microsoft.com/office/officeart/2005/8/layout/hProcess10"/>
    <dgm:cxn modelId="{76AF8301-9973-4E52-8B4D-15CBABA13106}" type="presParOf" srcId="{723D1585-4C85-4E82-A496-81E4F47EFF9F}" destId="{9EAC3E0D-3A46-4D6E-83BE-27EF441D66AE}" srcOrd="1" destOrd="0" presId="urn:microsoft.com/office/officeart/2005/8/layout/hProcess10"/>
    <dgm:cxn modelId="{0412D99C-308E-4943-91A5-59CD1BB1464D}" type="presParOf" srcId="{D0D39AA1-6CA0-4D45-8953-774854C60DD4}" destId="{942B0513-3E41-4547-A9B1-071470F953D9}" srcOrd="5" destOrd="0" presId="urn:microsoft.com/office/officeart/2005/8/layout/hProcess10"/>
    <dgm:cxn modelId="{C87D9CBF-83B0-4F02-95E9-B4578296E5D9}" type="presParOf" srcId="{942B0513-3E41-4547-A9B1-071470F953D9}" destId="{5490C35A-5FDB-4D7F-9FBA-8DF70B124272}" srcOrd="0" destOrd="0" presId="urn:microsoft.com/office/officeart/2005/8/layout/hProcess10"/>
    <dgm:cxn modelId="{E373F956-E09C-48D5-A72D-A66524D58105}" type="presParOf" srcId="{D0D39AA1-6CA0-4D45-8953-774854C60DD4}" destId="{8DEE82F5-308E-41A9-8014-C357C4406462}" srcOrd="6" destOrd="0" presId="urn:microsoft.com/office/officeart/2005/8/layout/hProcess10"/>
    <dgm:cxn modelId="{F92797AE-865F-4F46-B6FB-318BF4C89FA2}" type="presParOf" srcId="{8DEE82F5-308E-41A9-8014-C357C4406462}" destId="{94602490-E5EF-4661-93EB-793E8547970A}" srcOrd="0" destOrd="0" presId="urn:microsoft.com/office/officeart/2005/8/layout/hProcess10"/>
    <dgm:cxn modelId="{8AFD1DE3-9AD7-4DEF-A9A2-FDB742EEB744}" type="presParOf" srcId="{8DEE82F5-308E-41A9-8014-C357C4406462}" destId="{DF5037A9-A268-44B4-B853-741AB9E60F15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4A4F6B-D182-4FCA-9C21-E8680D75FCA5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ACD7D1-D2F8-4A17-B4E1-168726145A97}">
      <dgm:prSet phldrT="[Text]" custT="1"/>
      <dgm:spPr/>
      <dgm:t>
        <a:bodyPr/>
        <a:lstStyle/>
        <a:p>
          <a:r>
            <a:rPr lang="zh-CN" altLang="en-US" sz="2000" dirty="0" smtClean="0"/>
            <a:t>强制依赖</a:t>
          </a:r>
          <a:endParaRPr lang="en-US" sz="2000" dirty="0"/>
        </a:p>
      </dgm:t>
    </dgm:pt>
    <dgm:pt modelId="{567C4271-B5C2-4BFC-A9C5-A9B3FA62A982}" type="parTrans" cxnId="{C0F92BA7-5C4D-4397-ADB3-1BA018758DD8}">
      <dgm:prSet/>
      <dgm:spPr/>
      <dgm:t>
        <a:bodyPr/>
        <a:lstStyle/>
        <a:p>
          <a:endParaRPr lang="en-US"/>
        </a:p>
      </dgm:t>
    </dgm:pt>
    <dgm:pt modelId="{41A68F16-6F07-4549-876E-571522B92CE5}" type="sibTrans" cxnId="{C0F92BA7-5C4D-4397-ADB3-1BA018758DD8}">
      <dgm:prSet/>
      <dgm:spPr/>
      <dgm:t>
        <a:bodyPr/>
        <a:lstStyle/>
        <a:p>
          <a:endParaRPr lang="en-US"/>
        </a:p>
      </dgm:t>
    </dgm:pt>
    <dgm:pt modelId="{EAA986BD-1B16-4984-9774-19BE9EECAFA1}">
      <dgm:prSet phldrT="[Text]" custT="1"/>
      <dgm:spPr/>
      <dgm:t>
        <a:bodyPr/>
        <a:lstStyle/>
        <a:p>
          <a:r>
            <a:rPr lang="zh-CN" altLang="en-US" sz="2000" dirty="0" smtClean="0"/>
            <a:t>选择性依赖</a:t>
          </a:r>
          <a:endParaRPr lang="en-US" sz="2000" dirty="0"/>
        </a:p>
      </dgm:t>
    </dgm:pt>
    <dgm:pt modelId="{23E6CFB2-0D06-4E10-8536-DBED1F0C102B}" type="parTrans" cxnId="{A4087BBB-F893-4764-AAE2-ABA9FA6C925C}">
      <dgm:prSet/>
      <dgm:spPr/>
      <dgm:t>
        <a:bodyPr/>
        <a:lstStyle/>
        <a:p>
          <a:endParaRPr lang="en-US"/>
        </a:p>
      </dgm:t>
    </dgm:pt>
    <dgm:pt modelId="{E7C10C3D-C8AA-474E-B4F5-8D428A70375E}" type="sibTrans" cxnId="{A4087BBB-F893-4764-AAE2-ABA9FA6C925C}">
      <dgm:prSet/>
      <dgm:spPr/>
      <dgm:t>
        <a:bodyPr/>
        <a:lstStyle/>
        <a:p>
          <a:endParaRPr lang="en-US"/>
        </a:p>
      </dgm:t>
    </dgm:pt>
    <dgm:pt modelId="{E278C10C-AE6C-47EA-A832-2E52F532CC9E}">
      <dgm:prSet phldrT="[Text]" custT="1"/>
      <dgm:spPr/>
      <dgm:t>
        <a:bodyPr/>
        <a:lstStyle/>
        <a:p>
          <a:r>
            <a:rPr lang="zh-CN" altLang="en-US" sz="2000" dirty="0" smtClean="0"/>
            <a:t>外部依赖</a:t>
          </a:r>
          <a:endParaRPr lang="en-US" sz="2000" dirty="0"/>
        </a:p>
      </dgm:t>
    </dgm:pt>
    <dgm:pt modelId="{73B3DC60-A3B7-48DD-A868-13A4CE8ABC1C}" type="parTrans" cxnId="{3CDE746D-B6E3-4803-BE9F-54E25DBE68AC}">
      <dgm:prSet/>
      <dgm:spPr/>
      <dgm:t>
        <a:bodyPr/>
        <a:lstStyle/>
        <a:p>
          <a:endParaRPr lang="en-US"/>
        </a:p>
      </dgm:t>
    </dgm:pt>
    <dgm:pt modelId="{FDC02F9C-9E48-4684-8FAF-C22F4709F766}" type="sibTrans" cxnId="{3CDE746D-B6E3-4803-BE9F-54E25DBE68AC}">
      <dgm:prSet/>
      <dgm:spPr/>
      <dgm:t>
        <a:bodyPr/>
        <a:lstStyle/>
        <a:p>
          <a:endParaRPr lang="en-US"/>
        </a:p>
      </dgm:t>
    </dgm:pt>
    <dgm:pt modelId="{FC6DF404-2BCE-4493-8198-25DBCB38544F}">
      <dgm:prSet phldrT="[Text]" custT="1"/>
      <dgm:spPr/>
      <dgm:t>
        <a:bodyPr/>
        <a:lstStyle/>
        <a:p>
          <a:r>
            <a:rPr lang="zh-CN" altLang="en-US" sz="2000" dirty="0" smtClean="0"/>
            <a:t>内部依赖</a:t>
          </a:r>
          <a:endParaRPr lang="en-US" sz="2000" dirty="0"/>
        </a:p>
      </dgm:t>
    </dgm:pt>
    <dgm:pt modelId="{24780CD1-0B7B-4E0D-9823-94463B16F879}" type="parTrans" cxnId="{C1135237-B23A-4B9E-AF07-E10E279B5172}">
      <dgm:prSet/>
      <dgm:spPr/>
      <dgm:t>
        <a:bodyPr/>
        <a:lstStyle/>
        <a:p>
          <a:endParaRPr lang="en-US"/>
        </a:p>
      </dgm:t>
    </dgm:pt>
    <dgm:pt modelId="{302D2FB8-4EDB-4B6C-9095-D5285605496F}" type="sibTrans" cxnId="{C1135237-B23A-4B9E-AF07-E10E279B5172}">
      <dgm:prSet/>
      <dgm:spPr/>
      <dgm:t>
        <a:bodyPr/>
        <a:lstStyle/>
        <a:p>
          <a:endParaRPr lang="en-US"/>
        </a:p>
      </dgm:t>
    </dgm:pt>
    <dgm:pt modelId="{D0D39AA1-6CA0-4D45-8953-774854C60DD4}" type="pres">
      <dgm:prSet presAssocID="{E14A4F6B-D182-4FCA-9C21-E8680D75FC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AE1188-501E-49D6-BCAC-1C4E9A7EB067}" type="pres">
      <dgm:prSet presAssocID="{57ACD7D1-D2F8-4A17-B4E1-168726145A97}" presName="composite" presStyleCnt="0"/>
      <dgm:spPr/>
    </dgm:pt>
    <dgm:pt modelId="{DB06F65E-9335-4812-B5E3-EDEA3447E4E0}" type="pres">
      <dgm:prSet presAssocID="{57ACD7D1-D2F8-4A17-B4E1-168726145A97}" presName="imagSh" presStyleLbl="bgImgPlace1" presStyleIdx="0" presStyleCnt="4"/>
      <dgm:spPr/>
    </dgm:pt>
    <dgm:pt modelId="{5FF6FA87-869D-47CC-A982-67852490EFFE}" type="pres">
      <dgm:prSet presAssocID="{57ACD7D1-D2F8-4A17-B4E1-168726145A97}" presName="txNode" presStyleLbl="node1" presStyleIdx="0" presStyleCnt="4" custLinFactNeighborX="-16518" custLinFactNeighborY="-59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C0535-E6EA-4241-8BC7-10FF8DECA2E3}" type="pres">
      <dgm:prSet presAssocID="{41A68F16-6F07-4549-876E-571522B92CE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672A88B-3FA3-434C-9685-CEDF2A103735}" type="pres">
      <dgm:prSet presAssocID="{41A68F16-6F07-4549-876E-571522B92CE5}" presName="connTx" presStyleLbl="sibTrans2D1" presStyleIdx="0" presStyleCnt="3"/>
      <dgm:spPr/>
      <dgm:t>
        <a:bodyPr/>
        <a:lstStyle/>
        <a:p>
          <a:endParaRPr lang="en-US"/>
        </a:p>
      </dgm:t>
    </dgm:pt>
    <dgm:pt modelId="{EC4C83F9-34E4-4E76-8E4C-A55E21B0DAE9}" type="pres">
      <dgm:prSet presAssocID="{EAA986BD-1B16-4984-9774-19BE9EECAFA1}" presName="composite" presStyleCnt="0"/>
      <dgm:spPr/>
    </dgm:pt>
    <dgm:pt modelId="{5D6B0584-A397-42DE-B108-459124311D13}" type="pres">
      <dgm:prSet presAssocID="{EAA986BD-1B16-4984-9774-19BE9EECAFA1}" presName="imagSh" presStyleLbl="bgImgPlace1" presStyleIdx="1" presStyleCnt="4"/>
      <dgm:spPr/>
    </dgm:pt>
    <dgm:pt modelId="{10CBE3AF-9218-411C-BEEA-43E5CDD9914C}" type="pres">
      <dgm:prSet presAssocID="{EAA986BD-1B16-4984-9774-19BE9EECAFA1}" presName="txNode" presStyleLbl="node1" presStyleIdx="1" presStyleCnt="4" custLinFactNeighborX="-16681" custLinFactNeighborY="-59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59B5B-BAD5-45AE-975B-72BD3BCC4163}" type="pres">
      <dgm:prSet presAssocID="{E7C10C3D-C8AA-474E-B4F5-8D428A70375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7F609A-DAA2-4092-9A19-C645FF06E127}" type="pres">
      <dgm:prSet presAssocID="{E7C10C3D-C8AA-474E-B4F5-8D428A70375E}" presName="connTx" presStyleLbl="sibTrans2D1" presStyleIdx="1" presStyleCnt="3"/>
      <dgm:spPr/>
      <dgm:t>
        <a:bodyPr/>
        <a:lstStyle/>
        <a:p>
          <a:endParaRPr lang="en-US"/>
        </a:p>
      </dgm:t>
    </dgm:pt>
    <dgm:pt modelId="{723D1585-4C85-4E82-A496-81E4F47EFF9F}" type="pres">
      <dgm:prSet presAssocID="{E278C10C-AE6C-47EA-A832-2E52F532CC9E}" presName="composite" presStyleCnt="0"/>
      <dgm:spPr/>
    </dgm:pt>
    <dgm:pt modelId="{26EDA29C-78D6-4B5B-8A70-1E14E1779A6A}" type="pres">
      <dgm:prSet presAssocID="{E278C10C-AE6C-47EA-A832-2E52F532CC9E}" presName="imagSh" presStyleLbl="bgImgPlace1" presStyleIdx="2" presStyleCnt="4"/>
      <dgm:spPr/>
    </dgm:pt>
    <dgm:pt modelId="{9EAC3E0D-3A46-4D6E-83BE-27EF441D66AE}" type="pres">
      <dgm:prSet presAssocID="{E278C10C-AE6C-47EA-A832-2E52F532CC9E}" presName="txNode" presStyleLbl="node1" presStyleIdx="2" presStyleCnt="4" custLinFactNeighborX="-15302" custLinFactNeighborY="-59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B0513-3E41-4547-A9B1-071470F953D9}" type="pres">
      <dgm:prSet presAssocID="{FDC02F9C-9E48-4684-8FAF-C22F4709F7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490C35A-5FDB-4D7F-9FBA-8DF70B124272}" type="pres">
      <dgm:prSet presAssocID="{FDC02F9C-9E48-4684-8FAF-C22F4709F766}" presName="connTx" presStyleLbl="sibTrans2D1" presStyleIdx="2" presStyleCnt="3"/>
      <dgm:spPr/>
      <dgm:t>
        <a:bodyPr/>
        <a:lstStyle/>
        <a:p>
          <a:endParaRPr lang="en-US"/>
        </a:p>
      </dgm:t>
    </dgm:pt>
    <dgm:pt modelId="{8DEE82F5-308E-41A9-8014-C357C4406462}" type="pres">
      <dgm:prSet presAssocID="{FC6DF404-2BCE-4493-8198-25DBCB38544F}" presName="composite" presStyleCnt="0"/>
      <dgm:spPr/>
    </dgm:pt>
    <dgm:pt modelId="{94602490-E5EF-4661-93EB-793E8547970A}" type="pres">
      <dgm:prSet presAssocID="{FC6DF404-2BCE-4493-8198-25DBCB38544F}" presName="imagSh" presStyleLbl="bgImgPlace1" presStyleIdx="3" presStyleCnt="4"/>
      <dgm:spPr/>
    </dgm:pt>
    <dgm:pt modelId="{DF5037A9-A268-44B4-B853-741AB9E60F15}" type="pres">
      <dgm:prSet presAssocID="{FC6DF404-2BCE-4493-8198-25DBCB38544F}" presName="txNode" presStyleLbl="node1" presStyleIdx="3" presStyleCnt="4" custLinFactNeighborX="-16322" custLinFactNeighborY="-606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52A7E2-1551-4D7F-B06D-AE5F2FBF3399}" type="presOf" srcId="{EAA986BD-1B16-4984-9774-19BE9EECAFA1}" destId="{10CBE3AF-9218-411C-BEEA-43E5CDD9914C}" srcOrd="0" destOrd="0" presId="urn:microsoft.com/office/officeart/2005/8/layout/hProcess10"/>
    <dgm:cxn modelId="{7CD95456-2CC1-4A45-8A28-7FBD03041F7C}" type="presOf" srcId="{57ACD7D1-D2F8-4A17-B4E1-168726145A97}" destId="{5FF6FA87-869D-47CC-A982-67852490EFFE}" srcOrd="0" destOrd="0" presId="urn:microsoft.com/office/officeart/2005/8/layout/hProcess10"/>
    <dgm:cxn modelId="{738C05A7-5471-48EF-AFC5-48CCD69A0C2E}" type="presOf" srcId="{E7C10C3D-C8AA-474E-B4F5-8D428A70375E}" destId="{0BD59B5B-BAD5-45AE-975B-72BD3BCC4163}" srcOrd="0" destOrd="0" presId="urn:microsoft.com/office/officeart/2005/8/layout/hProcess10"/>
    <dgm:cxn modelId="{E042FC18-EAB8-4810-882C-248552CCEB83}" type="presOf" srcId="{FDC02F9C-9E48-4684-8FAF-C22F4709F766}" destId="{5490C35A-5FDB-4D7F-9FBA-8DF70B124272}" srcOrd="1" destOrd="0" presId="urn:microsoft.com/office/officeart/2005/8/layout/hProcess10"/>
    <dgm:cxn modelId="{C1135237-B23A-4B9E-AF07-E10E279B5172}" srcId="{E14A4F6B-D182-4FCA-9C21-E8680D75FCA5}" destId="{FC6DF404-2BCE-4493-8198-25DBCB38544F}" srcOrd="3" destOrd="0" parTransId="{24780CD1-0B7B-4E0D-9823-94463B16F879}" sibTransId="{302D2FB8-4EDB-4B6C-9095-D5285605496F}"/>
    <dgm:cxn modelId="{C0F92BA7-5C4D-4397-ADB3-1BA018758DD8}" srcId="{E14A4F6B-D182-4FCA-9C21-E8680D75FCA5}" destId="{57ACD7D1-D2F8-4A17-B4E1-168726145A97}" srcOrd="0" destOrd="0" parTransId="{567C4271-B5C2-4BFC-A9C5-A9B3FA62A982}" sibTransId="{41A68F16-6F07-4549-876E-571522B92CE5}"/>
    <dgm:cxn modelId="{F9A449FE-0E01-4B45-83CF-F71A81E538BA}" type="presOf" srcId="{FC6DF404-2BCE-4493-8198-25DBCB38544F}" destId="{DF5037A9-A268-44B4-B853-741AB9E60F15}" srcOrd="0" destOrd="0" presId="urn:microsoft.com/office/officeart/2005/8/layout/hProcess10"/>
    <dgm:cxn modelId="{3CDE746D-B6E3-4803-BE9F-54E25DBE68AC}" srcId="{E14A4F6B-D182-4FCA-9C21-E8680D75FCA5}" destId="{E278C10C-AE6C-47EA-A832-2E52F532CC9E}" srcOrd="2" destOrd="0" parTransId="{73B3DC60-A3B7-48DD-A868-13A4CE8ABC1C}" sibTransId="{FDC02F9C-9E48-4684-8FAF-C22F4709F766}"/>
    <dgm:cxn modelId="{AE9E4499-3A91-4BCF-A88F-A1531F7D9D05}" type="presOf" srcId="{41A68F16-6F07-4549-876E-571522B92CE5}" destId="{7C7C0535-E6EA-4241-8BC7-10FF8DECA2E3}" srcOrd="0" destOrd="0" presId="urn:microsoft.com/office/officeart/2005/8/layout/hProcess10"/>
    <dgm:cxn modelId="{726D490B-FD01-482C-B575-4FD44C5D3B9A}" type="presOf" srcId="{E14A4F6B-D182-4FCA-9C21-E8680D75FCA5}" destId="{D0D39AA1-6CA0-4D45-8953-774854C60DD4}" srcOrd="0" destOrd="0" presId="urn:microsoft.com/office/officeart/2005/8/layout/hProcess10"/>
    <dgm:cxn modelId="{756A64BC-87D4-4BA6-89FC-8996CAF1BE1B}" type="presOf" srcId="{E7C10C3D-C8AA-474E-B4F5-8D428A70375E}" destId="{457F609A-DAA2-4092-9A19-C645FF06E127}" srcOrd="1" destOrd="0" presId="urn:microsoft.com/office/officeart/2005/8/layout/hProcess10"/>
    <dgm:cxn modelId="{70F0F87C-D522-41D9-96EE-9ECF7E1E3C36}" type="presOf" srcId="{FDC02F9C-9E48-4684-8FAF-C22F4709F766}" destId="{942B0513-3E41-4547-A9B1-071470F953D9}" srcOrd="0" destOrd="0" presId="urn:microsoft.com/office/officeart/2005/8/layout/hProcess10"/>
    <dgm:cxn modelId="{A4087BBB-F893-4764-AAE2-ABA9FA6C925C}" srcId="{E14A4F6B-D182-4FCA-9C21-E8680D75FCA5}" destId="{EAA986BD-1B16-4984-9774-19BE9EECAFA1}" srcOrd="1" destOrd="0" parTransId="{23E6CFB2-0D06-4E10-8536-DBED1F0C102B}" sibTransId="{E7C10C3D-C8AA-474E-B4F5-8D428A70375E}"/>
    <dgm:cxn modelId="{EBBE57AE-BAF8-4B6F-B98D-FE0B3BBE60C7}" type="presOf" srcId="{41A68F16-6F07-4549-876E-571522B92CE5}" destId="{D672A88B-3FA3-434C-9685-CEDF2A103735}" srcOrd="1" destOrd="0" presId="urn:microsoft.com/office/officeart/2005/8/layout/hProcess10"/>
    <dgm:cxn modelId="{74F72F4C-42DD-4F48-9696-B36569F6FBCD}" type="presOf" srcId="{E278C10C-AE6C-47EA-A832-2E52F532CC9E}" destId="{9EAC3E0D-3A46-4D6E-83BE-27EF441D66AE}" srcOrd="0" destOrd="0" presId="urn:microsoft.com/office/officeart/2005/8/layout/hProcess10"/>
    <dgm:cxn modelId="{A8D454E4-8A49-4539-BAFA-20D079F2F4F7}" type="presParOf" srcId="{D0D39AA1-6CA0-4D45-8953-774854C60DD4}" destId="{67AE1188-501E-49D6-BCAC-1C4E9A7EB067}" srcOrd="0" destOrd="0" presId="urn:microsoft.com/office/officeart/2005/8/layout/hProcess10"/>
    <dgm:cxn modelId="{ECCE0506-7574-4BE5-AD94-40A8F56A6CFA}" type="presParOf" srcId="{67AE1188-501E-49D6-BCAC-1C4E9A7EB067}" destId="{DB06F65E-9335-4812-B5E3-EDEA3447E4E0}" srcOrd="0" destOrd="0" presId="urn:microsoft.com/office/officeart/2005/8/layout/hProcess10"/>
    <dgm:cxn modelId="{DD12D1D7-20DC-4867-8A33-80B99C398F70}" type="presParOf" srcId="{67AE1188-501E-49D6-BCAC-1C4E9A7EB067}" destId="{5FF6FA87-869D-47CC-A982-67852490EFFE}" srcOrd="1" destOrd="0" presId="urn:microsoft.com/office/officeart/2005/8/layout/hProcess10"/>
    <dgm:cxn modelId="{CD581101-D20A-4A40-ACD8-5852717C5BFD}" type="presParOf" srcId="{D0D39AA1-6CA0-4D45-8953-774854C60DD4}" destId="{7C7C0535-E6EA-4241-8BC7-10FF8DECA2E3}" srcOrd="1" destOrd="0" presId="urn:microsoft.com/office/officeart/2005/8/layout/hProcess10"/>
    <dgm:cxn modelId="{464AEB00-23AE-4FDD-917C-7DF51000DBDB}" type="presParOf" srcId="{7C7C0535-E6EA-4241-8BC7-10FF8DECA2E3}" destId="{D672A88B-3FA3-434C-9685-CEDF2A103735}" srcOrd="0" destOrd="0" presId="urn:microsoft.com/office/officeart/2005/8/layout/hProcess10"/>
    <dgm:cxn modelId="{1E3E0BFE-81EC-4A74-910B-49C725CC06F9}" type="presParOf" srcId="{D0D39AA1-6CA0-4D45-8953-774854C60DD4}" destId="{EC4C83F9-34E4-4E76-8E4C-A55E21B0DAE9}" srcOrd="2" destOrd="0" presId="urn:microsoft.com/office/officeart/2005/8/layout/hProcess10"/>
    <dgm:cxn modelId="{F10574A5-DE81-49C0-AF9B-CF159CB1A395}" type="presParOf" srcId="{EC4C83F9-34E4-4E76-8E4C-A55E21B0DAE9}" destId="{5D6B0584-A397-42DE-B108-459124311D13}" srcOrd="0" destOrd="0" presId="urn:microsoft.com/office/officeart/2005/8/layout/hProcess10"/>
    <dgm:cxn modelId="{D8977B3E-564D-4909-93CD-D6C473AA9F26}" type="presParOf" srcId="{EC4C83F9-34E4-4E76-8E4C-A55E21B0DAE9}" destId="{10CBE3AF-9218-411C-BEEA-43E5CDD9914C}" srcOrd="1" destOrd="0" presId="urn:microsoft.com/office/officeart/2005/8/layout/hProcess10"/>
    <dgm:cxn modelId="{646EDFAD-D65D-4440-AF5F-ED9594AE6B43}" type="presParOf" srcId="{D0D39AA1-6CA0-4D45-8953-774854C60DD4}" destId="{0BD59B5B-BAD5-45AE-975B-72BD3BCC4163}" srcOrd="3" destOrd="0" presId="urn:microsoft.com/office/officeart/2005/8/layout/hProcess10"/>
    <dgm:cxn modelId="{2DBBF4F3-5211-4213-8018-1E9AB2B036F1}" type="presParOf" srcId="{0BD59B5B-BAD5-45AE-975B-72BD3BCC4163}" destId="{457F609A-DAA2-4092-9A19-C645FF06E127}" srcOrd="0" destOrd="0" presId="urn:microsoft.com/office/officeart/2005/8/layout/hProcess10"/>
    <dgm:cxn modelId="{18726F55-0BE7-4331-8CFB-DE1813213376}" type="presParOf" srcId="{D0D39AA1-6CA0-4D45-8953-774854C60DD4}" destId="{723D1585-4C85-4E82-A496-81E4F47EFF9F}" srcOrd="4" destOrd="0" presId="urn:microsoft.com/office/officeart/2005/8/layout/hProcess10"/>
    <dgm:cxn modelId="{5FD5A741-6C89-4971-834D-A57BF80497B0}" type="presParOf" srcId="{723D1585-4C85-4E82-A496-81E4F47EFF9F}" destId="{26EDA29C-78D6-4B5B-8A70-1E14E1779A6A}" srcOrd="0" destOrd="0" presId="urn:microsoft.com/office/officeart/2005/8/layout/hProcess10"/>
    <dgm:cxn modelId="{318CD72A-09CC-4008-B250-D8FA367C5E30}" type="presParOf" srcId="{723D1585-4C85-4E82-A496-81E4F47EFF9F}" destId="{9EAC3E0D-3A46-4D6E-83BE-27EF441D66AE}" srcOrd="1" destOrd="0" presId="urn:microsoft.com/office/officeart/2005/8/layout/hProcess10"/>
    <dgm:cxn modelId="{C3536142-7C81-4C23-A216-913411625DAB}" type="presParOf" srcId="{D0D39AA1-6CA0-4D45-8953-774854C60DD4}" destId="{942B0513-3E41-4547-A9B1-071470F953D9}" srcOrd="5" destOrd="0" presId="urn:microsoft.com/office/officeart/2005/8/layout/hProcess10"/>
    <dgm:cxn modelId="{8515E138-C657-4309-9DB0-72102FA94139}" type="presParOf" srcId="{942B0513-3E41-4547-A9B1-071470F953D9}" destId="{5490C35A-5FDB-4D7F-9FBA-8DF70B124272}" srcOrd="0" destOrd="0" presId="urn:microsoft.com/office/officeart/2005/8/layout/hProcess10"/>
    <dgm:cxn modelId="{B8881DA7-D9B0-4701-BC2F-F135E45418EE}" type="presParOf" srcId="{D0D39AA1-6CA0-4D45-8953-774854C60DD4}" destId="{8DEE82F5-308E-41A9-8014-C357C4406462}" srcOrd="6" destOrd="0" presId="urn:microsoft.com/office/officeart/2005/8/layout/hProcess10"/>
    <dgm:cxn modelId="{A9EF9039-6514-43D3-BB02-865E0447997F}" type="presParOf" srcId="{8DEE82F5-308E-41A9-8014-C357C4406462}" destId="{94602490-E5EF-4661-93EB-793E8547970A}" srcOrd="0" destOrd="0" presId="urn:microsoft.com/office/officeart/2005/8/layout/hProcess10"/>
    <dgm:cxn modelId="{85EEECC7-365C-4F7D-80F9-B990F65E7021}" type="presParOf" srcId="{8DEE82F5-308E-41A9-8014-C357C4406462}" destId="{DF5037A9-A268-44B4-B853-741AB9E60F15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BC0A6-B877-4826-A24F-5D0879A3BB1D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3D32F-2AA7-46B2-A9F2-7C81589E7CE7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1. </a:t>
          </a:r>
          <a:r>
            <a:rPr lang="zh-CN" altLang="en-US" sz="1900" kern="1200" dirty="0" smtClean="0"/>
            <a:t>规划进度管理</a:t>
          </a:r>
          <a:endParaRPr lang="en-US" sz="1900" kern="1200" dirty="0"/>
        </a:p>
      </dsp:txBody>
      <dsp:txXfrm>
        <a:off x="380119" y="246332"/>
        <a:ext cx="7675541" cy="492448"/>
      </dsp:txXfrm>
    </dsp:sp>
    <dsp:sp modelId="{578CBFD7-5DC1-42E9-9DD2-B56B58889813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39836-2AE4-49C4-876F-EF761D09CE5A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2. </a:t>
          </a:r>
          <a:r>
            <a:rPr lang="zh-CN" altLang="en-US" sz="1900" kern="1200" dirty="0" smtClean="0"/>
            <a:t>定义活动</a:t>
          </a:r>
          <a:endParaRPr lang="en-US" sz="1900" kern="1200" dirty="0"/>
        </a:p>
      </dsp:txBody>
      <dsp:txXfrm>
        <a:off x="826075" y="985438"/>
        <a:ext cx="7229585" cy="492448"/>
      </dsp:txXfrm>
    </dsp:sp>
    <dsp:sp modelId="{F4C0CFBB-142E-4E07-9A45-6D82D6777C16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1931E-F8AC-4420-AEAE-819A6D8C5729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3. </a:t>
          </a:r>
          <a:r>
            <a:rPr lang="zh-CN" altLang="en-US" sz="1900" kern="1200" dirty="0" smtClean="0"/>
            <a:t>排列活动顺序</a:t>
          </a:r>
          <a:endParaRPr lang="en-US" altLang="zh-CN" sz="1900" kern="1200" dirty="0" smtClean="0"/>
        </a:p>
      </dsp:txBody>
      <dsp:txXfrm>
        <a:off x="1070457" y="1724003"/>
        <a:ext cx="6985203" cy="492448"/>
      </dsp:txXfrm>
    </dsp:sp>
    <dsp:sp modelId="{9FC55432-88EA-427A-9667-EABF4D65396F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B985C-D938-474A-B12A-56598A3FBC05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4. </a:t>
          </a:r>
          <a:r>
            <a:rPr lang="zh-CN" altLang="en-US" sz="1900" kern="1200" dirty="0" smtClean="0"/>
            <a:t>估算活动资源</a:t>
          </a:r>
          <a:endParaRPr lang="en-US" altLang="zh-CN" sz="1900" kern="1200" dirty="0" smtClean="0"/>
        </a:p>
      </dsp:txBody>
      <dsp:txXfrm>
        <a:off x="1148486" y="2463109"/>
        <a:ext cx="6907174" cy="492448"/>
      </dsp:txXfrm>
    </dsp:sp>
    <dsp:sp modelId="{16AA3A00-7A65-490F-8458-A731627C11B2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3A436-0ABB-4CED-82BD-9C28B32790AE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5. </a:t>
          </a:r>
          <a:r>
            <a:rPr lang="zh-CN" altLang="en-US" sz="1900" kern="1200" dirty="0" smtClean="0"/>
            <a:t>估算活动日历</a:t>
          </a:r>
          <a:endParaRPr lang="en-US" altLang="zh-CN" sz="1900" kern="1200" dirty="0" smtClean="0"/>
        </a:p>
      </dsp:txBody>
      <dsp:txXfrm>
        <a:off x="1070457" y="3202215"/>
        <a:ext cx="6985203" cy="492448"/>
      </dsp:txXfrm>
    </dsp:sp>
    <dsp:sp modelId="{6CD9B676-3CF7-4939-A035-2D0E2FEDC24E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4BB26-6D70-4391-ABED-F7211785C741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6. </a:t>
          </a:r>
          <a:r>
            <a:rPr lang="zh-CN" altLang="en-US" sz="1900" kern="1200" dirty="0" smtClean="0"/>
            <a:t>制定进度计划</a:t>
          </a:r>
          <a:endParaRPr lang="en-US" altLang="zh-CN" sz="1900" kern="1200" dirty="0" smtClean="0"/>
        </a:p>
      </dsp:txBody>
      <dsp:txXfrm>
        <a:off x="826075" y="3940779"/>
        <a:ext cx="7229585" cy="492448"/>
      </dsp:txXfrm>
    </dsp:sp>
    <dsp:sp modelId="{70329BFB-6579-49F2-9A9B-2C724B64EF14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6C0A7-DF5C-4980-83B7-7322831FBDE7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7. </a:t>
          </a:r>
          <a:r>
            <a:rPr lang="zh-CN" altLang="en-US" sz="1900" kern="1200" dirty="0" smtClean="0"/>
            <a:t>控制进度</a:t>
          </a:r>
          <a:endParaRPr lang="en-US" altLang="zh-CN" sz="1900" kern="1200" dirty="0" smtClean="0"/>
        </a:p>
      </dsp:txBody>
      <dsp:txXfrm>
        <a:off x="380119" y="4679885"/>
        <a:ext cx="7675541" cy="492448"/>
      </dsp:txXfrm>
    </dsp:sp>
    <dsp:sp modelId="{E901D82B-8DB7-4847-BA86-6AE5CF547257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7521" y="27226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4400" dirty="0" smtClean="0">
                <a:solidFill>
                  <a:schemeClr val="accent2"/>
                </a:solidFill>
                <a:latin typeface="+mj-ea"/>
                <a:ea typeface="+mj-ea"/>
              </a:rPr>
              <a:t>项</a:t>
            </a:r>
            <a:r>
              <a:rPr lang="zh-CN" altLang="en-US" sz="4400" dirty="0">
                <a:solidFill>
                  <a:schemeClr val="accent2"/>
                </a:solidFill>
                <a:latin typeface="+mj-ea"/>
                <a:ea typeface="+mj-ea"/>
              </a:rPr>
              <a:t>目时间管理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104526" y="2239767"/>
            <a:ext cx="4495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9996416"/>
              </p:ext>
            </p:extLst>
          </p:nvPr>
        </p:nvGraphicFramePr>
        <p:xfrm>
          <a:off x="1281987" y="12128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31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种依赖关系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36626"/>
              </p:ext>
            </p:extLst>
          </p:nvPr>
        </p:nvGraphicFramePr>
        <p:xfrm>
          <a:off x="1027184" y="1571945"/>
          <a:ext cx="8596312" cy="253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4" y="3186478"/>
            <a:ext cx="1448442" cy="1931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9088" y="4531695"/>
            <a:ext cx="595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硬逻辑：必须先盖下层，才能盖上层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外部逻辑：依赖于其他因素，如只有天气合适，才能滑雪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软逻辑： 可以先高尔夫，再游泳，也可反之进行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12" y="3339103"/>
            <a:ext cx="1866104" cy="1778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78" y="5161181"/>
            <a:ext cx="1297374" cy="16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2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活动排序 </a:t>
            </a:r>
            <a:r>
              <a:rPr lang="en-US" altLang="zh-CN" dirty="0" smtClean="0"/>
              <a:t>----- </a:t>
            </a:r>
            <a:r>
              <a:rPr lang="zh-CN" altLang="en-US" dirty="0"/>
              <a:t>工</a:t>
            </a:r>
            <a:r>
              <a:rPr lang="zh-CN" altLang="en-US" dirty="0" smtClean="0"/>
              <a:t>具和技术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/>
              <a:t>紧</a:t>
            </a:r>
            <a:r>
              <a:rPr lang="zh-CN" altLang="en-US" dirty="0" smtClean="0"/>
              <a:t>前关系绘图法（</a:t>
            </a:r>
            <a:r>
              <a:rPr lang="en-US" altLang="zh-CN" dirty="0" smtClean="0"/>
              <a:t>PDM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是一种利用节点表示活动，用箭头表示活动逻辑关系的项目网络图，这种方法也叫单代号网络图（</a:t>
            </a:r>
            <a:r>
              <a:rPr lang="en-US" altLang="zh-CN" dirty="0" smtClean="0"/>
              <a:t>AON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早开始时间（</a:t>
            </a:r>
            <a:r>
              <a:rPr lang="en-US" altLang="zh-CN" dirty="0" smtClean="0"/>
              <a:t>ES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最晚开始时间（</a:t>
            </a:r>
            <a:r>
              <a:rPr lang="en-US" altLang="zh-CN" dirty="0" smtClean="0"/>
              <a:t>LS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最早结束时间（</a:t>
            </a:r>
            <a:r>
              <a:rPr lang="en-US" altLang="zh-CN" dirty="0" smtClean="0"/>
              <a:t>EF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最晚结束时间（</a:t>
            </a:r>
            <a:r>
              <a:rPr lang="en-US" altLang="zh-CN" dirty="0" smtClean="0"/>
              <a:t>LF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包</a:t>
            </a:r>
            <a:r>
              <a:rPr lang="zh-CN" altLang="en-US" dirty="0" smtClean="0"/>
              <a:t>含四种依赖关系：</a:t>
            </a:r>
            <a:r>
              <a:rPr lang="en-US" altLang="zh-CN" dirty="0" smtClean="0"/>
              <a:t>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FF</a:t>
            </a:r>
            <a:endParaRPr lang="en-US" altLang="zh-CN" dirty="0"/>
          </a:p>
        </p:txBody>
      </p:sp>
      <p:sp>
        <p:nvSpPr>
          <p:cNvPr id="6" name="Oval 5"/>
          <p:cNvSpPr/>
          <p:nvPr/>
        </p:nvSpPr>
        <p:spPr>
          <a:xfrm>
            <a:off x="1202076" y="5506948"/>
            <a:ext cx="513708" cy="49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0246" y="5506948"/>
            <a:ext cx="513708" cy="49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38416" y="5506948"/>
            <a:ext cx="513708" cy="49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56586" y="5506948"/>
            <a:ext cx="513708" cy="49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74756" y="5506948"/>
            <a:ext cx="513708" cy="49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24708" y="4680083"/>
            <a:ext cx="513708" cy="49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15784" y="5753528"/>
            <a:ext cx="604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33954" y="5753528"/>
            <a:ext cx="604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52124" y="5762090"/>
            <a:ext cx="604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70294" y="5762090"/>
            <a:ext cx="604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1" idx="3"/>
          </p:cNvCxnSpPr>
          <p:nvPr/>
        </p:nvCxnSpPr>
        <p:spPr>
          <a:xfrm flipV="1">
            <a:off x="2577100" y="5101021"/>
            <a:ext cx="422839" cy="40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5"/>
            <a:endCxn id="8" idx="0"/>
          </p:cNvCxnSpPr>
          <p:nvPr/>
        </p:nvCxnSpPr>
        <p:spPr>
          <a:xfrm>
            <a:off x="3363185" y="5101021"/>
            <a:ext cx="332085" cy="405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0930" y="53841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67905" y="540951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09643" y="5409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2064" y="54135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14565" y="50350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2797" y="50442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39461" y="57535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77145" y="57535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7091" y="5779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8867" y="58154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28919" y="5173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96646" y="51554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3308" y="5568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3335" y="5568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0484" y="47241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34280" y="5558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3519" y="55473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1373" y="5568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76218"/>
              </p:ext>
            </p:extLst>
          </p:nvPr>
        </p:nvGraphicFramePr>
        <p:xfrm>
          <a:off x="6910093" y="3582803"/>
          <a:ext cx="18640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346"/>
                <a:gridCol w="621346"/>
                <a:gridCol w="621346"/>
              </a:tblGrid>
              <a:tr h="316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</a:t>
                      </a:r>
                      <a:endParaRPr lang="en-US" dirty="0"/>
                    </a:p>
                  </a:txBody>
                  <a:tcPr/>
                </a:tc>
              </a:tr>
              <a:tr h="316033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6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33168" y="4901048"/>
            <a:ext cx="2240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ES</a:t>
            </a:r>
            <a:r>
              <a:rPr lang="zh-CN" altLang="en-US" dirty="0" smtClean="0">
                <a:latin typeface="+mj-ea"/>
                <a:ea typeface="+mj-ea"/>
              </a:rPr>
              <a:t>：最早开始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DU</a:t>
            </a:r>
            <a:r>
              <a:rPr lang="zh-CN" altLang="en-US" dirty="0" smtClean="0">
                <a:latin typeface="+mj-ea"/>
                <a:ea typeface="+mj-ea"/>
              </a:rPr>
              <a:t>：持续时间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EF</a:t>
            </a:r>
            <a:r>
              <a:rPr lang="zh-CN" altLang="en-US" dirty="0" smtClean="0">
                <a:latin typeface="+mj-ea"/>
                <a:ea typeface="+mj-ea"/>
              </a:rPr>
              <a:t>：最早完成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LS</a:t>
            </a:r>
            <a:r>
              <a:rPr lang="zh-CN" altLang="en-US" dirty="0" smtClean="0">
                <a:latin typeface="+mj-ea"/>
                <a:ea typeface="+mj-ea"/>
              </a:rPr>
              <a:t>：最晚开始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TF</a:t>
            </a:r>
            <a:r>
              <a:rPr lang="zh-CN" altLang="en-US" dirty="0" smtClean="0">
                <a:latin typeface="+mj-ea"/>
                <a:ea typeface="+mj-ea"/>
              </a:rPr>
              <a:t>：总浮时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LF</a:t>
            </a:r>
            <a:r>
              <a:rPr lang="zh-CN" altLang="en-US" dirty="0" smtClean="0">
                <a:latin typeface="+mj-ea"/>
                <a:ea typeface="+mj-ea"/>
              </a:rPr>
              <a:t>：最晚完成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5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活动排序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工具和技术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箭线绘图法（</a:t>
            </a:r>
            <a:r>
              <a:rPr lang="en-US" altLang="zh-CN" dirty="0"/>
              <a:t>A</a:t>
            </a:r>
            <a:r>
              <a:rPr lang="en-US" altLang="zh-CN" dirty="0" smtClean="0"/>
              <a:t>DM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ADM</a:t>
            </a:r>
            <a:r>
              <a:rPr lang="zh-CN" altLang="en-US" dirty="0" smtClean="0"/>
              <a:t>是一种利用箭头表示活动，节点表示依赖关系的项目进度网络图的绘制法，也叫活动箭线表示法（</a:t>
            </a:r>
            <a:r>
              <a:rPr lang="en-US" altLang="zh-CN" dirty="0" smtClean="0"/>
              <a:t>AOA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ADM</a:t>
            </a:r>
            <a:r>
              <a:rPr lang="zh-CN" altLang="en-US" dirty="0" smtClean="0"/>
              <a:t>只使用</a:t>
            </a:r>
            <a:r>
              <a:rPr lang="zh-CN" altLang="en-US" b="1" dirty="0"/>
              <a:t>完</a:t>
            </a:r>
            <a:r>
              <a:rPr lang="zh-CN" altLang="en-US" b="1" dirty="0" smtClean="0"/>
              <a:t>成对开始</a:t>
            </a:r>
            <a:r>
              <a:rPr lang="zh-CN" altLang="en-US" dirty="0" smtClean="0"/>
              <a:t>的依赖关系，所以使用虚活动的虚关系才能正确表示所有的依赖关系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虚活动以</a:t>
            </a:r>
            <a:r>
              <a:rPr lang="zh-CN" altLang="en-US" b="1" dirty="0" smtClean="0"/>
              <a:t>虚线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2"/>
            <a:r>
              <a:rPr lang="zh-CN" altLang="en-US" b="1" dirty="0"/>
              <a:t>历</a:t>
            </a:r>
            <a:r>
              <a:rPr lang="zh-CN" altLang="en-US" b="1" dirty="0" smtClean="0"/>
              <a:t>时为零</a:t>
            </a:r>
            <a:endParaRPr lang="en-US" altLang="zh-CN" b="1" dirty="0" smtClean="0"/>
          </a:p>
          <a:p>
            <a:pPr lvl="2"/>
            <a:r>
              <a:rPr lang="zh-CN" altLang="en-US" b="1" dirty="0"/>
              <a:t>不消</a:t>
            </a:r>
            <a:r>
              <a:rPr lang="zh-CN" altLang="en-US" b="1" dirty="0" smtClean="0"/>
              <a:t>耗任何资源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只为显示逻辑关系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可出现在关键路径上</a:t>
            </a:r>
            <a:endParaRPr lang="en-US" altLang="zh-CN" b="1" dirty="0"/>
          </a:p>
        </p:txBody>
      </p:sp>
      <p:sp>
        <p:nvSpPr>
          <p:cNvPr id="6" name="Oval 5"/>
          <p:cNvSpPr/>
          <p:nvPr/>
        </p:nvSpPr>
        <p:spPr>
          <a:xfrm>
            <a:off x="5229545" y="4089115"/>
            <a:ext cx="513708" cy="49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47715" y="4089115"/>
            <a:ext cx="513708" cy="493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3253" y="4335695"/>
            <a:ext cx="604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78399" y="39663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6930" y="43356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20777" y="41510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60804" y="41510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641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图形评审技术</a:t>
            </a:r>
            <a:r>
              <a:rPr lang="en-US" altLang="zh-CN" dirty="0" smtClean="0"/>
              <a:t>GERT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图形评审技术</a:t>
            </a:r>
            <a:r>
              <a:rPr lang="en-US" altLang="zh-CN" dirty="0"/>
              <a:t>GERT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条件网络图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允许回路，允许对逻辑网络和活动日历估算的概率处理</a:t>
            </a:r>
            <a:endParaRPr lang="en-US" altLang="zh-CN" dirty="0" smtClean="0"/>
          </a:p>
        </p:txBody>
      </p:sp>
      <p:sp>
        <p:nvSpPr>
          <p:cNvPr id="4" name="Flowchart: Process 3"/>
          <p:cNvSpPr/>
          <p:nvPr/>
        </p:nvSpPr>
        <p:spPr>
          <a:xfrm>
            <a:off x="4827554" y="3462391"/>
            <a:ext cx="914400" cy="61264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8068430" y="5344620"/>
            <a:ext cx="1184525" cy="61264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6659350" y="3462391"/>
            <a:ext cx="914400" cy="61264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6077453" y="4774019"/>
            <a:ext cx="1163793" cy="735136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9" name="Elbow Connector 8"/>
          <p:cNvCxnSpPr>
            <a:stCxn id="14" idx="3"/>
            <a:endCxn id="5" idx="0"/>
          </p:cNvCxnSpPr>
          <p:nvPr/>
        </p:nvCxnSpPr>
        <p:spPr>
          <a:xfrm flipH="1">
            <a:off x="6659350" y="3768715"/>
            <a:ext cx="914400" cy="1005304"/>
          </a:xfrm>
          <a:prstGeom prst="bentConnector4">
            <a:avLst>
              <a:gd name="adj1" fmla="val -25000"/>
              <a:gd name="adj2" fmla="val 652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12" idx="1"/>
          </p:cNvCxnSpPr>
          <p:nvPr/>
        </p:nvCxnSpPr>
        <p:spPr>
          <a:xfrm rot="16200000" flipH="1">
            <a:off x="7292996" y="4875509"/>
            <a:ext cx="141789" cy="14090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4" idx="1"/>
          </p:cNvCxnSpPr>
          <p:nvPr/>
        </p:nvCxnSpPr>
        <p:spPr>
          <a:xfrm>
            <a:off x="5741954" y="3768715"/>
            <a:ext cx="917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10158" y="3768715"/>
            <a:ext cx="917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1"/>
          </p:cNvCxnSpPr>
          <p:nvPr/>
        </p:nvCxnSpPr>
        <p:spPr>
          <a:xfrm rot="10800000">
            <a:off x="4287553" y="3768715"/>
            <a:ext cx="1789901" cy="1372872"/>
          </a:xfrm>
          <a:prstGeom prst="bentConnector3">
            <a:avLst>
              <a:gd name="adj1" fmla="val 987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27554" y="34455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20 days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79320" y="3455033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TEST</a:t>
            </a:r>
          </a:p>
          <a:p>
            <a:r>
              <a:rPr lang="en-US" altLang="zh-CN" dirty="0"/>
              <a:t>5</a:t>
            </a:r>
            <a:r>
              <a:rPr lang="en-US" altLang="zh-CN" dirty="0" smtClean="0"/>
              <a:t> days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47384" y="5310937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Document</a:t>
            </a:r>
          </a:p>
          <a:p>
            <a:pPr algn="ctr"/>
            <a:r>
              <a:rPr lang="en-US" altLang="zh-CN" dirty="0"/>
              <a:t>5</a:t>
            </a:r>
            <a:r>
              <a:rPr lang="en-US" altLang="zh-CN" dirty="0" smtClean="0"/>
              <a:t> days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20768" y="4955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GOOD?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00112" y="5647417"/>
            <a:ext cx="51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478564" y="481075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25526" y="3867292"/>
            <a:ext cx="2880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果“不好”的概率是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30%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并且重新设计和测试的工时是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天，那么设计和测试的时间是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28</a:t>
            </a:r>
            <a:r>
              <a:rPr lang="zh-CN" altLang="en-US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天</a:t>
            </a:r>
            <a:r>
              <a:rPr lang="en-US" altLang="zh-CN" sz="1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[20+5+(0.3x10)]=28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75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活动</a:t>
            </a:r>
            <a:r>
              <a:rPr lang="zh-CN" altLang="en-US" dirty="0"/>
              <a:t>资</a:t>
            </a:r>
            <a:r>
              <a:rPr lang="zh-CN" altLang="en-US" dirty="0" smtClean="0"/>
              <a:t>源估算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定</a:t>
            </a:r>
            <a:r>
              <a:rPr lang="zh-CN" altLang="en-US" b="1" dirty="0" smtClean="0"/>
              <a:t>义：</a:t>
            </a:r>
            <a:r>
              <a:rPr lang="zh-CN" altLang="en-US" dirty="0" smtClean="0"/>
              <a:t>确定在实施和项目活动时要使用何种资源（人员、设备或物资），每一种使用的数量，以及合适使用于项目计划活动。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动资源估算过程与费用估算过程紧密配合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435075"/>
            <a:ext cx="8596668" cy="30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2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活动</a:t>
            </a:r>
            <a:r>
              <a:rPr lang="zh-CN" altLang="en-US" dirty="0"/>
              <a:t>资</a:t>
            </a:r>
            <a:r>
              <a:rPr lang="zh-CN" altLang="en-US" dirty="0" smtClean="0"/>
              <a:t>源估算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资源的种类</a:t>
            </a:r>
            <a:endParaRPr lang="en-US" altLang="zh-CN" dirty="0" smtClean="0"/>
          </a:p>
          <a:p>
            <a:pPr lvl="1"/>
            <a:r>
              <a:rPr lang="zh-CN" altLang="en-US" dirty="0"/>
              <a:t>劳动</a:t>
            </a:r>
            <a:r>
              <a:rPr lang="zh-CN" altLang="en-US" dirty="0" smtClean="0"/>
              <a:t>力资源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备资源</a:t>
            </a:r>
            <a:endParaRPr lang="en-US" altLang="zh-CN" dirty="0" smtClean="0"/>
          </a:p>
          <a:p>
            <a:pPr lvl="1"/>
            <a:r>
              <a:rPr lang="zh-CN" altLang="en-US" dirty="0"/>
              <a:t>原材</a:t>
            </a:r>
            <a:r>
              <a:rPr lang="zh-CN" altLang="en-US" dirty="0" smtClean="0"/>
              <a:t>料资源</a:t>
            </a:r>
            <a:endParaRPr lang="en-US" altLang="zh-CN" dirty="0" smtClean="0"/>
          </a:p>
          <a:p>
            <a:pPr lvl="1"/>
            <a:r>
              <a:rPr lang="zh-CN" altLang="en-US" dirty="0"/>
              <a:t>其</a:t>
            </a:r>
            <a:r>
              <a:rPr lang="zh-CN" altLang="en-US" dirty="0" smtClean="0"/>
              <a:t>他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不符合上述分类的资源，如合同、租约等</a:t>
            </a:r>
            <a:endParaRPr lang="en-US" altLang="zh-CN" dirty="0" smtClean="0"/>
          </a:p>
          <a:p>
            <a:r>
              <a:rPr lang="zh-CN" altLang="en-US" dirty="0"/>
              <a:t>资</a:t>
            </a:r>
            <a:r>
              <a:rPr lang="zh-CN" altLang="en-US" dirty="0" smtClean="0"/>
              <a:t>源日历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种具体资源的可用工作日或工作班次</a:t>
            </a:r>
            <a:endParaRPr lang="en-US" altLang="zh-CN" dirty="0" smtClean="0"/>
          </a:p>
          <a:p>
            <a:pPr lvl="1"/>
            <a:r>
              <a:rPr lang="zh-CN" altLang="en-US" dirty="0"/>
              <a:t>项</a:t>
            </a:r>
            <a:r>
              <a:rPr lang="zh-CN" altLang="en-US" dirty="0" smtClean="0"/>
              <a:t>目早期阶段，可能包括大量初级与高级工程师，同一项目的后期，可用资源可能仅限曾参与早期阶段工作者</a:t>
            </a:r>
            <a:endParaRPr lang="en-US" altLang="zh-CN" dirty="0" smtClean="0"/>
          </a:p>
          <a:p>
            <a:r>
              <a:rPr lang="zh-CN" altLang="en-US" dirty="0" smtClean="0"/>
              <a:t>资源直方图</a:t>
            </a:r>
            <a:endParaRPr lang="en-US" altLang="zh-CN" dirty="0" smtClean="0"/>
          </a:p>
          <a:p>
            <a:r>
              <a:rPr lang="zh-CN" altLang="en-US" dirty="0"/>
              <a:t>项</a:t>
            </a:r>
            <a:r>
              <a:rPr lang="zh-CN" altLang="en-US" dirty="0" smtClean="0"/>
              <a:t>目日历</a:t>
            </a:r>
            <a:endParaRPr lang="en-US" altLang="zh-CN" dirty="0" smtClean="0"/>
          </a:p>
          <a:p>
            <a:r>
              <a:rPr lang="zh-CN" altLang="en-US" dirty="0"/>
              <a:t>自</a:t>
            </a:r>
            <a:r>
              <a:rPr lang="zh-CN" altLang="en-US" dirty="0" smtClean="0"/>
              <a:t>然日历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214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估</a:t>
            </a:r>
            <a:r>
              <a:rPr lang="zh-CN" altLang="en-US" dirty="0" smtClean="0"/>
              <a:t>算活动持续时间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/>
          </a:bodyPr>
          <a:lstStyle/>
          <a:p>
            <a:r>
              <a:rPr lang="zh-CN" altLang="en-US" dirty="0"/>
              <a:t>定</a:t>
            </a:r>
            <a:r>
              <a:rPr lang="zh-CN" altLang="en-US" dirty="0" smtClean="0"/>
              <a:t>义：根据资源估算结果，估算完成单项活动所需工作时段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620948"/>
            <a:ext cx="8596668" cy="31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7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</a:t>
            </a:r>
            <a:r>
              <a:rPr lang="zh-CN" altLang="en-US" dirty="0" smtClean="0"/>
              <a:t>动</a:t>
            </a:r>
            <a:r>
              <a:rPr lang="zh-CN" altLang="en-US" dirty="0"/>
              <a:t>历时</a:t>
            </a:r>
            <a:r>
              <a:rPr lang="zh-CN" altLang="en-US" dirty="0" smtClean="0"/>
              <a:t>估算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工具与技术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专</a:t>
            </a:r>
            <a:r>
              <a:rPr lang="zh-CN" altLang="en-US" dirty="0" smtClean="0"/>
              <a:t>家判断（</a:t>
            </a:r>
            <a:r>
              <a:rPr lang="en-US" altLang="zh-CN" dirty="0" smtClean="0"/>
              <a:t>Expert Judgment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头</a:t>
            </a:r>
            <a:r>
              <a:rPr lang="zh-CN" altLang="en-US" dirty="0" smtClean="0"/>
              <a:t>脑风暴法</a:t>
            </a:r>
            <a:endParaRPr lang="en-US" altLang="zh-CN" dirty="0" smtClean="0"/>
          </a:p>
          <a:p>
            <a:pPr lvl="1"/>
            <a:r>
              <a:rPr lang="zh-CN" altLang="en-US" dirty="0"/>
              <a:t>德尔</a:t>
            </a:r>
            <a:r>
              <a:rPr lang="zh-CN" altLang="en-US" dirty="0" smtClean="0"/>
              <a:t>菲法</a:t>
            </a:r>
            <a:endParaRPr lang="en-US" altLang="zh-CN" dirty="0" smtClean="0"/>
          </a:p>
          <a:p>
            <a:r>
              <a:rPr lang="zh-CN" altLang="en-US" dirty="0"/>
              <a:t>类比估</a:t>
            </a:r>
            <a:r>
              <a:rPr lang="zh-CN" altLang="en-US" dirty="0" smtClean="0"/>
              <a:t>算（</a:t>
            </a:r>
            <a:r>
              <a:rPr lang="en-US" altLang="zh-CN" dirty="0" smtClean="0"/>
              <a:t>Analogous Estimating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项</a:t>
            </a:r>
            <a:r>
              <a:rPr lang="zh-CN" altLang="en-US" dirty="0" smtClean="0"/>
              <a:t>目具有相似性</a:t>
            </a:r>
            <a:endParaRPr lang="en-US" altLang="zh-CN" dirty="0" smtClean="0"/>
          </a:p>
          <a:p>
            <a:pPr lvl="1"/>
            <a:r>
              <a:rPr lang="zh-CN" altLang="en-US" dirty="0"/>
              <a:t>行</a:t>
            </a:r>
            <a:r>
              <a:rPr lang="zh-CN" altLang="en-US" dirty="0" smtClean="0"/>
              <a:t>业数据活着历史数据</a:t>
            </a: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数估算（</a:t>
            </a:r>
            <a:r>
              <a:rPr lang="en-US" altLang="zh-CN" dirty="0" smtClean="0"/>
              <a:t>Parametric Estimating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利用历史数据与其他变量之间的统计关系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准确性取决于参数模型的成熟度与基础数据的可靠性</a:t>
            </a:r>
            <a:endParaRPr lang="en-US" altLang="zh-CN" dirty="0" smtClean="0"/>
          </a:p>
          <a:p>
            <a:r>
              <a:rPr lang="zh-CN" altLang="en-US" dirty="0"/>
              <a:t>群</a:t>
            </a:r>
            <a:r>
              <a:rPr lang="zh-CN" altLang="en-US" dirty="0" smtClean="0"/>
              <a:t>体决策技术（</a:t>
            </a:r>
            <a:r>
              <a:rPr lang="en-US" altLang="zh-CN" dirty="0" smtClean="0"/>
              <a:t>Group Decision-making Techniques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储</a:t>
            </a:r>
            <a:r>
              <a:rPr lang="zh-CN" altLang="en-US" dirty="0" smtClean="0"/>
              <a:t>备</a:t>
            </a:r>
            <a:r>
              <a:rPr lang="zh-CN" altLang="en-US" dirty="0"/>
              <a:t>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Reserve Analysis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应</a:t>
            </a:r>
            <a:r>
              <a:rPr lang="zh-CN" altLang="en-US" dirty="0" smtClean="0"/>
              <a:t>急储备，纳入项目计划中，用于应对进度方面的不确定性</a:t>
            </a:r>
            <a:endParaRPr lang="en-US" altLang="zh-CN" dirty="0" smtClean="0"/>
          </a:p>
          <a:p>
            <a:pPr lvl="1"/>
            <a:r>
              <a:rPr lang="zh-CN" altLang="en-US" dirty="0"/>
              <a:t>管</a:t>
            </a:r>
            <a:r>
              <a:rPr lang="zh-CN" altLang="en-US" dirty="0" smtClean="0"/>
              <a:t>理储备，不纳入进度基准中，用于应对项目范围不可预见工作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676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点估算（</a:t>
            </a:r>
            <a:r>
              <a:rPr lang="en-US" altLang="zh-CN" dirty="0" smtClean="0"/>
              <a:t>PERT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----Beta</a:t>
            </a:r>
            <a:r>
              <a:rPr lang="zh-CN" altLang="en-US" dirty="0" smtClean="0"/>
              <a:t>分布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770171"/>
            <a:ext cx="4706324" cy="4120266"/>
          </a:xfrm>
        </p:spPr>
        <p:txBody>
          <a:bodyPr>
            <a:normAutofit/>
          </a:bodyPr>
          <a:lstStyle/>
          <a:p>
            <a:r>
              <a:rPr lang="zh-CN" altLang="en-US" dirty="0"/>
              <a:t>考</a:t>
            </a:r>
            <a:r>
              <a:rPr lang="zh-CN" altLang="en-US" dirty="0" smtClean="0"/>
              <a:t>虑风险，通常比单点（最可能值）更准确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可能时间（</a:t>
            </a:r>
            <a:r>
              <a:rPr lang="en-US" altLang="zh-CN" i="1" dirty="0" err="1"/>
              <a:t>t</a:t>
            </a:r>
            <a:r>
              <a:rPr lang="en-US" altLang="zh-CN" dirty="0" err="1"/>
              <a:t>M</a:t>
            </a:r>
            <a:r>
              <a:rPr lang="zh-CN" altLang="en-US" dirty="0"/>
              <a:t>）。基于最可能获得的资源、最可能取得的资源生产率、对资源可用时间的现实预计、资源对其他参与者的可能依赖及可能发生的各种干扰等，所估算的活动持续时间。 </a:t>
            </a:r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乐观时间（</a:t>
            </a:r>
            <a:r>
              <a:rPr lang="en-US" altLang="zh-CN" i="1" dirty="0" err="1"/>
              <a:t>t</a:t>
            </a:r>
            <a:r>
              <a:rPr lang="en-US" altLang="zh-CN" dirty="0" err="1"/>
              <a:t>O</a:t>
            </a:r>
            <a:r>
              <a:rPr lang="zh-CN" altLang="en-US" dirty="0"/>
              <a:t>）。基于活动的最好情况，所估算的活动持续时间。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最悲观时间（</a:t>
            </a:r>
            <a:r>
              <a:rPr lang="en-US" altLang="zh-CN" i="1" dirty="0" err="1"/>
              <a:t>t</a:t>
            </a:r>
            <a:r>
              <a:rPr lang="en-US" altLang="zh-CN" dirty="0" err="1"/>
              <a:t>P</a:t>
            </a:r>
            <a:r>
              <a:rPr lang="zh-CN" altLang="en-US" dirty="0"/>
              <a:t>）。基于活动的最差情况，所估算的活动持续时间。 </a:t>
            </a:r>
          </a:p>
          <a:p>
            <a:r>
              <a:rPr lang="zh-CN" altLang="en-US" dirty="0" smtClean="0"/>
              <a:t>贝</a:t>
            </a:r>
            <a:r>
              <a:rPr lang="zh-CN" altLang="en-US" dirty="0"/>
              <a:t>塔分布（源自传统的</a:t>
            </a:r>
            <a:r>
              <a:rPr lang="en-US" dirty="0"/>
              <a:t>PERT</a:t>
            </a:r>
            <a:r>
              <a:rPr lang="zh-CN" altLang="en-US" dirty="0"/>
              <a:t>技术） </a:t>
            </a:r>
            <a:endParaRPr lang="en-US" altLang="zh-CN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t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i="1" dirty="0" err="1"/>
              <a:t>t</a:t>
            </a:r>
            <a:r>
              <a:rPr lang="en-US" dirty="0" err="1"/>
              <a:t>O</a:t>
            </a:r>
            <a:r>
              <a:rPr lang="en-US" dirty="0"/>
              <a:t> </a:t>
            </a:r>
            <a:r>
              <a:rPr lang="en-US" i="1" dirty="0"/>
              <a:t>+ 4t</a:t>
            </a:r>
            <a:r>
              <a:rPr lang="en-US" dirty="0"/>
              <a:t>M </a:t>
            </a:r>
            <a:r>
              <a:rPr lang="en-US" i="1" dirty="0"/>
              <a:t>+ </a:t>
            </a:r>
            <a:r>
              <a:rPr lang="en-US" i="1" dirty="0" err="1"/>
              <a:t>t</a:t>
            </a:r>
            <a:r>
              <a:rPr lang="en-US" dirty="0" err="1"/>
              <a:t>P</a:t>
            </a:r>
            <a:r>
              <a:rPr lang="en-US" dirty="0"/>
              <a:t>) / 6 </a:t>
            </a:r>
          </a:p>
          <a:p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40" y="2349166"/>
            <a:ext cx="4838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7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制</a:t>
            </a:r>
            <a:r>
              <a:rPr lang="zh-CN" altLang="en-US" dirty="0" smtClean="0"/>
              <a:t>定进度计划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/>
          </a:bodyPr>
          <a:lstStyle/>
          <a:p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zh-CN" altLang="en-US" dirty="0" smtClean="0"/>
              <a:t>：分析活动顺序、持续时间、资源需求、进度约束来编制项目进度计划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41354"/>
            <a:ext cx="8815987" cy="35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项目时间管理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/>
              <a:t>时间的特殊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可再</a:t>
            </a:r>
            <a:r>
              <a:rPr lang="zh-CN" altLang="en-US" dirty="0" smtClean="0"/>
              <a:t>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容易衡量的一个指</a:t>
            </a:r>
            <a:r>
              <a:rPr lang="zh-CN" altLang="en-US" dirty="0" smtClean="0"/>
              <a:t>标</a:t>
            </a:r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/>
              <a:t>间管理的层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</a:t>
            </a:r>
            <a:r>
              <a:rPr lang="zh-CN" altLang="en-US" dirty="0"/>
              <a:t>目级的时间管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</a:t>
            </a:r>
            <a:r>
              <a:rPr lang="zh-CN" altLang="en-US" dirty="0"/>
              <a:t>体活动的完成情</a:t>
            </a:r>
            <a:r>
              <a:rPr lang="zh-CN" altLang="en-US" dirty="0" smtClean="0"/>
              <a:t>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</a:t>
            </a:r>
            <a:r>
              <a:rPr lang="zh-CN" altLang="en-US" dirty="0"/>
              <a:t>门级的时间管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阶</a:t>
            </a:r>
            <a:r>
              <a:rPr lang="zh-CN" altLang="en-US" dirty="0"/>
              <a:t>段点（或里程碑）的完成情</a:t>
            </a:r>
            <a:r>
              <a:rPr lang="zh-CN" altLang="en-US" dirty="0" smtClean="0"/>
              <a:t>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</a:t>
            </a:r>
            <a:r>
              <a:rPr lang="zh-CN" altLang="en-US" dirty="0"/>
              <a:t>司级的时间管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阶</a:t>
            </a:r>
            <a:r>
              <a:rPr lang="zh-CN" altLang="en-US" dirty="0"/>
              <a:t>段点或整体完成情</a:t>
            </a:r>
            <a:r>
              <a:rPr lang="zh-CN" altLang="en-US" dirty="0" smtClean="0"/>
              <a:t>况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61" y="3001995"/>
            <a:ext cx="3126111" cy="28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</a:t>
            </a:r>
            <a:r>
              <a:rPr lang="zh-CN" altLang="en-US" dirty="0" smtClean="0"/>
              <a:t>键路径法</a:t>
            </a:r>
            <a:r>
              <a:rPr lang="en-US" altLang="zh-CN" dirty="0" smtClean="0"/>
              <a:t>CPM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对于一个项目而言，只有项目网络中最长的或耗时最多的活动完成之后，项目才能结束，这条最长的活动路线就叫做关键路径。项目的活动是关键活动。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用有方向的线段标出各个结点的紧前活动和紧后活动的关系，使之成为一个有方向的网络图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用正推和逆推法计算出各个活动的</a:t>
            </a:r>
            <a:r>
              <a:rPr lang="en-US" altLang="zh-CN" dirty="0" smtClean="0"/>
              <a:t>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LF</a:t>
            </a:r>
            <a:r>
              <a:rPr lang="zh-CN" altLang="en-US" dirty="0" smtClean="0"/>
              <a:t>，并计算出各个活动的自由时差。</a:t>
            </a:r>
            <a:r>
              <a:rPr lang="zh-CN" altLang="en-US" dirty="0"/>
              <a:t>不考</a:t>
            </a:r>
            <a:r>
              <a:rPr lang="zh-CN" altLang="en-US" dirty="0" smtClean="0"/>
              <a:t>虑资源限制</a:t>
            </a:r>
            <a:r>
              <a:rPr lang="en-US" altLang="zh-CN" dirty="0" smtClean="0"/>
              <a:t>----</a:t>
            </a:r>
            <a:r>
              <a:rPr lang="zh-CN" altLang="en-US" dirty="0"/>
              <a:t>关</a:t>
            </a:r>
            <a:r>
              <a:rPr lang="zh-CN" altLang="en-US" dirty="0" smtClean="0"/>
              <a:t>键路径的前提</a:t>
            </a:r>
            <a:endParaRPr lang="en-US" altLang="zh-CN" dirty="0" smtClean="0"/>
          </a:p>
          <a:p>
            <a:pPr lvl="1"/>
            <a:r>
              <a:rPr lang="zh-CN" altLang="en-US" dirty="0"/>
              <a:t>找</a:t>
            </a:r>
            <a:r>
              <a:rPr lang="zh-CN" altLang="en-US" dirty="0" smtClean="0"/>
              <a:t>出所有总时差为零或者为负的活动，就是关键活动</a:t>
            </a:r>
            <a:endParaRPr lang="en-US" altLang="zh-CN" dirty="0" smtClean="0"/>
          </a:p>
          <a:p>
            <a:pPr lvl="1"/>
            <a:r>
              <a:rPr lang="zh-CN" altLang="en-US" dirty="0"/>
              <a:t>关</a:t>
            </a:r>
            <a:r>
              <a:rPr lang="zh-CN" altLang="en-US" dirty="0" smtClean="0"/>
              <a:t>键路径上的活动持续时间决定了项目的工期，总和就是项目工期</a:t>
            </a:r>
            <a:endParaRPr lang="en-US" altLang="zh-CN" dirty="0" smtClean="0"/>
          </a:p>
          <a:p>
            <a:pPr lvl="1"/>
            <a:r>
              <a:rPr lang="zh-CN" altLang="en-US" dirty="0"/>
              <a:t>关</a:t>
            </a:r>
            <a:r>
              <a:rPr lang="zh-CN" altLang="en-US" dirty="0" smtClean="0"/>
              <a:t>键路径上的任何一个活动的延迟都会导致整个项目完工时间的延迟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以存在多条关键路径，他们有相同的完工的总工期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26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CPM</a:t>
            </a:r>
            <a:r>
              <a:rPr lang="zh-CN" altLang="en-US" dirty="0" smtClean="0"/>
              <a:t>时间计算规则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总时差</a:t>
            </a:r>
            <a:r>
              <a:rPr lang="en-US" altLang="zh-CN" dirty="0" smtClean="0"/>
              <a:t>=LS-ES=LF-EF</a:t>
            </a:r>
          </a:p>
          <a:p>
            <a:pPr lvl="1"/>
            <a:r>
              <a:rPr lang="zh-CN" altLang="en-US" dirty="0" smtClean="0"/>
              <a:t>进度的灵活余地是由总时差决定的</a:t>
            </a:r>
            <a:endParaRPr lang="en-US" altLang="zh-CN" dirty="0" smtClean="0"/>
          </a:p>
          <a:p>
            <a:pPr lvl="1"/>
            <a:r>
              <a:rPr lang="zh-CN" altLang="en-US" dirty="0"/>
              <a:t>总时</a:t>
            </a:r>
            <a:r>
              <a:rPr lang="zh-CN" altLang="en-US" dirty="0" smtClean="0"/>
              <a:t>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的路径是关键路径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一活动</a:t>
            </a:r>
            <a:endParaRPr lang="en-US" altLang="zh-CN" dirty="0" smtClean="0"/>
          </a:p>
          <a:p>
            <a:r>
              <a:rPr lang="zh-CN" altLang="en-US" dirty="0" smtClean="0"/>
              <a:t>自由时差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（后一活动）</a:t>
            </a:r>
            <a:r>
              <a:rPr lang="en-US" altLang="zh-CN" dirty="0" smtClean="0"/>
              <a:t>ES-</a:t>
            </a:r>
            <a:r>
              <a:rPr lang="zh-CN" altLang="en-US" dirty="0" smtClean="0"/>
              <a:t>（前一活动的）</a:t>
            </a:r>
            <a:r>
              <a:rPr lang="en-US" altLang="zh-CN" dirty="0" smtClean="0"/>
              <a:t>EF</a:t>
            </a:r>
          </a:p>
          <a:p>
            <a:r>
              <a:rPr lang="zh-CN" altLang="en-US" dirty="0" smtClean="0"/>
              <a:t>前推法来计算最早时间</a:t>
            </a:r>
            <a:endParaRPr lang="en-US" altLang="zh-CN" dirty="0" smtClean="0"/>
          </a:p>
          <a:p>
            <a:pPr lvl="1"/>
            <a:r>
              <a:rPr lang="zh-CN" altLang="en-US" dirty="0"/>
              <a:t>某一活</a:t>
            </a:r>
            <a:r>
              <a:rPr lang="zh-CN" altLang="en-US" dirty="0" smtClean="0"/>
              <a:t>动的最早开始时间（</a:t>
            </a:r>
            <a:r>
              <a:rPr lang="en-US" altLang="zh-CN" dirty="0" smtClean="0"/>
              <a:t>ES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</a:t>
            </a:r>
            <a:r>
              <a:rPr lang="zh-CN" altLang="en-US" dirty="0" smtClean="0"/>
              <a:t>指向它的所有紧前活动的最早结束时间的最大值</a:t>
            </a:r>
            <a:endParaRPr lang="en-US" altLang="zh-CN" dirty="0" smtClean="0"/>
          </a:p>
          <a:p>
            <a:pPr lvl="1"/>
            <a:r>
              <a:rPr lang="zh-CN" altLang="en-US" dirty="0"/>
              <a:t>某一活动的最</a:t>
            </a:r>
            <a:r>
              <a:rPr lang="zh-CN" altLang="en-US" dirty="0" smtClean="0"/>
              <a:t>早</a:t>
            </a:r>
            <a:r>
              <a:rPr lang="zh-CN" altLang="en-US" dirty="0"/>
              <a:t>结束</a:t>
            </a:r>
            <a:r>
              <a:rPr lang="zh-CN" altLang="en-US" dirty="0" smtClean="0"/>
              <a:t>时</a:t>
            </a:r>
            <a:r>
              <a:rPr lang="zh-CN" altLang="en-US" dirty="0"/>
              <a:t>间（</a:t>
            </a:r>
            <a:r>
              <a:rPr lang="en-US" altLang="zh-CN" dirty="0" smtClean="0"/>
              <a:t>EF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=ES + T</a:t>
            </a:r>
            <a:r>
              <a:rPr lang="zh-CN" altLang="en-US" dirty="0" smtClean="0"/>
              <a:t>（作业时间）</a:t>
            </a:r>
            <a:endParaRPr lang="en-US" altLang="zh-CN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推</a:t>
            </a:r>
            <a:r>
              <a:rPr lang="zh-CN" altLang="en-US" dirty="0" smtClean="0"/>
              <a:t>法来计算最迟时间</a:t>
            </a:r>
            <a:endParaRPr lang="en-US" altLang="zh-CN" dirty="0" smtClean="0"/>
          </a:p>
          <a:p>
            <a:pPr lvl="1"/>
            <a:r>
              <a:rPr lang="zh-CN" altLang="en-US" dirty="0"/>
              <a:t>某一活动的</a:t>
            </a:r>
            <a:r>
              <a:rPr lang="zh-CN" altLang="en-US" dirty="0" smtClean="0"/>
              <a:t>最迟结</a:t>
            </a:r>
            <a:r>
              <a:rPr lang="zh-CN" altLang="en-US" dirty="0"/>
              <a:t>束时间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</a:t>
            </a:r>
            <a:r>
              <a:rPr lang="zh-CN" altLang="en-US" dirty="0" smtClean="0"/>
              <a:t>指向它的所有紧后活动的最迟开始时间的最小值</a:t>
            </a:r>
            <a:endParaRPr lang="en-US" altLang="zh-CN" dirty="0" smtClean="0"/>
          </a:p>
          <a:p>
            <a:pPr lvl="1"/>
            <a:r>
              <a:rPr lang="zh-CN" altLang="en-US" dirty="0"/>
              <a:t>某一活动的</a:t>
            </a:r>
            <a:r>
              <a:rPr lang="zh-CN" altLang="en-US" dirty="0" smtClean="0"/>
              <a:t>最迟开始时</a:t>
            </a:r>
            <a:r>
              <a:rPr lang="zh-CN" altLang="en-US" dirty="0"/>
              <a:t>间</a:t>
            </a:r>
            <a:r>
              <a:rPr lang="zh-CN" altLang="en-US" dirty="0" smtClean="0"/>
              <a:t>（</a:t>
            </a:r>
            <a:r>
              <a:rPr lang="en-US" altLang="zh-CN" dirty="0"/>
              <a:t>L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</a:t>
            </a:r>
            <a:r>
              <a:rPr lang="en-US" altLang="zh-CN" dirty="0"/>
              <a:t>LF</a:t>
            </a:r>
            <a:r>
              <a:rPr lang="en-US" altLang="zh-CN" dirty="0" smtClean="0"/>
              <a:t> - </a:t>
            </a:r>
            <a:r>
              <a:rPr lang="en-US" altLang="zh-CN" dirty="0"/>
              <a:t>T</a:t>
            </a:r>
            <a:r>
              <a:rPr lang="zh-CN" altLang="en-US" dirty="0"/>
              <a:t>（作业时间）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50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</a:t>
            </a:r>
            <a:r>
              <a:rPr lang="zh-CN" altLang="en-US" dirty="0" smtClean="0"/>
              <a:t>键链法（</a:t>
            </a:r>
            <a:r>
              <a:rPr lang="en-US" altLang="zh-CN" dirty="0" smtClean="0"/>
              <a:t>Critical Chain Method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</a:t>
            </a:r>
            <a:r>
              <a:rPr lang="zh-CN" altLang="en-US" dirty="0"/>
              <a:t>键链法增加了作为“非工作进度活动”的持续时间缓冲，用来应对不确定</a:t>
            </a:r>
            <a:r>
              <a:rPr lang="zh-CN" altLang="en-US" dirty="0" smtClean="0"/>
              <a:t>性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92" y="2423820"/>
            <a:ext cx="8227151" cy="37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制</a:t>
            </a:r>
            <a:r>
              <a:rPr lang="zh-CN" altLang="en-US" dirty="0" smtClean="0"/>
              <a:t>定进度计划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/>
          </a:bodyPr>
          <a:lstStyle/>
          <a:p>
            <a:r>
              <a:rPr lang="zh-CN" altLang="en-US" dirty="0"/>
              <a:t>资</a:t>
            </a:r>
            <a:r>
              <a:rPr lang="zh-CN" altLang="en-US" dirty="0" smtClean="0"/>
              <a:t>源优化技术：</a:t>
            </a:r>
            <a:r>
              <a:rPr lang="zh-CN" altLang="en-US" dirty="0"/>
              <a:t>根据资源供需情况，来调整进度模型的技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r>
              <a:rPr lang="zh-CN" altLang="en-US" dirty="0" smtClean="0"/>
              <a:t>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</a:t>
            </a:r>
            <a:r>
              <a:rPr lang="zh-CN" altLang="en-US" dirty="0"/>
              <a:t>源平衡。为了在资源需求与资源供给之间取得平衡，根据资源制约对开始日期和结束日期进行调整的一种技术</a:t>
            </a:r>
          </a:p>
          <a:p>
            <a:pPr lvl="2"/>
            <a:r>
              <a:rPr lang="zh-CN" altLang="en-US" dirty="0" smtClean="0"/>
              <a:t>共</a:t>
            </a:r>
            <a:r>
              <a:rPr lang="zh-CN" altLang="en-US" dirty="0"/>
              <a:t>享资源或关键资源只在特定时间可用，数量有限，或被过度分</a:t>
            </a:r>
            <a:r>
              <a:rPr lang="zh-CN" altLang="en-US" dirty="0" smtClean="0"/>
              <a:t>配</a:t>
            </a:r>
            <a:endParaRPr lang="en-US" altLang="zh-CN" dirty="0" smtClean="0"/>
          </a:p>
          <a:p>
            <a:pPr lvl="2"/>
            <a:r>
              <a:rPr lang="zh-CN" altLang="en-US" dirty="0"/>
              <a:t>会改变项目关键路</a:t>
            </a:r>
            <a:r>
              <a:rPr lang="zh-CN" altLang="en-US" dirty="0" smtClean="0"/>
              <a:t>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</a:t>
            </a:r>
            <a:r>
              <a:rPr lang="zh-CN" altLang="en-US" dirty="0"/>
              <a:t>源平滑。对进度模型中的活动进行调整，从而使项目资源需求不超过预定的资源限制的一</a:t>
            </a:r>
            <a:r>
              <a:rPr lang="zh-CN" altLang="en-US" dirty="0" smtClean="0"/>
              <a:t>种技术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会改变项目关键路径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7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制</a:t>
            </a:r>
            <a:r>
              <a:rPr lang="zh-CN" altLang="en-US" dirty="0" smtClean="0"/>
              <a:t>定进度计划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/>
          </a:bodyPr>
          <a:lstStyle/>
          <a:p>
            <a:r>
              <a:rPr lang="zh-CN" altLang="en-US" dirty="0"/>
              <a:t>建模技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</a:t>
            </a:r>
            <a:r>
              <a:rPr lang="zh-CN" altLang="en-US" dirty="0"/>
              <a:t>设情景分析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估</a:t>
            </a:r>
            <a:r>
              <a:rPr lang="zh-CN" altLang="en-US" dirty="0" smtClean="0"/>
              <a:t>计进度计划在不利条件下的可行性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为克服或减轻意外情况的影响编制应急</a:t>
            </a:r>
            <a:r>
              <a:rPr lang="en-US" altLang="zh-CN" dirty="0" smtClean="0"/>
              <a:t>/</a:t>
            </a:r>
            <a:r>
              <a:rPr lang="zh-CN" altLang="en-US" dirty="0" smtClean="0"/>
              <a:t>应对计划</a:t>
            </a:r>
            <a:endParaRPr lang="zh-CN" altLang="en-US" dirty="0"/>
          </a:p>
          <a:p>
            <a:pPr lvl="1"/>
            <a:r>
              <a:rPr lang="zh-CN" altLang="en-US" dirty="0"/>
              <a:t>模拟</a:t>
            </a:r>
            <a:endParaRPr lang="zh-CN" altLang="en-US" dirty="0"/>
          </a:p>
          <a:p>
            <a:pPr lvl="2"/>
            <a:r>
              <a:rPr lang="zh-CN" altLang="en-US" dirty="0" smtClean="0"/>
              <a:t>蒙特卡洛分析：先确定每个活动的可能历时分布，然后据此计算出整个项目可能的工期分布概率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利用时间提</a:t>
            </a:r>
            <a:r>
              <a:rPr lang="zh-CN" altLang="en-US" dirty="0"/>
              <a:t>前量和滞后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lvl="2"/>
            <a:r>
              <a:rPr lang="zh-CN" altLang="en-US" dirty="0"/>
              <a:t>编制一份切实可行的进度计</a:t>
            </a:r>
            <a:r>
              <a:rPr lang="zh-CN" altLang="en-US" dirty="0" smtClean="0"/>
              <a:t>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提前量与滞后量在进度表中的意义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9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制</a:t>
            </a:r>
            <a:r>
              <a:rPr lang="zh-CN" altLang="en-US" dirty="0" smtClean="0"/>
              <a:t>定进度计划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7439250" cy="4120266"/>
          </a:xfrm>
        </p:spPr>
        <p:txBody>
          <a:bodyPr>
            <a:normAutofit/>
          </a:bodyPr>
          <a:lstStyle/>
          <a:p>
            <a:r>
              <a:rPr lang="zh-CN" altLang="en-US" dirty="0"/>
              <a:t>进度压缩技</a:t>
            </a:r>
            <a:r>
              <a:rPr lang="zh-CN" altLang="en-US" dirty="0" smtClean="0"/>
              <a:t>术</a:t>
            </a:r>
            <a:r>
              <a:rPr lang="zh-CN" altLang="en-US" dirty="0"/>
              <a:t>：</a:t>
            </a:r>
            <a:r>
              <a:rPr lang="zh-CN" altLang="en-US" dirty="0" smtClean="0"/>
              <a:t>在</a:t>
            </a:r>
            <a:r>
              <a:rPr lang="zh-CN" altLang="en-US" dirty="0"/>
              <a:t>不缩减项目范围的前提下，缩短进</a:t>
            </a:r>
            <a:r>
              <a:rPr lang="zh-CN" altLang="en-US" dirty="0" smtClean="0"/>
              <a:t>度</a:t>
            </a:r>
            <a:r>
              <a:rPr lang="zh-CN" altLang="en-US" dirty="0"/>
              <a:t>时</a:t>
            </a:r>
            <a:r>
              <a:rPr lang="zh-CN" altLang="en-US" dirty="0" smtClean="0"/>
              <a:t>间以满足时间制约条件</a:t>
            </a:r>
            <a:endParaRPr lang="en-US" altLang="zh-CN" dirty="0" smtClean="0"/>
          </a:p>
          <a:p>
            <a:pPr marL="685800" lvl="1"/>
            <a:r>
              <a:rPr lang="zh-CN" altLang="en-US" dirty="0" smtClean="0"/>
              <a:t>赶</a:t>
            </a:r>
            <a:r>
              <a:rPr lang="zh-CN" altLang="en-US" dirty="0"/>
              <a:t>工。通过增加资源，以最小的成本增加来压缩进度工期的一种技术</a:t>
            </a:r>
          </a:p>
          <a:p>
            <a:pPr lvl="2"/>
            <a:r>
              <a:rPr lang="zh-CN" altLang="en-US" dirty="0" smtClean="0"/>
              <a:t>赶工实例：批准加班、增加额外资源或支付额外费用以加快关键路径上的活动</a:t>
            </a:r>
            <a:endParaRPr lang="en-US" altLang="zh-CN" dirty="0" smtClean="0"/>
          </a:p>
          <a:p>
            <a:pPr lvl="2"/>
            <a:r>
              <a:rPr lang="zh-CN" altLang="en-US" dirty="0"/>
              <a:t>赶</a:t>
            </a:r>
            <a:r>
              <a:rPr lang="zh-CN" altLang="en-US" dirty="0" smtClean="0"/>
              <a:t>工的问题：只适合通过增加资源就可以缩短时间的活动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并非总是可行。可能增加风险、成本</a:t>
            </a:r>
            <a:endParaRPr lang="zh-CN" altLang="en-US" dirty="0"/>
          </a:p>
          <a:p>
            <a:pPr lvl="1"/>
            <a:r>
              <a:rPr lang="zh-CN" altLang="en-US" dirty="0" smtClean="0"/>
              <a:t>快</a:t>
            </a:r>
            <a:r>
              <a:rPr lang="zh-CN" altLang="en-US" dirty="0"/>
              <a:t>速跟进。一种进度压缩技术，将正常情况下按顺序进行的活动或阶段改为至少是部分并行开展</a:t>
            </a:r>
          </a:p>
          <a:p>
            <a:pPr lvl="2"/>
            <a:r>
              <a:rPr lang="zh-CN" altLang="en-US" dirty="0" smtClean="0"/>
              <a:t>快速跟进</a:t>
            </a:r>
            <a:r>
              <a:rPr lang="zh-CN" altLang="en-US" dirty="0"/>
              <a:t>的</a:t>
            </a:r>
            <a:r>
              <a:rPr lang="zh-CN" altLang="en-US" dirty="0" smtClean="0"/>
              <a:t>问题：只适用于可并行的活动，可能造成返工和增加风险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9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制</a:t>
            </a:r>
            <a:r>
              <a:rPr lang="zh-CN" altLang="en-US" dirty="0" smtClean="0"/>
              <a:t>定进度计划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7439250" cy="4120266"/>
          </a:xfrm>
        </p:spPr>
        <p:txBody>
          <a:bodyPr>
            <a:normAutofit/>
          </a:bodyPr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目进度计划</a:t>
            </a:r>
            <a:endParaRPr lang="en-US" altLang="zh-CN" dirty="0" smtClean="0"/>
          </a:p>
          <a:p>
            <a:pPr lvl="1"/>
            <a:r>
              <a:rPr lang="zh-CN" altLang="en-US" dirty="0"/>
              <a:t>里程碑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2"/>
            <a:r>
              <a:rPr lang="zh-CN" altLang="en-US" dirty="0"/>
              <a:t>仅显</a:t>
            </a:r>
            <a:r>
              <a:rPr lang="zh-CN" altLang="en-US" dirty="0" smtClean="0"/>
              <a:t>示主要可交付成果和外部接口的计划开始与完成日期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向高级管理层汇报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横道图</a:t>
            </a:r>
            <a:endParaRPr lang="zh-CN" altLang="en-US" dirty="0"/>
          </a:p>
          <a:p>
            <a:pPr lvl="2"/>
            <a:r>
              <a:rPr lang="zh-CN" altLang="en-US" dirty="0" smtClean="0"/>
              <a:t>用横道表示活动的持续时间，概括性活动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汇总活动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简单易懂，用于向管理层汇报</a:t>
            </a:r>
            <a:endParaRPr lang="en-US" altLang="zh-CN" dirty="0" smtClean="0"/>
          </a:p>
          <a:p>
            <a:r>
              <a:rPr lang="zh-CN" altLang="en-US" dirty="0"/>
              <a:t>进</a:t>
            </a:r>
            <a:r>
              <a:rPr lang="zh-CN" altLang="en-US" dirty="0" smtClean="0"/>
              <a:t>度基准</a:t>
            </a:r>
            <a:endParaRPr lang="zh-CN" altLang="en-US" dirty="0"/>
          </a:p>
          <a:p>
            <a:pPr lvl="1"/>
            <a:r>
              <a:rPr lang="zh-CN" altLang="en-US" dirty="0" smtClean="0"/>
              <a:t>进度的详细精确版本</a:t>
            </a:r>
            <a:endParaRPr lang="en-US" altLang="zh-CN" dirty="0" smtClean="0"/>
          </a:p>
          <a:p>
            <a:pPr lvl="1"/>
            <a:r>
              <a:rPr lang="zh-CN" altLang="en-US" dirty="0"/>
              <a:t>项</a:t>
            </a:r>
            <a:r>
              <a:rPr lang="zh-CN" altLang="en-US" dirty="0" smtClean="0"/>
              <a:t>目管理团队接受或批准</a:t>
            </a:r>
            <a:endParaRPr lang="en-US" altLang="zh-CN" dirty="0" smtClean="0"/>
          </a:p>
          <a:p>
            <a:pPr lvl="1"/>
            <a:r>
              <a:rPr lang="zh-CN" altLang="en-US" dirty="0"/>
              <a:t>评估</a:t>
            </a:r>
            <a:r>
              <a:rPr lang="zh-CN" altLang="en-US" dirty="0" smtClean="0"/>
              <a:t>项目进度绩效的标准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4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制</a:t>
            </a:r>
            <a:r>
              <a:rPr lang="zh-CN" altLang="en-US" dirty="0" smtClean="0"/>
              <a:t>定控制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4120266"/>
          </a:xfrm>
        </p:spPr>
        <p:txBody>
          <a:bodyPr>
            <a:normAutofit/>
          </a:bodyPr>
          <a:lstStyle/>
          <a:p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zh-CN" altLang="en-US" dirty="0" smtClean="0"/>
              <a:t>：</a:t>
            </a:r>
            <a:r>
              <a:rPr lang="zh-CN" altLang="en-US" dirty="0"/>
              <a:t>监督项目活动状态，更新项目进展，管理进度基准变更，以实现计划的过程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090971"/>
            <a:ext cx="8596668" cy="28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制定控制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7439250" cy="4120266"/>
          </a:xfrm>
        </p:spPr>
        <p:txBody>
          <a:bodyPr>
            <a:normAutofit/>
          </a:bodyPr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度控制的步骤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</a:t>
            </a:r>
            <a:r>
              <a:rPr lang="zh-CN" altLang="en-US" dirty="0"/>
              <a:t>断项目进度的当前状态； 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引起进度变更的因素施加影响； </a:t>
            </a:r>
          </a:p>
          <a:p>
            <a:pPr lvl="1"/>
            <a:r>
              <a:rPr lang="zh-CN" altLang="en-US" dirty="0" smtClean="0"/>
              <a:t>判</a:t>
            </a:r>
            <a:r>
              <a:rPr lang="zh-CN" altLang="en-US" dirty="0"/>
              <a:t>断项目进度是否已经发生变更； 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变更实际发生时对其进行管理。 </a:t>
            </a:r>
          </a:p>
          <a:p>
            <a:r>
              <a:rPr lang="zh-CN" altLang="en-US" dirty="0" smtClean="0"/>
              <a:t>当项目的实际进度滞后计划进度时</a:t>
            </a:r>
            <a:endParaRPr lang="zh-CN" altLang="en-US" dirty="0"/>
          </a:p>
          <a:p>
            <a:pPr lvl="1"/>
            <a:r>
              <a:rPr lang="zh-CN" altLang="en-US" dirty="0"/>
              <a:t>投</a:t>
            </a:r>
            <a:r>
              <a:rPr lang="zh-CN" altLang="en-US" dirty="0" smtClean="0"/>
              <a:t>入更多的资源以加速活动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指派经验更加丰富的人去完成或者帮助完成项目工作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减少活动范围或降低活动要求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过改进方法或技术提高生产率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大家日常工作和生活中用到时间管理相关的知识么？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家平时是用什么方法、方式来管理自己的时间？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们需要改进的地方是什么？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规划进度管理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 为规划、编制、管理、执行和控制项目进度而制定政策、程序和文档的过程。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为整个项目过程中的进度管理提供指南和方法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3830242"/>
            <a:ext cx="8596668" cy="19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进度管理计划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6881"/>
            <a:ext cx="8596668" cy="42844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可以正式或非正式的，详细的或高度概括的</a:t>
            </a:r>
            <a:endParaRPr lang="en-US" altLang="zh-CN" dirty="0" smtClean="0"/>
          </a:p>
          <a:p>
            <a:r>
              <a:rPr lang="zh-CN" altLang="en-US" dirty="0"/>
              <a:t>项</a:t>
            </a:r>
            <a:r>
              <a:rPr lang="zh-CN" altLang="en-US" dirty="0" smtClean="0"/>
              <a:t>目管理计划的组成部分</a:t>
            </a:r>
            <a:endParaRPr lang="en-US" altLang="zh-CN" dirty="0" smtClean="0"/>
          </a:p>
          <a:p>
            <a:r>
              <a:rPr lang="zh-CN" altLang="en-US" dirty="0"/>
              <a:t>包</a:t>
            </a:r>
            <a:r>
              <a:rPr lang="zh-CN" altLang="en-US" dirty="0" smtClean="0"/>
              <a:t>括的：</a:t>
            </a:r>
            <a:endParaRPr lang="en-US" altLang="zh-CN" dirty="0" smtClean="0"/>
          </a:p>
          <a:p>
            <a:pPr lvl="1"/>
            <a:r>
              <a:rPr lang="zh-CN" altLang="en-US" dirty="0"/>
              <a:t>项</a:t>
            </a:r>
            <a:r>
              <a:rPr lang="zh-CN" altLang="en-US" dirty="0" smtClean="0"/>
              <a:t>目进度模型制定</a:t>
            </a:r>
            <a:endParaRPr lang="en-US" altLang="zh-CN" dirty="0" smtClean="0"/>
          </a:p>
          <a:p>
            <a:pPr lvl="1"/>
            <a:r>
              <a:rPr lang="zh-CN" altLang="en-US" dirty="0"/>
              <a:t>准</a:t>
            </a:r>
            <a:r>
              <a:rPr lang="zh-CN" altLang="en-US" dirty="0" smtClean="0"/>
              <a:t>确等级</a:t>
            </a:r>
            <a:endParaRPr lang="en-US" altLang="zh-CN" dirty="0" smtClean="0"/>
          </a:p>
          <a:p>
            <a:pPr lvl="1"/>
            <a:r>
              <a:rPr lang="zh-CN" altLang="en-US" dirty="0"/>
              <a:t>计</a:t>
            </a:r>
            <a:r>
              <a:rPr lang="zh-CN" altLang="en-US" dirty="0" smtClean="0"/>
              <a:t>量单位</a:t>
            </a:r>
            <a:endParaRPr lang="en-US" altLang="zh-CN" dirty="0" smtClean="0"/>
          </a:p>
          <a:p>
            <a:pPr lvl="1"/>
            <a:r>
              <a:rPr lang="zh-CN" altLang="en-US" dirty="0"/>
              <a:t>组织程</a:t>
            </a:r>
            <a:r>
              <a:rPr lang="zh-CN" altLang="en-US" dirty="0" smtClean="0"/>
              <a:t>序链接</a:t>
            </a:r>
            <a:endParaRPr lang="en-US" altLang="zh-CN" dirty="0" smtClean="0"/>
          </a:p>
          <a:p>
            <a:pPr lvl="1"/>
            <a:r>
              <a:rPr lang="zh-CN" altLang="en-US" dirty="0"/>
              <a:t>项</a:t>
            </a:r>
            <a:r>
              <a:rPr lang="zh-CN" altLang="en-US" dirty="0" smtClean="0"/>
              <a:t>目进度模型维护</a:t>
            </a:r>
            <a:endParaRPr lang="en-US" altLang="zh-CN" dirty="0" smtClean="0"/>
          </a:p>
          <a:p>
            <a:pPr lvl="1"/>
            <a:r>
              <a:rPr lang="zh-CN" altLang="en-US" dirty="0"/>
              <a:t>控</a:t>
            </a:r>
            <a:r>
              <a:rPr lang="zh-CN" altLang="en-US" dirty="0" smtClean="0"/>
              <a:t>制临界点</a:t>
            </a:r>
            <a:endParaRPr lang="en-US" altLang="zh-CN" dirty="0" smtClean="0"/>
          </a:p>
          <a:p>
            <a:pPr lvl="1"/>
            <a:r>
              <a:rPr lang="zh-CN" altLang="en-US" dirty="0"/>
              <a:t>绩</a:t>
            </a:r>
            <a:r>
              <a:rPr lang="zh-CN" altLang="en-US" dirty="0" smtClean="0"/>
              <a:t>效测量规则</a:t>
            </a:r>
            <a:endParaRPr lang="en-US" altLang="zh-CN" dirty="0" smtClean="0"/>
          </a:p>
          <a:p>
            <a:pPr lvl="1"/>
            <a:r>
              <a:rPr lang="zh-CN" altLang="en-US" dirty="0"/>
              <a:t>报</a:t>
            </a:r>
            <a:r>
              <a:rPr lang="zh-CN" altLang="en-US" dirty="0" smtClean="0"/>
              <a:t>告格式</a:t>
            </a:r>
            <a:endParaRPr lang="en-US" altLang="zh-CN" dirty="0" smtClean="0"/>
          </a:p>
          <a:p>
            <a:pPr lvl="1"/>
            <a:r>
              <a:rPr lang="zh-CN" altLang="en-US" dirty="0"/>
              <a:t>过</a:t>
            </a:r>
            <a:r>
              <a:rPr lang="zh-CN" altLang="en-US" dirty="0" smtClean="0"/>
              <a:t>程描述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活动定义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活动是为完成工作包而必须开展的工作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动定义过程识别处于工作分解结构最下层，叫做工作包的可交付成果</a:t>
            </a:r>
            <a:endParaRPr lang="en-US" altLang="zh-CN" dirty="0" smtClean="0"/>
          </a:p>
          <a:p>
            <a:pPr lvl="1"/>
            <a:r>
              <a:rPr lang="zh-CN" altLang="en-US" dirty="0"/>
              <a:t>开</a:t>
            </a:r>
            <a:r>
              <a:rPr lang="zh-CN" altLang="en-US" dirty="0" smtClean="0"/>
              <a:t>展估算，编制进度计划以及执行和监控项目工作的基础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zh-CN" altLang="en-US" dirty="0" smtClean="0"/>
              <a:t>活动与事件的区别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动消耗时间，而事件（里程碑）往往只是一个时间点</a:t>
            </a:r>
            <a:endParaRPr lang="en-US" altLang="zh-CN" dirty="0" smtClean="0"/>
          </a:p>
          <a:p>
            <a:pPr lvl="1"/>
            <a:r>
              <a:rPr lang="zh-CN" altLang="en-US" dirty="0"/>
              <a:t>时</a:t>
            </a:r>
            <a:r>
              <a:rPr lang="zh-CN" altLang="en-US" dirty="0" smtClean="0"/>
              <a:t>间用于标识活动的状态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活动必须可测量</a:t>
            </a:r>
            <a:endParaRPr lang="en-US" altLang="zh-CN" dirty="0" smtClean="0"/>
          </a:p>
          <a:p>
            <a:pPr lvl="2"/>
            <a:r>
              <a:rPr lang="zh-CN" altLang="en-US" dirty="0"/>
              <a:t>工</a:t>
            </a:r>
            <a:r>
              <a:rPr lang="zh-CN" altLang="en-US" dirty="0" smtClean="0"/>
              <a:t>作分解有利于测量活动的状态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活动定义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68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活动定义</a:t>
            </a:r>
            <a:r>
              <a:rPr lang="zh-CN" altLang="en-US" dirty="0" smtClean="0"/>
              <a:t>是识别为完成项目可交付成果而采取的具体行动的过程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里程碑</a:t>
            </a:r>
            <a:endParaRPr lang="en-US" altLang="zh-CN" dirty="0" smtClean="0"/>
          </a:p>
          <a:p>
            <a:pPr lvl="2"/>
            <a:r>
              <a:rPr lang="zh-CN" altLang="en-US" dirty="0"/>
              <a:t>里程</a:t>
            </a:r>
            <a:r>
              <a:rPr lang="zh-CN" altLang="en-US" dirty="0" smtClean="0"/>
              <a:t>碑：阶段性工作的标志（持续时间为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检查</a:t>
            </a:r>
            <a:r>
              <a:rPr lang="zh-CN" altLang="en-US" dirty="0" smtClean="0"/>
              <a:t>点：规定的时间间隔内对项目进行检查，比较实际与计划之间吃差异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活动与事件的区别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1" y="3688065"/>
            <a:ext cx="8352821" cy="211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6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活动定义 </a:t>
            </a:r>
            <a:r>
              <a:rPr lang="en-US" altLang="zh-CN" dirty="0" smtClean="0"/>
              <a:t>-----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/>
              <a:t>活</a:t>
            </a:r>
            <a:r>
              <a:rPr lang="zh-CN" altLang="en-US" dirty="0" smtClean="0"/>
              <a:t>动清单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包含项目将要进行的所有的计划活动</a:t>
            </a:r>
            <a:endParaRPr lang="en-US" altLang="zh-CN" dirty="0"/>
          </a:p>
          <a:p>
            <a:pPr indent="-285750"/>
            <a:r>
              <a:rPr lang="zh-CN" altLang="en-US" dirty="0" smtClean="0"/>
              <a:t>活动属性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属性包括： 活动标志、活动编号、活动名称、紧前活动、紧后活动、逻辑关系、提前和滞后时间量、资源要求、强制性日期、制约因素和假设</a:t>
            </a:r>
            <a:endParaRPr lang="en-US" altLang="zh-CN" dirty="0" smtClean="0"/>
          </a:p>
          <a:p>
            <a:pPr lvl="1"/>
            <a:r>
              <a:rPr lang="zh-CN" altLang="en-US" dirty="0"/>
              <a:t>人</a:t>
            </a:r>
            <a:r>
              <a:rPr lang="zh-CN" altLang="en-US" dirty="0" smtClean="0"/>
              <a:t>力投入量（</a:t>
            </a:r>
            <a:r>
              <a:rPr lang="en-US" altLang="zh-CN" dirty="0" smtClean="0"/>
              <a:t>LOE</a:t>
            </a:r>
            <a:r>
              <a:rPr lang="zh-CN" altLang="en-US" dirty="0" smtClean="0"/>
              <a:t>）：均匀计算绩效（行政的）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立型投入（</a:t>
            </a:r>
            <a:r>
              <a:rPr lang="en-US" altLang="zh-CN" dirty="0" smtClean="0"/>
              <a:t>DE</a:t>
            </a:r>
            <a:r>
              <a:rPr lang="zh-CN" altLang="en-US" dirty="0" smtClean="0"/>
              <a:t>）：按实际百分比计算绩效（主体的）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摊型投入（</a:t>
            </a:r>
            <a:r>
              <a:rPr lang="en-US" altLang="zh-CN" dirty="0" smtClean="0"/>
              <a:t>AE</a:t>
            </a:r>
            <a:r>
              <a:rPr lang="zh-CN" altLang="en-US" dirty="0" smtClean="0"/>
              <a:t>）：对应</a:t>
            </a:r>
            <a:r>
              <a:rPr lang="en-US" altLang="zh-CN" dirty="0" smtClean="0"/>
              <a:t>DE</a:t>
            </a:r>
            <a:r>
              <a:rPr lang="zh-CN" altLang="en-US" dirty="0" smtClean="0"/>
              <a:t>计算绩效，按公式（配套的）</a:t>
            </a:r>
            <a:endParaRPr lang="en-US" altLang="zh-CN" dirty="0" smtClean="0"/>
          </a:p>
          <a:p>
            <a:r>
              <a:rPr lang="zh-CN" altLang="en-US" dirty="0"/>
              <a:t>里程</a:t>
            </a:r>
            <a:r>
              <a:rPr lang="zh-CN" altLang="en-US" dirty="0" smtClean="0"/>
              <a:t>碑清单</a:t>
            </a:r>
            <a:endParaRPr lang="en-US" altLang="zh-CN" dirty="0" smtClean="0"/>
          </a:p>
          <a:p>
            <a:pPr lvl="1"/>
            <a:r>
              <a:rPr lang="zh-CN" altLang="en-US" dirty="0"/>
              <a:t>强制</a:t>
            </a:r>
            <a:r>
              <a:rPr lang="zh-CN" altLang="en-US" dirty="0" smtClean="0"/>
              <a:t>性或者是选择性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473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活动排序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17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定义：活动排序是指识别与挤在计划活动之间的逻辑关系活动清单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在按照逻辑关系安排计划活动顺序是，可考虑适当的紧前关系，亦可加入时间提前与滞后量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7" y="3090971"/>
            <a:ext cx="8150900" cy="26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6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种依赖关系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05009"/>
              </p:ext>
            </p:extLst>
          </p:nvPr>
        </p:nvGraphicFramePr>
        <p:xfrm>
          <a:off x="1027184" y="1397284"/>
          <a:ext cx="8596312" cy="253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787810" y="3101085"/>
            <a:ext cx="1695237" cy="221289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98161" y="3101085"/>
            <a:ext cx="1695237" cy="221289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49329" y="3101085"/>
            <a:ext cx="1695237" cy="221289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80431" y="3101085"/>
            <a:ext cx="1695237" cy="221289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13330" y="3344208"/>
            <a:ext cx="1270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起重机吊起一件设备，只有先把设备固定在起重机上后才能将其吊起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92764" y="3344208"/>
            <a:ext cx="1270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在运用并行工程的项目中，详细设计阶段开始后，就可以开始进行物流支持分析。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11533" y="3344208"/>
            <a:ext cx="12705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制</a:t>
            </a:r>
            <a:r>
              <a:rPr lang="zh-CN" altLang="en-US" sz="1400" dirty="0" smtClean="0"/>
              <a:t>造核反应堆并为其提供燃料时，放射性原料由一个机器人在传递给出另一个机器人</a:t>
            </a:r>
            <a:endParaRPr lang="en-US" altLang="zh-CN" sz="1400" dirty="0" smtClean="0"/>
          </a:p>
          <a:p>
            <a:r>
              <a:rPr lang="zh-CN" altLang="en-US" sz="1200" dirty="0"/>
              <a:t>典</a:t>
            </a:r>
            <a:r>
              <a:rPr lang="zh-CN" altLang="en-US" sz="1200" dirty="0" smtClean="0"/>
              <a:t>型案例：</a:t>
            </a:r>
            <a:endParaRPr lang="en-US" altLang="zh-CN" sz="1200" dirty="0" smtClean="0"/>
          </a:p>
          <a:p>
            <a:r>
              <a:rPr lang="en-US" sz="1200" dirty="0"/>
              <a:t>	</a:t>
            </a:r>
            <a:r>
              <a:rPr lang="zh-CN" altLang="en-US" sz="1200" dirty="0" smtClean="0"/>
              <a:t>接力赛跑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003432" y="3344207"/>
            <a:ext cx="1270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典型案例： </a:t>
            </a:r>
            <a:endParaRPr lang="en-US" altLang="zh-CN" sz="1400" dirty="0" smtClean="0"/>
          </a:p>
          <a:p>
            <a:r>
              <a:rPr lang="zh-CN" altLang="en-US" sz="1400" dirty="0" smtClean="0"/>
              <a:t>生产过程的质量控制：</a:t>
            </a:r>
            <a:endParaRPr lang="en-US" altLang="zh-CN" sz="1400" dirty="0" smtClean="0"/>
          </a:p>
          <a:p>
            <a:r>
              <a:rPr lang="zh-CN" altLang="en-US" sz="1400" dirty="0"/>
              <a:t>项</a:t>
            </a:r>
            <a:r>
              <a:rPr lang="zh-CN" altLang="en-US" sz="1400" dirty="0" smtClean="0"/>
              <a:t>目结束后质量控制就结束了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849329" y="5568862"/>
            <a:ext cx="78083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79286" y="55571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24468" y="6298510"/>
            <a:ext cx="75001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624468" y="5938194"/>
            <a:ext cx="5698" cy="36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2220" y="63102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15145" y="5580623"/>
            <a:ext cx="78083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46591" y="558062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09447" y="6266860"/>
            <a:ext cx="75001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9447" y="5906544"/>
            <a:ext cx="5698" cy="36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21501" y="62482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45779" y="5557101"/>
            <a:ext cx="78083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80961" y="55571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581894" y="6266860"/>
            <a:ext cx="75001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326210" y="5938194"/>
            <a:ext cx="5698" cy="36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05344" y="6268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06431" y="5580623"/>
            <a:ext cx="78083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436388" y="556886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260421" y="6319287"/>
            <a:ext cx="750014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981570" y="5949955"/>
            <a:ext cx="5698" cy="36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42800" y="63283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612325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3529</Words>
  <Application>Microsoft Office PowerPoint</Application>
  <PresentationFormat>Widescreen</PresentationFormat>
  <Paragraphs>275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方正姚体</vt:lpstr>
      <vt:lpstr>宋体</vt:lpstr>
      <vt:lpstr>华文新魏</vt:lpstr>
      <vt:lpstr>Arial</vt:lpstr>
      <vt:lpstr>Trebuchet MS</vt:lpstr>
      <vt:lpstr>Wingdings</vt:lpstr>
      <vt:lpstr>Wingdings 3</vt:lpstr>
      <vt:lpstr>Facet</vt:lpstr>
      <vt:lpstr>PowerPoint Presentation</vt:lpstr>
      <vt:lpstr>项目时间管理 ----- 序</vt:lpstr>
      <vt:lpstr>规划进度管理</vt:lpstr>
      <vt:lpstr>进度管理计划</vt:lpstr>
      <vt:lpstr>活动定义 </vt:lpstr>
      <vt:lpstr>活动定义 </vt:lpstr>
      <vt:lpstr>活动定义 ----- 输出 </vt:lpstr>
      <vt:lpstr>活动排序 </vt:lpstr>
      <vt:lpstr>4种依赖关系 </vt:lpstr>
      <vt:lpstr>4种依赖关系 </vt:lpstr>
      <vt:lpstr>活动排序 ----- 工具和技术 </vt:lpstr>
      <vt:lpstr>活动排序 ----- 工具和技术 </vt:lpstr>
      <vt:lpstr>图形评审技术GERT </vt:lpstr>
      <vt:lpstr>活动资源估算 </vt:lpstr>
      <vt:lpstr>活动资源估算 </vt:lpstr>
      <vt:lpstr>估算活动持续时间 </vt:lpstr>
      <vt:lpstr>活动历时估算----工具与技术 </vt:lpstr>
      <vt:lpstr>三点估算（PERT）----Beta分布 </vt:lpstr>
      <vt:lpstr>制定进度计划 </vt:lpstr>
      <vt:lpstr>关键路径法CPM </vt:lpstr>
      <vt:lpstr>CPM时间计算规则 </vt:lpstr>
      <vt:lpstr>关键链法（Critical Chain Method） </vt:lpstr>
      <vt:lpstr>制定进度计划 </vt:lpstr>
      <vt:lpstr>制定进度计划 </vt:lpstr>
      <vt:lpstr>制定进度计划 </vt:lpstr>
      <vt:lpstr>制定进度计划-----输出 </vt:lpstr>
      <vt:lpstr>制定控制 </vt:lpstr>
      <vt:lpstr>制定控制 </vt:lpstr>
      <vt:lpstr>讨论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Xue (Beyondsoft)</dc:creator>
  <cp:lastModifiedBy>Xiao Xue (Beyondsoft)</cp:lastModifiedBy>
  <cp:revision>32</cp:revision>
  <dcterms:created xsi:type="dcterms:W3CDTF">2015-07-31T02:39:59Z</dcterms:created>
  <dcterms:modified xsi:type="dcterms:W3CDTF">2015-07-31T07:48:41Z</dcterms:modified>
</cp:coreProperties>
</file>