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8" r:id="rId2"/>
    <p:sldId id="395" r:id="rId3"/>
    <p:sldId id="318" r:id="rId4"/>
    <p:sldId id="260" r:id="rId5"/>
    <p:sldId id="261" r:id="rId6"/>
    <p:sldId id="320" r:id="rId7"/>
    <p:sldId id="321" r:id="rId8"/>
    <p:sldId id="264" r:id="rId9"/>
    <p:sldId id="322" r:id="rId10"/>
    <p:sldId id="325" r:id="rId11"/>
    <p:sldId id="326" r:id="rId12"/>
    <p:sldId id="327" r:id="rId13"/>
    <p:sldId id="385" r:id="rId14"/>
    <p:sldId id="386" r:id="rId15"/>
    <p:sldId id="387" r:id="rId16"/>
    <p:sldId id="397" r:id="rId17"/>
    <p:sldId id="328" r:id="rId18"/>
    <p:sldId id="329" r:id="rId19"/>
    <p:sldId id="331" r:id="rId20"/>
    <p:sldId id="332" r:id="rId21"/>
    <p:sldId id="401" r:id="rId22"/>
    <p:sldId id="333" r:id="rId23"/>
    <p:sldId id="334" r:id="rId24"/>
    <p:sldId id="335" r:id="rId25"/>
    <p:sldId id="336" r:id="rId26"/>
    <p:sldId id="337" r:id="rId27"/>
    <p:sldId id="338" r:id="rId28"/>
    <p:sldId id="339" r:id="rId29"/>
    <p:sldId id="340" r:id="rId30"/>
    <p:sldId id="404" r:id="rId31"/>
    <p:sldId id="341" r:id="rId32"/>
    <p:sldId id="342" r:id="rId33"/>
    <p:sldId id="343" r:id="rId34"/>
    <p:sldId id="389" r:id="rId35"/>
    <p:sldId id="371" r:id="rId36"/>
    <p:sldId id="372" r:id="rId37"/>
    <p:sldId id="373" r:id="rId38"/>
    <p:sldId id="344" r:id="rId39"/>
    <p:sldId id="346" r:id="rId40"/>
    <p:sldId id="402" r:id="rId41"/>
    <p:sldId id="403" r:id="rId42"/>
    <p:sldId id="398" r:id="rId43"/>
    <p:sldId id="375" r:id="rId44"/>
    <p:sldId id="376" r:id="rId45"/>
    <p:sldId id="391" r:id="rId46"/>
    <p:sldId id="405" r:id="rId47"/>
    <p:sldId id="377" r:id="rId48"/>
    <p:sldId id="378" r:id="rId49"/>
    <p:sldId id="379" r:id="rId50"/>
    <p:sldId id="399" r:id="rId51"/>
    <p:sldId id="400" r:id="rId52"/>
    <p:sldId id="380" r:id="rId53"/>
    <p:sldId id="381" r:id="rId54"/>
    <p:sldId id="382" r:id="rId55"/>
    <p:sldId id="406" r:id="rId56"/>
    <p:sldId id="383" r:id="rId57"/>
    <p:sldId id="390" r:id="rId58"/>
    <p:sldId id="384" r:id="rId59"/>
    <p:sldId id="392" r:id="rId60"/>
    <p:sldId id="393" r:id="rId6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14" autoAdjust="0"/>
    <p:restoredTop sz="94660"/>
  </p:normalViewPr>
  <p:slideViewPr>
    <p:cSldViewPr>
      <p:cViewPr>
        <p:scale>
          <a:sx n="100" d="100"/>
          <a:sy n="100" d="100"/>
        </p:scale>
        <p:origin x="96" y="3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AC300-8D26-48AD-A558-DA84D65E7B77}" type="doc">
      <dgm:prSet loTypeId="urn:microsoft.com/office/officeart/2005/8/layout/hList1" loCatId="list" qsTypeId="urn:microsoft.com/office/officeart/2005/8/quickstyle/simple3" qsCatId="simple" csTypeId="urn:microsoft.com/office/officeart/2005/8/colors/accent1_2#1" csCatId="accent1" phldr="1"/>
      <dgm:spPr/>
      <dgm:t>
        <a:bodyPr/>
        <a:lstStyle/>
        <a:p>
          <a:endParaRPr lang="zh-CN" altLang="en-US"/>
        </a:p>
      </dgm:t>
    </dgm:pt>
    <dgm:pt modelId="{53EB2941-F1CE-448C-BD20-ABAC5714F742}">
      <dgm:prSet phldrT="[文本]" custT="1"/>
      <dgm:spPr>
        <a:ln>
          <a:solidFill>
            <a:schemeClr val="tx2">
              <a:lumMod val="20000"/>
              <a:lumOff val="80000"/>
            </a:schemeClr>
          </a:solidFill>
        </a:ln>
      </dgm:spPr>
      <dgm:t>
        <a:bodyPr/>
        <a:lstStyle/>
        <a:p>
          <a:pPr algn="l"/>
          <a:r>
            <a:rPr lang="zh-CN" altLang="en-US" sz="3200" dirty="0" smtClean="0"/>
            <a:t>（一）调研</a:t>
          </a:r>
          <a:endParaRPr lang="zh-CN" altLang="en-US" sz="3200" dirty="0"/>
        </a:p>
      </dgm:t>
      <dgm:extLst/>
    </dgm:pt>
    <dgm:pt modelId="{91200982-7742-451E-AAD5-8C1161B64A85}" type="parTrans" cxnId="{362E8AA3-DAD8-4E45-ADFA-0A6CF43A2230}">
      <dgm:prSet/>
      <dgm:spPr/>
      <dgm:t>
        <a:bodyPr/>
        <a:lstStyle/>
        <a:p>
          <a:endParaRPr lang="zh-CN" altLang="en-US"/>
        </a:p>
      </dgm:t>
    </dgm:pt>
    <dgm:pt modelId="{6A62D783-20BA-46C8-8D6F-7622FAEEA0FE}" type="sibTrans" cxnId="{362E8AA3-DAD8-4E45-ADFA-0A6CF43A2230}">
      <dgm:prSet/>
      <dgm:spPr/>
      <dgm:t>
        <a:bodyPr/>
        <a:lstStyle/>
        <a:p>
          <a:endParaRPr lang="zh-CN" altLang="en-US"/>
        </a:p>
      </dgm:t>
    </dgm:pt>
    <dgm:pt modelId="{7F913FD6-D40B-4F26-8894-6B7AA0F4E2A5}">
      <dgm:prSet phldrT="[文本]" custT="1"/>
      <dgm:spPr>
        <a:effectLst/>
      </dgm:spPr>
      <dgm:t>
        <a:bodyPr/>
        <a:lstStyle/>
        <a:p>
          <a:r>
            <a:rPr lang="zh-CN" altLang="en-US" sz="3200" dirty="0" smtClean="0"/>
            <a:t>能进行培训需求调研，</a:t>
          </a:r>
          <a:r>
            <a:rPr lang="zh-CN" altLang="en-US" sz="3200" dirty="0" smtClean="0"/>
            <a:t>并会 撰写</a:t>
          </a:r>
          <a:r>
            <a:rPr lang="zh-CN" altLang="en-US" sz="3200" dirty="0" smtClean="0"/>
            <a:t>调研报告</a:t>
          </a:r>
          <a:endParaRPr lang="zh-CN" altLang="en-US" sz="3200" dirty="0"/>
        </a:p>
      </dgm:t>
    </dgm:pt>
    <dgm:pt modelId="{DECF5E69-CDFA-4FDA-8F55-F5F54691D5D9}" type="parTrans" cxnId="{53F9BA20-70CD-448E-95E2-1DE93A1D46F1}">
      <dgm:prSet/>
      <dgm:spPr/>
      <dgm:t>
        <a:bodyPr/>
        <a:lstStyle/>
        <a:p>
          <a:endParaRPr lang="zh-CN" altLang="en-US"/>
        </a:p>
      </dgm:t>
    </dgm:pt>
    <dgm:pt modelId="{8283415C-A6F4-454A-BE81-6B402B4840FF}" type="sibTrans" cxnId="{53F9BA20-70CD-448E-95E2-1DE93A1D46F1}">
      <dgm:prSet/>
      <dgm:spPr/>
      <dgm:t>
        <a:bodyPr/>
        <a:lstStyle/>
        <a:p>
          <a:endParaRPr lang="zh-CN" altLang="en-US"/>
        </a:p>
      </dgm:t>
    </dgm:pt>
    <dgm:pt modelId="{DEC0DC2B-1C86-4B9D-AE17-AAD2936B8E99}">
      <dgm:prSet phldrT="[文本]" custT="1"/>
      <dgm:spPr>
        <a:ln>
          <a:solidFill>
            <a:schemeClr val="accent1">
              <a:lumMod val="20000"/>
              <a:lumOff val="80000"/>
            </a:schemeClr>
          </a:solidFill>
        </a:ln>
      </dgm:spPr>
      <dgm:t>
        <a:bodyPr/>
        <a:lstStyle/>
        <a:p>
          <a:pPr algn="l"/>
          <a:r>
            <a:rPr lang="zh-CN" altLang="en-US" sz="3200" dirty="0" smtClean="0"/>
            <a:t>（二）策划</a:t>
          </a:r>
          <a:endParaRPr lang="zh-CN" altLang="en-US" sz="3200" dirty="0"/>
        </a:p>
      </dgm:t>
      <dgm:extLst/>
    </dgm:pt>
    <dgm:pt modelId="{983B5442-D350-4EEB-9303-20E5C7151553}" type="parTrans" cxnId="{401315BC-D378-4F86-BE57-8B110C637930}">
      <dgm:prSet/>
      <dgm:spPr/>
      <dgm:t>
        <a:bodyPr/>
        <a:lstStyle/>
        <a:p>
          <a:endParaRPr lang="zh-CN" altLang="en-US"/>
        </a:p>
      </dgm:t>
    </dgm:pt>
    <dgm:pt modelId="{B67D31F1-D0D9-45A5-88FC-8112AD911EC5}" type="sibTrans" cxnId="{401315BC-D378-4F86-BE57-8B110C637930}">
      <dgm:prSet/>
      <dgm:spPr/>
      <dgm:t>
        <a:bodyPr/>
        <a:lstStyle/>
        <a:p>
          <a:endParaRPr lang="zh-CN" altLang="en-US"/>
        </a:p>
      </dgm:t>
    </dgm:pt>
    <dgm:pt modelId="{B34CA7BE-1C3D-488B-ADC6-E5A122978780}">
      <dgm:prSet phldrT="[文本]" custT="1"/>
      <dgm:spPr/>
      <dgm:t>
        <a:bodyPr/>
        <a:lstStyle/>
        <a:p>
          <a:r>
            <a:rPr lang="zh-CN" altLang="en-US" sz="3200" dirty="0" smtClean="0"/>
            <a:t>具备基本的</a:t>
          </a:r>
          <a:r>
            <a:rPr lang="zh-CN" altLang="en-US" sz="3200" dirty="0" smtClean="0"/>
            <a:t>培训</a:t>
          </a:r>
          <a:r>
            <a:rPr lang="zh-CN" altLang="en-US" sz="3200" dirty="0" smtClean="0"/>
            <a:t>项目策划能力</a:t>
          </a:r>
          <a:endParaRPr lang="zh-CN" altLang="en-US" sz="3200" dirty="0"/>
        </a:p>
      </dgm:t>
    </dgm:pt>
    <dgm:pt modelId="{A81BB75F-5E37-4347-ADF3-583DA548F469}" type="parTrans" cxnId="{44649FD0-7382-49E2-A749-C7EEDB1F62E4}">
      <dgm:prSet/>
      <dgm:spPr/>
      <dgm:t>
        <a:bodyPr/>
        <a:lstStyle/>
        <a:p>
          <a:endParaRPr lang="zh-CN" altLang="en-US"/>
        </a:p>
      </dgm:t>
    </dgm:pt>
    <dgm:pt modelId="{6850570B-14AE-45D3-BA7E-1F1AA6BC5A9B}" type="sibTrans" cxnId="{44649FD0-7382-49E2-A749-C7EEDB1F62E4}">
      <dgm:prSet/>
      <dgm:spPr/>
      <dgm:t>
        <a:bodyPr/>
        <a:lstStyle/>
        <a:p>
          <a:endParaRPr lang="zh-CN" altLang="en-US"/>
        </a:p>
      </dgm:t>
    </dgm:pt>
    <dgm:pt modelId="{4A7F34A2-883B-46CB-B088-7EAC4E9D8199}">
      <dgm:prSet phldrT="[文本]" custT="1"/>
      <dgm:spPr>
        <a:ln>
          <a:solidFill>
            <a:schemeClr val="tx2">
              <a:lumMod val="20000"/>
              <a:lumOff val="80000"/>
            </a:schemeClr>
          </a:solidFill>
        </a:ln>
      </dgm:spPr>
      <dgm:t>
        <a:bodyPr/>
        <a:lstStyle/>
        <a:p>
          <a:pPr algn="l"/>
          <a:r>
            <a:rPr lang="zh-CN" altLang="en-US" sz="2400" dirty="0" smtClean="0"/>
            <a:t>（三）教材开发</a:t>
          </a:r>
          <a:endParaRPr lang="zh-CN" altLang="en-US" sz="2400" dirty="0"/>
        </a:p>
      </dgm:t>
      <dgm:extLst/>
    </dgm:pt>
    <dgm:pt modelId="{34C737FB-1B54-4F8B-B41D-327879F4106B}" type="parTrans" cxnId="{9B5823D4-1C1F-42B2-98DB-010C1070A1C7}">
      <dgm:prSet/>
      <dgm:spPr/>
      <dgm:t>
        <a:bodyPr/>
        <a:lstStyle/>
        <a:p>
          <a:endParaRPr lang="zh-CN" altLang="en-US"/>
        </a:p>
      </dgm:t>
    </dgm:pt>
    <dgm:pt modelId="{E95D445B-FB63-4AF1-ABC2-23D8C0F30C5B}" type="sibTrans" cxnId="{9B5823D4-1C1F-42B2-98DB-010C1070A1C7}">
      <dgm:prSet/>
      <dgm:spPr/>
      <dgm:t>
        <a:bodyPr/>
        <a:lstStyle/>
        <a:p>
          <a:endParaRPr lang="zh-CN" altLang="en-US"/>
        </a:p>
      </dgm:t>
    </dgm:pt>
    <dgm:pt modelId="{D5855344-6E2D-4047-9005-24DFC63703B2}">
      <dgm:prSet phldrT="[文本]" custT="1"/>
      <dgm:spPr/>
      <dgm:t>
        <a:bodyPr/>
        <a:lstStyle/>
        <a:p>
          <a:r>
            <a:rPr lang="zh-CN" altLang="en-US" sz="3200" dirty="0" smtClean="0"/>
            <a:t>根据培训项目，编写培训教材</a:t>
          </a:r>
          <a:endParaRPr lang="zh-CN" altLang="en-US" sz="3200" dirty="0"/>
        </a:p>
      </dgm:t>
    </dgm:pt>
    <dgm:pt modelId="{08C48D1B-6DD3-4E99-8C32-FE40F7F7FF80}" type="parTrans" cxnId="{88701679-8846-4886-ABAC-23E4A2288EE0}">
      <dgm:prSet/>
      <dgm:spPr/>
      <dgm:t>
        <a:bodyPr/>
        <a:lstStyle/>
        <a:p>
          <a:endParaRPr lang="zh-CN" altLang="en-US"/>
        </a:p>
      </dgm:t>
    </dgm:pt>
    <dgm:pt modelId="{4D533464-F7DB-49B7-AE83-08B54F9AB84E}" type="sibTrans" cxnId="{88701679-8846-4886-ABAC-23E4A2288EE0}">
      <dgm:prSet/>
      <dgm:spPr/>
      <dgm:t>
        <a:bodyPr/>
        <a:lstStyle/>
        <a:p>
          <a:endParaRPr lang="zh-CN" altLang="en-US"/>
        </a:p>
      </dgm:t>
    </dgm:pt>
    <dgm:pt modelId="{0E4EB860-D140-4F66-8CA2-777C3C0876F7}" type="pres">
      <dgm:prSet presAssocID="{59DAC300-8D26-48AD-A558-DA84D65E7B77}" presName="Name0" presStyleCnt="0">
        <dgm:presLayoutVars>
          <dgm:dir/>
          <dgm:animLvl val="lvl"/>
          <dgm:resizeHandles val="exact"/>
        </dgm:presLayoutVars>
      </dgm:prSet>
      <dgm:spPr/>
      <dgm:t>
        <a:bodyPr/>
        <a:lstStyle/>
        <a:p>
          <a:endParaRPr lang="zh-CN" altLang="en-US"/>
        </a:p>
      </dgm:t>
    </dgm:pt>
    <dgm:pt modelId="{B28C7FBB-C8B6-4B1A-860A-FC43EFCBCFFF}" type="pres">
      <dgm:prSet presAssocID="{53EB2941-F1CE-448C-BD20-ABAC5714F742}" presName="composite" presStyleCnt="0"/>
      <dgm:spPr/>
    </dgm:pt>
    <dgm:pt modelId="{45C94F54-AEE8-4AA3-B771-AF6540F63071}" type="pres">
      <dgm:prSet presAssocID="{53EB2941-F1CE-448C-BD20-ABAC5714F742}" presName="parTx" presStyleLbl="alignNode1" presStyleIdx="0" presStyleCnt="3">
        <dgm:presLayoutVars>
          <dgm:chMax val="0"/>
          <dgm:chPref val="0"/>
          <dgm:bulletEnabled val="1"/>
        </dgm:presLayoutVars>
      </dgm:prSet>
      <dgm:spPr/>
      <dgm:t>
        <a:bodyPr/>
        <a:lstStyle/>
        <a:p>
          <a:endParaRPr lang="zh-CN" altLang="en-US"/>
        </a:p>
      </dgm:t>
    </dgm:pt>
    <dgm:pt modelId="{E0F80281-34FB-41F6-9ED7-C1119044056E}" type="pres">
      <dgm:prSet presAssocID="{53EB2941-F1CE-448C-BD20-ABAC5714F742}" presName="desTx" presStyleLbl="alignAccFollowNode1" presStyleIdx="0" presStyleCnt="3">
        <dgm:presLayoutVars>
          <dgm:bulletEnabled val="1"/>
        </dgm:presLayoutVars>
      </dgm:prSet>
      <dgm:spPr/>
      <dgm:t>
        <a:bodyPr/>
        <a:lstStyle/>
        <a:p>
          <a:endParaRPr lang="zh-CN" altLang="en-US"/>
        </a:p>
      </dgm:t>
    </dgm:pt>
    <dgm:pt modelId="{BEC9D2BB-B0A3-4E29-BC40-AB5CB34D4C4D}" type="pres">
      <dgm:prSet presAssocID="{6A62D783-20BA-46C8-8D6F-7622FAEEA0FE}" presName="space" presStyleCnt="0"/>
      <dgm:spPr/>
    </dgm:pt>
    <dgm:pt modelId="{6D102ED6-0E09-4A8D-8337-54BE0A7FBE6E}" type="pres">
      <dgm:prSet presAssocID="{DEC0DC2B-1C86-4B9D-AE17-AAD2936B8E99}" presName="composite" presStyleCnt="0"/>
      <dgm:spPr/>
    </dgm:pt>
    <dgm:pt modelId="{D35B96B2-591B-4F5E-873B-D001BF82E9ED}" type="pres">
      <dgm:prSet presAssocID="{DEC0DC2B-1C86-4B9D-AE17-AAD2936B8E99}" presName="parTx" presStyleLbl="alignNode1" presStyleIdx="1" presStyleCnt="3">
        <dgm:presLayoutVars>
          <dgm:chMax val="0"/>
          <dgm:chPref val="0"/>
          <dgm:bulletEnabled val="1"/>
        </dgm:presLayoutVars>
      </dgm:prSet>
      <dgm:spPr/>
      <dgm:t>
        <a:bodyPr/>
        <a:lstStyle/>
        <a:p>
          <a:endParaRPr lang="zh-CN" altLang="en-US"/>
        </a:p>
      </dgm:t>
    </dgm:pt>
    <dgm:pt modelId="{0E5CAD50-65F3-422A-B2C9-E776AA0377B8}" type="pres">
      <dgm:prSet presAssocID="{DEC0DC2B-1C86-4B9D-AE17-AAD2936B8E99}" presName="desTx" presStyleLbl="alignAccFollowNode1" presStyleIdx="1" presStyleCnt="3">
        <dgm:presLayoutVars>
          <dgm:bulletEnabled val="1"/>
        </dgm:presLayoutVars>
      </dgm:prSet>
      <dgm:spPr/>
      <dgm:t>
        <a:bodyPr/>
        <a:lstStyle/>
        <a:p>
          <a:endParaRPr lang="zh-CN" altLang="en-US"/>
        </a:p>
      </dgm:t>
    </dgm:pt>
    <dgm:pt modelId="{492AF100-1B2A-4441-A6E6-A3436E57D1CD}" type="pres">
      <dgm:prSet presAssocID="{B67D31F1-D0D9-45A5-88FC-8112AD911EC5}" presName="space" presStyleCnt="0"/>
      <dgm:spPr/>
    </dgm:pt>
    <dgm:pt modelId="{64887191-9139-425F-AE56-FFE0997BF8CA}" type="pres">
      <dgm:prSet presAssocID="{4A7F34A2-883B-46CB-B088-7EAC4E9D8199}" presName="composite" presStyleCnt="0"/>
      <dgm:spPr/>
    </dgm:pt>
    <dgm:pt modelId="{F7EEA9D8-2C0D-473C-870B-9F14E9F4BA08}" type="pres">
      <dgm:prSet presAssocID="{4A7F34A2-883B-46CB-B088-7EAC4E9D8199}" presName="parTx" presStyleLbl="alignNode1" presStyleIdx="2" presStyleCnt="3">
        <dgm:presLayoutVars>
          <dgm:chMax val="0"/>
          <dgm:chPref val="0"/>
          <dgm:bulletEnabled val="1"/>
        </dgm:presLayoutVars>
      </dgm:prSet>
      <dgm:spPr/>
      <dgm:t>
        <a:bodyPr/>
        <a:lstStyle/>
        <a:p>
          <a:endParaRPr lang="zh-CN" altLang="en-US"/>
        </a:p>
      </dgm:t>
    </dgm:pt>
    <dgm:pt modelId="{96E29DA3-F311-4031-82F5-AD0DFFA76115}" type="pres">
      <dgm:prSet presAssocID="{4A7F34A2-883B-46CB-B088-7EAC4E9D8199}" presName="desTx" presStyleLbl="alignAccFollowNode1" presStyleIdx="2" presStyleCnt="3">
        <dgm:presLayoutVars>
          <dgm:bulletEnabled val="1"/>
        </dgm:presLayoutVars>
      </dgm:prSet>
      <dgm:spPr/>
      <dgm:t>
        <a:bodyPr/>
        <a:lstStyle/>
        <a:p>
          <a:endParaRPr lang="zh-CN" altLang="en-US"/>
        </a:p>
      </dgm:t>
    </dgm:pt>
  </dgm:ptLst>
  <dgm:cxnLst>
    <dgm:cxn modelId="{44649FD0-7382-49E2-A749-C7EEDB1F62E4}" srcId="{DEC0DC2B-1C86-4B9D-AE17-AAD2936B8E99}" destId="{B34CA7BE-1C3D-488B-ADC6-E5A122978780}" srcOrd="0" destOrd="0" parTransId="{A81BB75F-5E37-4347-ADF3-583DA548F469}" sibTransId="{6850570B-14AE-45D3-BA7E-1F1AA6BC5A9B}"/>
    <dgm:cxn modelId="{401315BC-D378-4F86-BE57-8B110C637930}" srcId="{59DAC300-8D26-48AD-A558-DA84D65E7B77}" destId="{DEC0DC2B-1C86-4B9D-AE17-AAD2936B8E99}" srcOrd="1" destOrd="0" parTransId="{983B5442-D350-4EEB-9303-20E5C7151553}" sibTransId="{B67D31F1-D0D9-45A5-88FC-8112AD911EC5}"/>
    <dgm:cxn modelId="{58D9B34C-227E-40F7-B375-B6046CEE2888}" type="presOf" srcId="{7F913FD6-D40B-4F26-8894-6B7AA0F4E2A5}" destId="{E0F80281-34FB-41F6-9ED7-C1119044056E}" srcOrd="0" destOrd="0" presId="urn:microsoft.com/office/officeart/2005/8/layout/hList1"/>
    <dgm:cxn modelId="{BFD1B6D0-4812-41F6-84AA-EAB6849F9E4A}" type="presOf" srcId="{B34CA7BE-1C3D-488B-ADC6-E5A122978780}" destId="{0E5CAD50-65F3-422A-B2C9-E776AA0377B8}" srcOrd="0" destOrd="0" presId="urn:microsoft.com/office/officeart/2005/8/layout/hList1"/>
    <dgm:cxn modelId="{44CC88EB-CB3D-4DCB-92B5-625325C15A07}" type="presOf" srcId="{DEC0DC2B-1C86-4B9D-AE17-AAD2936B8E99}" destId="{D35B96B2-591B-4F5E-873B-D001BF82E9ED}" srcOrd="0" destOrd="0" presId="urn:microsoft.com/office/officeart/2005/8/layout/hList1"/>
    <dgm:cxn modelId="{2191593C-58A8-47B3-88C3-E82B80E7D452}" type="presOf" srcId="{D5855344-6E2D-4047-9005-24DFC63703B2}" destId="{96E29DA3-F311-4031-82F5-AD0DFFA76115}" srcOrd="0" destOrd="0" presId="urn:microsoft.com/office/officeart/2005/8/layout/hList1"/>
    <dgm:cxn modelId="{362E8AA3-DAD8-4E45-ADFA-0A6CF43A2230}" srcId="{59DAC300-8D26-48AD-A558-DA84D65E7B77}" destId="{53EB2941-F1CE-448C-BD20-ABAC5714F742}" srcOrd="0" destOrd="0" parTransId="{91200982-7742-451E-AAD5-8C1161B64A85}" sibTransId="{6A62D783-20BA-46C8-8D6F-7622FAEEA0FE}"/>
    <dgm:cxn modelId="{1406ED4E-4C21-452A-A798-72DD484BA8F7}" type="presOf" srcId="{4A7F34A2-883B-46CB-B088-7EAC4E9D8199}" destId="{F7EEA9D8-2C0D-473C-870B-9F14E9F4BA08}" srcOrd="0" destOrd="0" presId="urn:microsoft.com/office/officeart/2005/8/layout/hList1"/>
    <dgm:cxn modelId="{9B5823D4-1C1F-42B2-98DB-010C1070A1C7}" srcId="{59DAC300-8D26-48AD-A558-DA84D65E7B77}" destId="{4A7F34A2-883B-46CB-B088-7EAC4E9D8199}" srcOrd="2" destOrd="0" parTransId="{34C737FB-1B54-4F8B-B41D-327879F4106B}" sibTransId="{E95D445B-FB63-4AF1-ABC2-23D8C0F30C5B}"/>
    <dgm:cxn modelId="{E147D06F-F2EA-4BF2-8A6B-FAC4440131C9}" type="presOf" srcId="{53EB2941-F1CE-448C-BD20-ABAC5714F742}" destId="{45C94F54-AEE8-4AA3-B771-AF6540F63071}" srcOrd="0" destOrd="0" presId="urn:microsoft.com/office/officeart/2005/8/layout/hList1"/>
    <dgm:cxn modelId="{53F9BA20-70CD-448E-95E2-1DE93A1D46F1}" srcId="{53EB2941-F1CE-448C-BD20-ABAC5714F742}" destId="{7F913FD6-D40B-4F26-8894-6B7AA0F4E2A5}" srcOrd="0" destOrd="0" parTransId="{DECF5E69-CDFA-4FDA-8F55-F5F54691D5D9}" sibTransId="{8283415C-A6F4-454A-BE81-6B402B4840FF}"/>
    <dgm:cxn modelId="{88701679-8846-4886-ABAC-23E4A2288EE0}" srcId="{4A7F34A2-883B-46CB-B088-7EAC4E9D8199}" destId="{D5855344-6E2D-4047-9005-24DFC63703B2}" srcOrd="0" destOrd="0" parTransId="{08C48D1B-6DD3-4E99-8C32-FE40F7F7FF80}" sibTransId="{4D533464-F7DB-49B7-AE83-08B54F9AB84E}"/>
    <dgm:cxn modelId="{FACAF480-51C6-4730-888C-29B0338E084A}" type="presOf" srcId="{59DAC300-8D26-48AD-A558-DA84D65E7B77}" destId="{0E4EB860-D140-4F66-8CA2-777C3C0876F7}" srcOrd="0" destOrd="0" presId="urn:microsoft.com/office/officeart/2005/8/layout/hList1"/>
    <dgm:cxn modelId="{1899C628-E19A-45A8-AC83-6D3E428B364B}" type="presParOf" srcId="{0E4EB860-D140-4F66-8CA2-777C3C0876F7}" destId="{B28C7FBB-C8B6-4B1A-860A-FC43EFCBCFFF}" srcOrd="0" destOrd="0" presId="urn:microsoft.com/office/officeart/2005/8/layout/hList1"/>
    <dgm:cxn modelId="{28E3E13A-78E6-4A12-AA35-EEC916794AB9}" type="presParOf" srcId="{B28C7FBB-C8B6-4B1A-860A-FC43EFCBCFFF}" destId="{45C94F54-AEE8-4AA3-B771-AF6540F63071}" srcOrd="0" destOrd="0" presId="urn:microsoft.com/office/officeart/2005/8/layout/hList1"/>
    <dgm:cxn modelId="{425C3C10-FD52-45BE-8360-A51B561C0C5A}" type="presParOf" srcId="{B28C7FBB-C8B6-4B1A-860A-FC43EFCBCFFF}" destId="{E0F80281-34FB-41F6-9ED7-C1119044056E}" srcOrd="1" destOrd="0" presId="urn:microsoft.com/office/officeart/2005/8/layout/hList1"/>
    <dgm:cxn modelId="{D556C976-BD36-4740-8799-5C8AF1097C77}" type="presParOf" srcId="{0E4EB860-D140-4F66-8CA2-777C3C0876F7}" destId="{BEC9D2BB-B0A3-4E29-BC40-AB5CB34D4C4D}" srcOrd="1" destOrd="0" presId="urn:microsoft.com/office/officeart/2005/8/layout/hList1"/>
    <dgm:cxn modelId="{921FCCF1-12C8-47BC-A1D5-D0C9310715A5}" type="presParOf" srcId="{0E4EB860-D140-4F66-8CA2-777C3C0876F7}" destId="{6D102ED6-0E09-4A8D-8337-54BE0A7FBE6E}" srcOrd="2" destOrd="0" presId="urn:microsoft.com/office/officeart/2005/8/layout/hList1"/>
    <dgm:cxn modelId="{E5477BF0-2C61-4F2C-ABE1-33335CA5D7E3}" type="presParOf" srcId="{6D102ED6-0E09-4A8D-8337-54BE0A7FBE6E}" destId="{D35B96B2-591B-4F5E-873B-D001BF82E9ED}" srcOrd="0" destOrd="0" presId="urn:microsoft.com/office/officeart/2005/8/layout/hList1"/>
    <dgm:cxn modelId="{A5C4D104-B62C-4D33-B603-9AF384F6208D}" type="presParOf" srcId="{6D102ED6-0E09-4A8D-8337-54BE0A7FBE6E}" destId="{0E5CAD50-65F3-422A-B2C9-E776AA0377B8}" srcOrd="1" destOrd="0" presId="urn:microsoft.com/office/officeart/2005/8/layout/hList1"/>
    <dgm:cxn modelId="{FA9EFF95-02F1-445A-9633-5EC85DC93E6C}" type="presParOf" srcId="{0E4EB860-D140-4F66-8CA2-777C3C0876F7}" destId="{492AF100-1B2A-4441-A6E6-A3436E57D1CD}" srcOrd="3" destOrd="0" presId="urn:microsoft.com/office/officeart/2005/8/layout/hList1"/>
    <dgm:cxn modelId="{9890BE3F-D69A-4ACB-B109-A7E46BAB0CFF}" type="presParOf" srcId="{0E4EB860-D140-4F66-8CA2-777C3C0876F7}" destId="{64887191-9139-425F-AE56-FFE0997BF8CA}" srcOrd="4" destOrd="0" presId="urn:microsoft.com/office/officeart/2005/8/layout/hList1"/>
    <dgm:cxn modelId="{C8256E14-B4C1-4C53-9955-1BE34E4CAF21}" type="presParOf" srcId="{64887191-9139-425F-AE56-FFE0997BF8CA}" destId="{F7EEA9D8-2C0D-473C-870B-9F14E9F4BA08}" srcOrd="0" destOrd="0" presId="urn:microsoft.com/office/officeart/2005/8/layout/hList1"/>
    <dgm:cxn modelId="{402BD975-FD6F-432B-85D5-C6E59E2B5EC4}" type="presParOf" srcId="{64887191-9139-425F-AE56-FFE0997BF8CA}" destId="{96E29DA3-F311-4031-82F5-AD0DFFA761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C1C125B-03FD-4546-B92A-EE1917F6D254}" type="doc">
      <dgm:prSet loTypeId="urn:microsoft.com/office/officeart/2005/8/layout/process1" loCatId="process" qsTypeId="urn:microsoft.com/office/officeart/2005/8/quickstyle/simple1#4" qsCatId="simple" csTypeId="urn:microsoft.com/office/officeart/2005/8/colors/accent1_2#6" csCatId="accent1" phldr="1"/>
      <dgm:spPr/>
    </dgm:pt>
    <dgm:pt modelId="{6D14CAD5-6A4B-40C8-ADC6-6F5610A9FD39}" type="pres">
      <dgm:prSet presAssocID="{BC1C125B-03FD-4546-B92A-EE1917F6D254}" presName="Name0" presStyleCnt="0">
        <dgm:presLayoutVars>
          <dgm:dir/>
          <dgm:resizeHandles val="exact"/>
        </dgm:presLayoutVars>
      </dgm:prSet>
      <dgm:spPr/>
    </dgm:pt>
  </dgm:ptLst>
  <dgm:cxnLst>
    <dgm:cxn modelId="{29F10E4E-4014-4D2D-96A0-FA5548F50C9B}" type="presOf" srcId="{BC1C125B-03FD-4546-B92A-EE1917F6D254}" destId="{6D14CAD5-6A4B-40C8-ADC6-6F5610A9FD3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2B80161-C630-412C-B69B-FB61D10DB9A9}" type="doc">
      <dgm:prSet loTypeId="urn:microsoft.com/office/officeart/2005/8/layout/radial1" loCatId="cycle" qsTypeId="urn:microsoft.com/office/officeart/2005/8/quickstyle/simple1#5" qsCatId="simple" csTypeId="urn:microsoft.com/office/officeart/2005/8/colors/accent4_2" csCatId="accent4" phldr="1"/>
      <dgm:spPr/>
      <dgm:t>
        <a:bodyPr/>
        <a:lstStyle/>
        <a:p>
          <a:endParaRPr lang="zh-CN" altLang="en-US"/>
        </a:p>
      </dgm:t>
    </dgm:pt>
    <dgm:pt modelId="{72E9A0F8-FEA0-48F7-BD6E-006C940D7C2B}">
      <dgm:prSet phldrT="[文本]"/>
      <dgm:spPr/>
      <dgm:t>
        <a:bodyPr/>
        <a:lstStyle/>
        <a:p>
          <a:r>
            <a:rPr lang="zh-CN" altLang="en-US" dirty="0" smtClean="0"/>
            <a:t>培训需求</a:t>
          </a:r>
          <a:endParaRPr lang="zh-CN" altLang="en-US" dirty="0"/>
        </a:p>
      </dgm:t>
    </dgm:pt>
    <dgm:pt modelId="{D07BDDE6-0A90-4751-992B-037514FD91FB}" type="parTrans" cxnId="{12C88996-43BE-451C-BD65-F8E5227E0E5D}">
      <dgm:prSet/>
      <dgm:spPr/>
      <dgm:t>
        <a:bodyPr/>
        <a:lstStyle/>
        <a:p>
          <a:endParaRPr lang="zh-CN" altLang="en-US"/>
        </a:p>
      </dgm:t>
    </dgm:pt>
    <dgm:pt modelId="{4A090B2D-7E3E-45A6-AAFE-5C96A485FFF3}" type="sibTrans" cxnId="{12C88996-43BE-451C-BD65-F8E5227E0E5D}">
      <dgm:prSet/>
      <dgm:spPr/>
      <dgm:t>
        <a:bodyPr/>
        <a:lstStyle/>
        <a:p>
          <a:endParaRPr lang="zh-CN" altLang="en-US"/>
        </a:p>
      </dgm:t>
    </dgm:pt>
    <dgm:pt modelId="{BD10EC4F-B702-4F51-AB8A-08A66F364737}" type="pres">
      <dgm:prSet presAssocID="{02B80161-C630-412C-B69B-FB61D10DB9A9}" presName="cycle" presStyleCnt="0">
        <dgm:presLayoutVars>
          <dgm:chMax val="1"/>
          <dgm:dir/>
          <dgm:animLvl val="ctr"/>
          <dgm:resizeHandles val="exact"/>
        </dgm:presLayoutVars>
      </dgm:prSet>
      <dgm:spPr/>
      <dgm:t>
        <a:bodyPr/>
        <a:lstStyle/>
        <a:p>
          <a:endParaRPr lang="zh-CN" altLang="en-US"/>
        </a:p>
      </dgm:t>
    </dgm:pt>
    <dgm:pt modelId="{8C953E66-5B80-4F3C-8B1E-74A317FD97BF}" type="pres">
      <dgm:prSet presAssocID="{72E9A0F8-FEA0-48F7-BD6E-006C940D7C2B}" presName="centerShape" presStyleLbl="node0" presStyleIdx="0" presStyleCnt="1" custScaleX="32067" custScaleY="43854" custLinFactNeighborX="-11644" custLinFactNeighborY="-4002"/>
      <dgm:spPr/>
      <dgm:t>
        <a:bodyPr/>
        <a:lstStyle/>
        <a:p>
          <a:endParaRPr lang="zh-CN" altLang="en-US"/>
        </a:p>
      </dgm:t>
    </dgm:pt>
  </dgm:ptLst>
  <dgm:cxnLst>
    <dgm:cxn modelId="{12C88996-43BE-451C-BD65-F8E5227E0E5D}" srcId="{02B80161-C630-412C-B69B-FB61D10DB9A9}" destId="{72E9A0F8-FEA0-48F7-BD6E-006C940D7C2B}" srcOrd="0" destOrd="0" parTransId="{D07BDDE6-0A90-4751-992B-037514FD91FB}" sibTransId="{4A090B2D-7E3E-45A6-AAFE-5C96A485FFF3}"/>
    <dgm:cxn modelId="{3A393DDA-2DAB-46CC-B0A2-389138396F98}" type="presOf" srcId="{02B80161-C630-412C-B69B-FB61D10DB9A9}" destId="{BD10EC4F-B702-4F51-AB8A-08A66F364737}" srcOrd="0" destOrd="0" presId="urn:microsoft.com/office/officeart/2005/8/layout/radial1"/>
    <dgm:cxn modelId="{511F1787-AC6E-4F2D-98EB-2B036AF23553}" type="presOf" srcId="{72E9A0F8-FEA0-48F7-BD6E-006C940D7C2B}" destId="{8C953E66-5B80-4F3C-8B1E-74A317FD97BF}" srcOrd="0" destOrd="0" presId="urn:microsoft.com/office/officeart/2005/8/layout/radial1"/>
    <dgm:cxn modelId="{0B428861-4B79-43CB-8868-A9D5A89FC4AE}" type="presParOf" srcId="{BD10EC4F-B702-4F51-AB8A-08A66F364737}" destId="{8C953E66-5B80-4F3C-8B1E-74A317FD97BF}" srcOrd="0" destOrd="0" presId="urn:microsoft.com/office/officeart/2005/8/layout/radia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C1C125B-03FD-4546-B92A-EE1917F6D254}" type="doc">
      <dgm:prSet loTypeId="urn:microsoft.com/office/officeart/2005/8/layout/process1" loCatId="process" qsTypeId="urn:microsoft.com/office/officeart/2005/8/quickstyle/simple1#6" qsCatId="simple" csTypeId="urn:microsoft.com/office/officeart/2005/8/colors/accent1_2#7" csCatId="accent1" phldr="1"/>
      <dgm:spPr/>
    </dgm:pt>
    <dgm:pt modelId="{6D14CAD5-6A4B-40C8-ADC6-6F5610A9FD39}" type="pres">
      <dgm:prSet presAssocID="{BC1C125B-03FD-4546-B92A-EE1917F6D254}" presName="Name0" presStyleCnt="0">
        <dgm:presLayoutVars>
          <dgm:dir/>
          <dgm:resizeHandles val="exact"/>
        </dgm:presLayoutVars>
      </dgm:prSet>
      <dgm:spPr/>
    </dgm:pt>
  </dgm:ptLst>
  <dgm:cxnLst>
    <dgm:cxn modelId="{D2229232-2743-4BE5-883B-A65366A4E1A7}" type="presOf" srcId="{BC1C125B-03FD-4546-B92A-EE1917F6D254}" destId="{6D14CAD5-6A4B-40C8-ADC6-6F5610A9FD3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2B80161-C630-412C-B69B-FB61D10DB9A9}" type="doc">
      <dgm:prSet loTypeId="urn:microsoft.com/office/officeart/2005/8/layout/radial1" loCatId="cycle" qsTypeId="urn:microsoft.com/office/officeart/2005/8/quickstyle/simple1#7" qsCatId="simple" csTypeId="urn:microsoft.com/office/officeart/2005/8/colors/colorful4" csCatId="colorful" phldr="1"/>
      <dgm:spPr/>
      <dgm:t>
        <a:bodyPr/>
        <a:lstStyle/>
        <a:p>
          <a:endParaRPr lang="zh-CN" altLang="en-US"/>
        </a:p>
      </dgm:t>
    </dgm:pt>
    <dgm:pt modelId="{0F3CF9AB-843C-47E0-9B00-43FE83C5BEE4}">
      <dgm:prSet phldrT="[文本]"/>
      <dgm:spPr/>
      <dgm:t>
        <a:bodyPr/>
        <a:lstStyle/>
        <a:p>
          <a:r>
            <a:rPr lang="zh-CN" altLang="en-US" b="1" dirty="0" smtClean="0"/>
            <a:t>培训设计和策划</a:t>
          </a:r>
          <a:endParaRPr lang="zh-CN" altLang="en-US" b="1" dirty="0"/>
        </a:p>
      </dgm:t>
    </dgm:pt>
    <dgm:pt modelId="{2AE6A7BD-7B24-46D6-9908-13ED439E6295}" type="parTrans" cxnId="{2DAE3B6E-CDB8-4D21-A72C-961FBE94BDFF}">
      <dgm:prSet/>
      <dgm:spPr/>
      <dgm:t>
        <a:bodyPr/>
        <a:lstStyle/>
        <a:p>
          <a:endParaRPr lang="zh-CN" altLang="en-US"/>
        </a:p>
      </dgm:t>
    </dgm:pt>
    <dgm:pt modelId="{ABA68766-37B4-4901-8044-797310BCC48E}" type="sibTrans" cxnId="{2DAE3B6E-CDB8-4D21-A72C-961FBE94BDFF}">
      <dgm:prSet/>
      <dgm:spPr/>
      <dgm:t>
        <a:bodyPr/>
        <a:lstStyle/>
        <a:p>
          <a:endParaRPr lang="zh-CN" altLang="en-US"/>
        </a:p>
      </dgm:t>
    </dgm:pt>
    <dgm:pt modelId="{BD10EC4F-B702-4F51-AB8A-08A66F364737}" type="pres">
      <dgm:prSet presAssocID="{02B80161-C630-412C-B69B-FB61D10DB9A9}" presName="cycle" presStyleCnt="0">
        <dgm:presLayoutVars>
          <dgm:chMax val="1"/>
          <dgm:dir/>
          <dgm:animLvl val="ctr"/>
          <dgm:resizeHandles val="exact"/>
        </dgm:presLayoutVars>
      </dgm:prSet>
      <dgm:spPr/>
      <dgm:t>
        <a:bodyPr/>
        <a:lstStyle/>
        <a:p>
          <a:endParaRPr lang="zh-CN" altLang="en-US"/>
        </a:p>
      </dgm:t>
    </dgm:pt>
    <dgm:pt modelId="{FA162D7B-2E8D-4E9E-8DD0-FE2B53C416F7}" type="pres">
      <dgm:prSet presAssocID="{0F3CF9AB-843C-47E0-9B00-43FE83C5BEE4}" presName="centerShape" presStyleLbl="node0" presStyleIdx="0" presStyleCnt="1" custScaleX="33121" custScaleY="40405" custLinFactNeighborX="-11755" custLinFactNeighborY="-1612"/>
      <dgm:spPr/>
      <dgm:t>
        <a:bodyPr/>
        <a:lstStyle/>
        <a:p>
          <a:endParaRPr lang="zh-CN" altLang="en-US"/>
        </a:p>
      </dgm:t>
    </dgm:pt>
  </dgm:ptLst>
  <dgm:cxnLst>
    <dgm:cxn modelId="{61F03E26-55C4-4820-BF0A-BA311E62AAB8}" type="presOf" srcId="{02B80161-C630-412C-B69B-FB61D10DB9A9}" destId="{BD10EC4F-B702-4F51-AB8A-08A66F364737}" srcOrd="0" destOrd="0" presId="urn:microsoft.com/office/officeart/2005/8/layout/radial1"/>
    <dgm:cxn modelId="{AC7297CC-1B25-4B75-85FF-3F8E277EBD57}" type="presOf" srcId="{0F3CF9AB-843C-47E0-9B00-43FE83C5BEE4}" destId="{FA162D7B-2E8D-4E9E-8DD0-FE2B53C416F7}" srcOrd="0" destOrd="0" presId="urn:microsoft.com/office/officeart/2005/8/layout/radial1"/>
    <dgm:cxn modelId="{2DAE3B6E-CDB8-4D21-A72C-961FBE94BDFF}" srcId="{02B80161-C630-412C-B69B-FB61D10DB9A9}" destId="{0F3CF9AB-843C-47E0-9B00-43FE83C5BEE4}" srcOrd="0" destOrd="0" parTransId="{2AE6A7BD-7B24-46D6-9908-13ED439E6295}" sibTransId="{ABA68766-37B4-4901-8044-797310BCC48E}"/>
    <dgm:cxn modelId="{A89FB1EE-0A8E-4855-A4FB-70918A6A45D0}" type="presParOf" srcId="{BD10EC4F-B702-4F51-AB8A-08A66F364737}" destId="{FA162D7B-2E8D-4E9E-8DD0-FE2B53C416F7}" srcOrd="0" destOrd="0" presId="urn:microsoft.com/office/officeart/2005/8/layout/radia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C1C125B-03FD-4546-B92A-EE1917F6D254}" type="doc">
      <dgm:prSet loTypeId="urn:microsoft.com/office/officeart/2005/8/layout/process1" loCatId="process" qsTypeId="urn:microsoft.com/office/officeart/2005/8/quickstyle/simple1#8" qsCatId="simple" csTypeId="urn:microsoft.com/office/officeart/2005/8/colors/accent1_2#8" csCatId="accent1" phldr="1"/>
      <dgm:spPr/>
    </dgm:pt>
    <dgm:pt modelId="{6D14CAD5-6A4B-40C8-ADC6-6F5610A9FD39}" type="pres">
      <dgm:prSet presAssocID="{BC1C125B-03FD-4546-B92A-EE1917F6D254}" presName="Name0" presStyleCnt="0">
        <dgm:presLayoutVars>
          <dgm:dir/>
          <dgm:resizeHandles val="exact"/>
        </dgm:presLayoutVars>
      </dgm:prSet>
      <dgm:spPr/>
    </dgm:pt>
  </dgm:ptLst>
  <dgm:cxnLst>
    <dgm:cxn modelId="{1F32EBEE-E3A6-4B7C-B1F2-65AF15ECE944}" type="presOf" srcId="{BC1C125B-03FD-4546-B92A-EE1917F6D254}" destId="{6D14CAD5-6A4B-40C8-ADC6-6F5610A9FD3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2B80161-C630-412C-B69B-FB61D10DB9A9}" type="doc">
      <dgm:prSet loTypeId="urn:microsoft.com/office/officeart/2005/8/layout/radial1" loCatId="cycle" qsTypeId="urn:microsoft.com/office/officeart/2005/8/quickstyle/simple1#9" qsCatId="simple" csTypeId="urn:microsoft.com/office/officeart/2005/8/colors/colorful4" csCatId="colorful" phldr="1"/>
      <dgm:spPr/>
      <dgm:t>
        <a:bodyPr/>
        <a:lstStyle/>
        <a:p>
          <a:endParaRPr lang="zh-CN" altLang="en-US"/>
        </a:p>
      </dgm:t>
    </dgm:pt>
    <dgm:pt modelId="{A5E0DDB9-2BA8-4E3C-9EBA-9CABDBD74519}">
      <dgm:prSet phldrT="[文本]"/>
      <dgm:spPr>
        <a:solidFill>
          <a:schemeClr val="tx2">
            <a:lumMod val="60000"/>
            <a:lumOff val="40000"/>
          </a:schemeClr>
        </a:solidFill>
      </dgm:spPr>
      <dgm:t>
        <a:bodyPr/>
        <a:lstStyle/>
        <a:p>
          <a:r>
            <a:rPr lang="zh-CN" altLang="en-US" b="1" dirty="0" smtClean="0"/>
            <a:t>组织和实施培训</a:t>
          </a:r>
          <a:endParaRPr lang="zh-CN" altLang="en-US" b="1" dirty="0"/>
        </a:p>
      </dgm:t>
    </dgm:pt>
    <dgm:pt modelId="{EC0938FA-577F-4682-A12A-0DFBC5619BA6}" type="parTrans" cxnId="{58264250-3683-45E4-9CB1-8D6E71B36CB5}">
      <dgm:prSet/>
      <dgm:spPr/>
      <dgm:t>
        <a:bodyPr/>
        <a:lstStyle/>
        <a:p>
          <a:endParaRPr lang="zh-CN" altLang="en-US"/>
        </a:p>
      </dgm:t>
    </dgm:pt>
    <dgm:pt modelId="{94C60DC0-2F13-4427-81F3-581FC0267FB1}" type="sibTrans" cxnId="{58264250-3683-45E4-9CB1-8D6E71B36CB5}">
      <dgm:prSet/>
      <dgm:spPr/>
      <dgm:t>
        <a:bodyPr/>
        <a:lstStyle/>
        <a:p>
          <a:endParaRPr lang="zh-CN" altLang="en-US"/>
        </a:p>
      </dgm:t>
    </dgm:pt>
    <dgm:pt modelId="{B456E0AC-1D0E-4700-882A-F791B31E89DC}">
      <dgm:prSet/>
      <dgm:spPr/>
      <dgm:t>
        <a:bodyPr/>
        <a:lstStyle/>
        <a:p>
          <a:endParaRPr lang="zh-CN" altLang="en-US"/>
        </a:p>
      </dgm:t>
    </dgm:pt>
    <dgm:pt modelId="{875A0B19-BC9A-4CD0-861F-D263616EB490}" type="parTrans" cxnId="{6404589C-F9C2-494D-9E71-EE3A55D7567A}">
      <dgm:prSet/>
      <dgm:spPr/>
      <dgm:t>
        <a:bodyPr/>
        <a:lstStyle/>
        <a:p>
          <a:endParaRPr lang="zh-CN" altLang="en-US"/>
        </a:p>
      </dgm:t>
    </dgm:pt>
    <dgm:pt modelId="{E38B9DF0-F3B7-46C8-B78F-B4663BBDD5A6}" type="sibTrans" cxnId="{6404589C-F9C2-494D-9E71-EE3A55D7567A}">
      <dgm:prSet/>
      <dgm:spPr/>
      <dgm:t>
        <a:bodyPr/>
        <a:lstStyle/>
        <a:p>
          <a:endParaRPr lang="zh-CN" altLang="en-US"/>
        </a:p>
      </dgm:t>
    </dgm:pt>
    <dgm:pt modelId="{BD10EC4F-B702-4F51-AB8A-08A66F364737}" type="pres">
      <dgm:prSet presAssocID="{02B80161-C630-412C-B69B-FB61D10DB9A9}" presName="cycle" presStyleCnt="0">
        <dgm:presLayoutVars>
          <dgm:chMax val="1"/>
          <dgm:dir/>
          <dgm:animLvl val="ctr"/>
          <dgm:resizeHandles val="exact"/>
        </dgm:presLayoutVars>
      </dgm:prSet>
      <dgm:spPr/>
      <dgm:t>
        <a:bodyPr/>
        <a:lstStyle/>
        <a:p>
          <a:endParaRPr lang="zh-CN" altLang="en-US"/>
        </a:p>
      </dgm:t>
    </dgm:pt>
    <dgm:pt modelId="{E33BC71D-F3F4-407B-969C-436117E6C388}" type="pres">
      <dgm:prSet presAssocID="{A5E0DDB9-2BA8-4E3C-9EBA-9CABDBD74519}" presName="centerShape" presStyleLbl="node0" presStyleIdx="0" presStyleCnt="1" custScaleX="32292" custScaleY="41342" custLinFactNeighborX="-12073" custLinFactNeighborY="-369"/>
      <dgm:spPr/>
      <dgm:t>
        <a:bodyPr/>
        <a:lstStyle/>
        <a:p>
          <a:endParaRPr lang="zh-CN" altLang="en-US"/>
        </a:p>
      </dgm:t>
    </dgm:pt>
  </dgm:ptLst>
  <dgm:cxnLst>
    <dgm:cxn modelId="{54EFC826-CC4E-4BC1-B5B0-6181D7708BEA}" type="presOf" srcId="{02B80161-C630-412C-B69B-FB61D10DB9A9}" destId="{BD10EC4F-B702-4F51-AB8A-08A66F364737}" srcOrd="0" destOrd="0" presId="urn:microsoft.com/office/officeart/2005/8/layout/radial1"/>
    <dgm:cxn modelId="{6404589C-F9C2-494D-9E71-EE3A55D7567A}" srcId="{02B80161-C630-412C-B69B-FB61D10DB9A9}" destId="{B456E0AC-1D0E-4700-882A-F791B31E89DC}" srcOrd="1" destOrd="0" parTransId="{875A0B19-BC9A-4CD0-861F-D263616EB490}" sibTransId="{E38B9DF0-F3B7-46C8-B78F-B4663BBDD5A6}"/>
    <dgm:cxn modelId="{113EAE44-0786-4597-8D7F-58CD5410AF21}" type="presOf" srcId="{A5E0DDB9-2BA8-4E3C-9EBA-9CABDBD74519}" destId="{E33BC71D-F3F4-407B-969C-436117E6C388}" srcOrd="0" destOrd="0" presId="urn:microsoft.com/office/officeart/2005/8/layout/radial1"/>
    <dgm:cxn modelId="{58264250-3683-45E4-9CB1-8D6E71B36CB5}" srcId="{02B80161-C630-412C-B69B-FB61D10DB9A9}" destId="{A5E0DDB9-2BA8-4E3C-9EBA-9CABDBD74519}" srcOrd="0" destOrd="0" parTransId="{EC0938FA-577F-4682-A12A-0DFBC5619BA6}" sibTransId="{94C60DC0-2F13-4427-81F3-581FC0267FB1}"/>
    <dgm:cxn modelId="{DF7F0205-C525-4A0C-8084-DA178D6F27BE}" type="presParOf" srcId="{BD10EC4F-B702-4F51-AB8A-08A66F364737}" destId="{E33BC71D-F3F4-407B-969C-436117E6C388}" srcOrd="0" destOrd="0" presId="urn:microsoft.com/office/officeart/2005/8/layout/radia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C1C125B-03FD-4546-B92A-EE1917F6D254}" type="doc">
      <dgm:prSet loTypeId="urn:microsoft.com/office/officeart/2005/8/layout/process1" loCatId="process" qsTypeId="urn:microsoft.com/office/officeart/2005/8/quickstyle/simple1#10" qsCatId="simple" csTypeId="urn:microsoft.com/office/officeart/2005/8/colors/accent1_2#9" csCatId="accent1" phldr="1"/>
      <dgm:spPr/>
    </dgm:pt>
    <dgm:pt modelId="{6D14CAD5-6A4B-40C8-ADC6-6F5610A9FD39}" type="pres">
      <dgm:prSet presAssocID="{BC1C125B-03FD-4546-B92A-EE1917F6D254}" presName="Name0" presStyleCnt="0">
        <dgm:presLayoutVars>
          <dgm:dir/>
          <dgm:resizeHandles val="exact"/>
        </dgm:presLayoutVars>
      </dgm:prSet>
      <dgm:spPr/>
    </dgm:pt>
  </dgm:ptLst>
  <dgm:cxnLst>
    <dgm:cxn modelId="{EF513D42-374B-4C34-A812-BEF500F537BA}" type="presOf" srcId="{BC1C125B-03FD-4546-B92A-EE1917F6D254}" destId="{6D14CAD5-6A4B-40C8-ADC6-6F5610A9FD3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2B80161-C630-412C-B69B-FB61D10DB9A9}" type="doc">
      <dgm:prSet loTypeId="urn:microsoft.com/office/officeart/2005/8/layout/radial1" loCatId="cycle" qsTypeId="urn:microsoft.com/office/officeart/2005/8/quickstyle/simple1#11" qsCatId="simple" csTypeId="urn:microsoft.com/office/officeart/2005/8/colors/colorful4" csCatId="colorful" phldr="1"/>
      <dgm:spPr/>
      <dgm:t>
        <a:bodyPr/>
        <a:lstStyle/>
        <a:p>
          <a:endParaRPr lang="zh-CN" altLang="en-US"/>
        </a:p>
      </dgm:t>
    </dgm:pt>
    <dgm:pt modelId="{E8112934-A99C-4084-AB50-B30DF21884FE}">
      <dgm:prSet phldrT="[文本]"/>
      <dgm:spPr>
        <a:solidFill>
          <a:schemeClr val="accent6">
            <a:lumMod val="50000"/>
          </a:schemeClr>
        </a:solidFill>
      </dgm:spPr>
      <dgm:t>
        <a:bodyPr/>
        <a:lstStyle/>
        <a:p>
          <a:r>
            <a:rPr lang="zh-CN" altLang="en-US" b="1" dirty="0" smtClean="0"/>
            <a:t>评价培训效果</a:t>
          </a:r>
          <a:endParaRPr lang="zh-CN" altLang="en-US" b="1" dirty="0"/>
        </a:p>
      </dgm:t>
    </dgm:pt>
    <dgm:pt modelId="{A7EFE1AB-BFCB-4441-8BE2-57B082653845}" type="parTrans" cxnId="{0F99898E-A072-4CC0-8C72-714461BB3865}">
      <dgm:prSet/>
      <dgm:spPr/>
      <dgm:t>
        <a:bodyPr/>
        <a:lstStyle/>
        <a:p>
          <a:endParaRPr lang="zh-CN" altLang="en-US"/>
        </a:p>
      </dgm:t>
    </dgm:pt>
    <dgm:pt modelId="{2EB8D065-C800-497B-85AE-E19DAC0952F5}" type="sibTrans" cxnId="{0F99898E-A072-4CC0-8C72-714461BB3865}">
      <dgm:prSet/>
      <dgm:spPr/>
      <dgm:t>
        <a:bodyPr/>
        <a:lstStyle/>
        <a:p>
          <a:endParaRPr lang="zh-CN" altLang="en-US"/>
        </a:p>
      </dgm:t>
    </dgm:pt>
    <dgm:pt modelId="{C8D686D1-B510-4C1B-9149-37D7EFED282C}">
      <dgm:prSet/>
      <dgm:spPr/>
      <dgm:t>
        <a:bodyPr/>
        <a:lstStyle/>
        <a:p>
          <a:endParaRPr lang="zh-CN" altLang="en-US"/>
        </a:p>
      </dgm:t>
    </dgm:pt>
    <dgm:pt modelId="{05A2267A-D351-4A9F-9B9E-B694D459CB5B}" type="parTrans" cxnId="{7A5FF720-3209-4440-AEA2-DEDCD82F2015}">
      <dgm:prSet/>
      <dgm:spPr/>
      <dgm:t>
        <a:bodyPr/>
        <a:lstStyle/>
        <a:p>
          <a:endParaRPr lang="zh-CN" altLang="en-US"/>
        </a:p>
      </dgm:t>
    </dgm:pt>
    <dgm:pt modelId="{E286DC6D-89B8-4315-BCB3-677BDA9996A1}" type="sibTrans" cxnId="{7A5FF720-3209-4440-AEA2-DEDCD82F2015}">
      <dgm:prSet/>
      <dgm:spPr/>
      <dgm:t>
        <a:bodyPr/>
        <a:lstStyle/>
        <a:p>
          <a:endParaRPr lang="zh-CN" altLang="en-US"/>
        </a:p>
      </dgm:t>
    </dgm:pt>
    <dgm:pt modelId="{BD10EC4F-B702-4F51-AB8A-08A66F364737}" type="pres">
      <dgm:prSet presAssocID="{02B80161-C630-412C-B69B-FB61D10DB9A9}" presName="cycle" presStyleCnt="0">
        <dgm:presLayoutVars>
          <dgm:chMax val="1"/>
          <dgm:dir/>
          <dgm:animLvl val="ctr"/>
          <dgm:resizeHandles val="exact"/>
        </dgm:presLayoutVars>
      </dgm:prSet>
      <dgm:spPr/>
      <dgm:t>
        <a:bodyPr/>
        <a:lstStyle/>
        <a:p>
          <a:endParaRPr lang="zh-CN" altLang="en-US"/>
        </a:p>
      </dgm:t>
    </dgm:pt>
    <dgm:pt modelId="{4976F1A9-4111-47A1-9C2A-F362A479BBC2}" type="pres">
      <dgm:prSet presAssocID="{E8112934-A99C-4084-AB50-B30DF21884FE}" presName="centerShape" presStyleLbl="node0" presStyleIdx="0" presStyleCnt="1" custScaleX="37922" custScaleY="43854" custLinFactNeighborX="-11002" custLinFactNeighborY="-1717"/>
      <dgm:spPr/>
      <dgm:t>
        <a:bodyPr/>
        <a:lstStyle/>
        <a:p>
          <a:endParaRPr lang="zh-CN" altLang="en-US"/>
        </a:p>
      </dgm:t>
    </dgm:pt>
  </dgm:ptLst>
  <dgm:cxnLst>
    <dgm:cxn modelId="{CEECF024-7A3F-4BF2-AC3F-B80811CD9F7F}" type="presOf" srcId="{E8112934-A99C-4084-AB50-B30DF21884FE}" destId="{4976F1A9-4111-47A1-9C2A-F362A479BBC2}" srcOrd="0" destOrd="0" presId="urn:microsoft.com/office/officeart/2005/8/layout/radial1"/>
    <dgm:cxn modelId="{7A5FF720-3209-4440-AEA2-DEDCD82F2015}" srcId="{02B80161-C630-412C-B69B-FB61D10DB9A9}" destId="{C8D686D1-B510-4C1B-9149-37D7EFED282C}" srcOrd="1" destOrd="0" parTransId="{05A2267A-D351-4A9F-9B9E-B694D459CB5B}" sibTransId="{E286DC6D-89B8-4315-BCB3-677BDA9996A1}"/>
    <dgm:cxn modelId="{0F99898E-A072-4CC0-8C72-714461BB3865}" srcId="{02B80161-C630-412C-B69B-FB61D10DB9A9}" destId="{E8112934-A99C-4084-AB50-B30DF21884FE}" srcOrd="0" destOrd="0" parTransId="{A7EFE1AB-BFCB-4441-8BE2-57B082653845}" sibTransId="{2EB8D065-C800-497B-85AE-E19DAC0952F5}"/>
    <dgm:cxn modelId="{AAF4F788-BBF8-4E06-9D83-76F7D6E77857}" type="presOf" srcId="{02B80161-C630-412C-B69B-FB61D10DB9A9}" destId="{BD10EC4F-B702-4F51-AB8A-08A66F364737}" srcOrd="0" destOrd="0" presId="urn:microsoft.com/office/officeart/2005/8/layout/radial1"/>
    <dgm:cxn modelId="{108BCA61-16AF-4269-9960-F31C115654EF}" type="presParOf" srcId="{BD10EC4F-B702-4F51-AB8A-08A66F364737}" destId="{4976F1A9-4111-47A1-9C2A-F362A479BBC2}" srcOrd="0" destOrd="0" presId="urn:microsoft.com/office/officeart/2005/8/layout/radia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C1C125B-03FD-4546-B92A-EE1917F6D254}" type="doc">
      <dgm:prSet loTypeId="urn:microsoft.com/office/officeart/2005/8/layout/process1" loCatId="process" qsTypeId="urn:microsoft.com/office/officeart/2005/8/quickstyle/simple1#12" qsCatId="simple" csTypeId="urn:microsoft.com/office/officeart/2005/8/colors/accent1_2#10" csCatId="accent1" phldr="1"/>
      <dgm:spPr/>
    </dgm:pt>
    <dgm:pt modelId="{6D14CAD5-6A4B-40C8-ADC6-6F5610A9FD39}" type="pres">
      <dgm:prSet presAssocID="{BC1C125B-03FD-4546-B92A-EE1917F6D254}" presName="Name0" presStyleCnt="0">
        <dgm:presLayoutVars>
          <dgm:dir/>
          <dgm:resizeHandles val="exact"/>
        </dgm:presLayoutVars>
      </dgm:prSet>
      <dgm:spPr/>
    </dgm:pt>
  </dgm:ptLst>
  <dgm:cxnLst>
    <dgm:cxn modelId="{50811FB7-91E7-4957-A65F-585E7AA66314}" type="presOf" srcId="{BC1C125B-03FD-4546-B92A-EE1917F6D254}" destId="{6D14CAD5-6A4B-40C8-ADC6-6F5610A9FD3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2B80161-C630-412C-B69B-FB61D10DB9A9}" type="doc">
      <dgm:prSet loTypeId="urn:microsoft.com/office/officeart/2005/8/layout/radial1" loCatId="cycle" qsTypeId="urn:microsoft.com/office/officeart/2005/8/quickstyle/simple1#13" qsCatId="simple" csTypeId="urn:microsoft.com/office/officeart/2005/8/colors/colorful4" csCatId="colorful" phldr="1"/>
      <dgm:spPr/>
      <dgm:t>
        <a:bodyPr/>
        <a:lstStyle/>
        <a:p>
          <a:endParaRPr lang="zh-CN" altLang="en-US"/>
        </a:p>
      </dgm:t>
    </dgm:pt>
    <dgm:pt modelId="{E8112934-A99C-4084-AB50-B30DF21884FE}">
      <dgm:prSet phldrT="[文本]"/>
      <dgm:spPr>
        <a:solidFill>
          <a:schemeClr val="tx2">
            <a:lumMod val="75000"/>
          </a:schemeClr>
        </a:solidFill>
      </dgm:spPr>
      <dgm:t>
        <a:bodyPr/>
        <a:lstStyle/>
        <a:p>
          <a:r>
            <a:rPr lang="zh-CN" altLang="en-US" b="1" dirty="0" smtClean="0"/>
            <a:t>培训监视</a:t>
          </a:r>
          <a:endParaRPr lang="zh-CN" altLang="en-US" b="1" dirty="0"/>
        </a:p>
      </dgm:t>
    </dgm:pt>
    <dgm:pt modelId="{A7EFE1AB-BFCB-4441-8BE2-57B082653845}" type="parTrans" cxnId="{0F99898E-A072-4CC0-8C72-714461BB3865}">
      <dgm:prSet/>
      <dgm:spPr/>
      <dgm:t>
        <a:bodyPr/>
        <a:lstStyle/>
        <a:p>
          <a:endParaRPr lang="zh-CN" altLang="en-US"/>
        </a:p>
      </dgm:t>
    </dgm:pt>
    <dgm:pt modelId="{2EB8D065-C800-497B-85AE-E19DAC0952F5}" type="sibTrans" cxnId="{0F99898E-A072-4CC0-8C72-714461BB3865}">
      <dgm:prSet/>
      <dgm:spPr/>
      <dgm:t>
        <a:bodyPr/>
        <a:lstStyle/>
        <a:p>
          <a:endParaRPr lang="zh-CN" altLang="en-US"/>
        </a:p>
      </dgm:t>
    </dgm:pt>
    <dgm:pt modelId="{C8D686D1-B510-4C1B-9149-37D7EFED282C}">
      <dgm:prSet/>
      <dgm:spPr/>
      <dgm:t>
        <a:bodyPr/>
        <a:lstStyle/>
        <a:p>
          <a:endParaRPr lang="zh-CN" altLang="en-US"/>
        </a:p>
      </dgm:t>
    </dgm:pt>
    <dgm:pt modelId="{05A2267A-D351-4A9F-9B9E-B694D459CB5B}" type="parTrans" cxnId="{7A5FF720-3209-4440-AEA2-DEDCD82F2015}">
      <dgm:prSet/>
      <dgm:spPr/>
      <dgm:t>
        <a:bodyPr/>
        <a:lstStyle/>
        <a:p>
          <a:endParaRPr lang="zh-CN" altLang="en-US"/>
        </a:p>
      </dgm:t>
    </dgm:pt>
    <dgm:pt modelId="{E286DC6D-89B8-4315-BCB3-677BDA9996A1}" type="sibTrans" cxnId="{7A5FF720-3209-4440-AEA2-DEDCD82F2015}">
      <dgm:prSet/>
      <dgm:spPr/>
      <dgm:t>
        <a:bodyPr/>
        <a:lstStyle/>
        <a:p>
          <a:endParaRPr lang="zh-CN" altLang="en-US"/>
        </a:p>
      </dgm:t>
    </dgm:pt>
    <dgm:pt modelId="{BD10EC4F-B702-4F51-AB8A-08A66F364737}" type="pres">
      <dgm:prSet presAssocID="{02B80161-C630-412C-B69B-FB61D10DB9A9}" presName="cycle" presStyleCnt="0">
        <dgm:presLayoutVars>
          <dgm:chMax val="1"/>
          <dgm:dir/>
          <dgm:animLvl val="ctr"/>
          <dgm:resizeHandles val="exact"/>
        </dgm:presLayoutVars>
      </dgm:prSet>
      <dgm:spPr/>
      <dgm:t>
        <a:bodyPr/>
        <a:lstStyle/>
        <a:p>
          <a:endParaRPr lang="zh-CN" altLang="en-US"/>
        </a:p>
      </dgm:t>
    </dgm:pt>
    <dgm:pt modelId="{4976F1A9-4111-47A1-9C2A-F362A479BBC2}" type="pres">
      <dgm:prSet presAssocID="{E8112934-A99C-4084-AB50-B30DF21884FE}" presName="centerShape" presStyleLbl="node0" presStyleIdx="0" presStyleCnt="1" custScaleX="37922" custScaleY="43854" custLinFactNeighborX="-11002" custLinFactNeighborY="-1717"/>
      <dgm:spPr/>
      <dgm:t>
        <a:bodyPr/>
        <a:lstStyle/>
        <a:p>
          <a:endParaRPr lang="zh-CN" altLang="en-US"/>
        </a:p>
      </dgm:t>
    </dgm:pt>
  </dgm:ptLst>
  <dgm:cxnLst>
    <dgm:cxn modelId="{CDA7355A-B3C6-4C23-BF0C-9241032C1EC1}" type="presOf" srcId="{E8112934-A99C-4084-AB50-B30DF21884FE}" destId="{4976F1A9-4111-47A1-9C2A-F362A479BBC2}" srcOrd="0" destOrd="0" presId="urn:microsoft.com/office/officeart/2005/8/layout/radial1"/>
    <dgm:cxn modelId="{8D4B2859-DE34-44BC-9E84-7CBA681D5A84}" type="presOf" srcId="{02B80161-C630-412C-B69B-FB61D10DB9A9}" destId="{BD10EC4F-B702-4F51-AB8A-08A66F364737}" srcOrd="0" destOrd="0" presId="urn:microsoft.com/office/officeart/2005/8/layout/radial1"/>
    <dgm:cxn modelId="{7A5FF720-3209-4440-AEA2-DEDCD82F2015}" srcId="{02B80161-C630-412C-B69B-FB61D10DB9A9}" destId="{C8D686D1-B510-4C1B-9149-37D7EFED282C}" srcOrd="1" destOrd="0" parTransId="{05A2267A-D351-4A9F-9B9E-B694D459CB5B}" sibTransId="{E286DC6D-89B8-4315-BCB3-677BDA9996A1}"/>
    <dgm:cxn modelId="{0F99898E-A072-4CC0-8C72-714461BB3865}" srcId="{02B80161-C630-412C-B69B-FB61D10DB9A9}" destId="{E8112934-A99C-4084-AB50-B30DF21884FE}" srcOrd="0" destOrd="0" parTransId="{A7EFE1AB-BFCB-4441-8BE2-57B082653845}" sibTransId="{2EB8D065-C800-497B-85AE-E19DAC0952F5}"/>
    <dgm:cxn modelId="{AD6F674B-2BFB-4907-B5CD-3997286E8382}" type="presParOf" srcId="{BD10EC4F-B702-4F51-AB8A-08A66F364737}" destId="{4976F1A9-4111-47A1-9C2A-F362A479BBC2}" srcOrd="0" destOrd="0" presId="urn:microsoft.com/office/officeart/2005/8/layout/radia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DAC300-8D26-48AD-A558-DA84D65E7B77}" type="doc">
      <dgm:prSet loTypeId="urn:microsoft.com/office/officeart/2005/8/layout/hList1" loCatId="list" qsTypeId="urn:microsoft.com/office/officeart/2005/8/quickstyle/simple3" qsCatId="simple" csTypeId="urn:microsoft.com/office/officeart/2005/8/colors/accent1_2#2" csCatId="accent1" phldr="1"/>
      <dgm:spPr/>
      <dgm:t>
        <a:bodyPr/>
        <a:lstStyle/>
        <a:p>
          <a:endParaRPr lang="zh-CN" altLang="en-US"/>
        </a:p>
      </dgm:t>
    </dgm:pt>
    <dgm:pt modelId="{53EB2941-F1CE-448C-BD20-ABAC5714F742}">
      <dgm:prSet phldrT="[文本]" custT="1"/>
      <dgm:spPr>
        <a:ln>
          <a:solidFill>
            <a:schemeClr val="tx2">
              <a:lumMod val="20000"/>
              <a:lumOff val="80000"/>
            </a:schemeClr>
          </a:solidFill>
        </a:ln>
      </dgm:spPr>
      <dgm:t>
        <a:bodyPr/>
        <a:lstStyle/>
        <a:p>
          <a:pPr algn="l"/>
          <a:r>
            <a:rPr lang="zh-CN" altLang="en-US" sz="3200" dirty="0" smtClean="0"/>
            <a:t>（一）调研</a:t>
          </a:r>
          <a:endParaRPr lang="zh-CN" altLang="en-US" sz="3200" dirty="0"/>
        </a:p>
      </dgm:t>
      <dgm:extLst/>
    </dgm:pt>
    <dgm:pt modelId="{91200982-7742-451E-AAD5-8C1161B64A85}" type="parTrans" cxnId="{362E8AA3-DAD8-4E45-ADFA-0A6CF43A2230}">
      <dgm:prSet/>
      <dgm:spPr/>
      <dgm:t>
        <a:bodyPr/>
        <a:lstStyle/>
        <a:p>
          <a:endParaRPr lang="zh-CN" altLang="en-US"/>
        </a:p>
      </dgm:t>
    </dgm:pt>
    <dgm:pt modelId="{6A62D783-20BA-46C8-8D6F-7622FAEEA0FE}" type="sibTrans" cxnId="{362E8AA3-DAD8-4E45-ADFA-0A6CF43A2230}">
      <dgm:prSet/>
      <dgm:spPr/>
      <dgm:t>
        <a:bodyPr/>
        <a:lstStyle/>
        <a:p>
          <a:endParaRPr lang="zh-CN" altLang="en-US"/>
        </a:p>
      </dgm:t>
    </dgm:pt>
    <dgm:pt modelId="{7F913FD6-D40B-4F26-8894-6B7AA0F4E2A5}">
      <dgm:prSet phldrT="[文本]" custT="1"/>
      <dgm:spPr>
        <a:effectLst/>
      </dgm:spPr>
      <dgm:t>
        <a:bodyPr/>
        <a:lstStyle/>
        <a:p>
          <a:r>
            <a:rPr lang="zh-CN" altLang="en-US" sz="3200" dirty="0" smtClean="0"/>
            <a:t>能进行培训需求调研，并撰写调研报告</a:t>
          </a:r>
          <a:endParaRPr lang="zh-CN" altLang="en-US" sz="3200" dirty="0"/>
        </a:p>
      </dgm:t>
    </dgm:pt>
    <dgm:pt modelId="{DECF5E69-CDFA-4FDA-8F55-F5F54691D5D9}" type="parTrans" cxnId="{53F9BA20-70CD-448E-95E2-1DE93A1D46F1}">
      <dgm:prSet/>
      <dgm:spPr/>
      <dgm:t>
        <a:bodyPr/>
        <a:lstStyle/>
        <a:p>
          <a:endParaRPr lang="zh-CN" altLang="en-US"/>
        </a:p>
      </dgm:t>
    </dgm:pt>
    <dgm:pt modelId="{8283415C-A6F4-454A-BE81-6B402B4840FF}" type="sibTrans" cxnId="{53F9BA20-70CD-448E-95E2-1DE93A1D46F1}">
      <dgm:prSet/>
      <dgm:spPr/>
      <dgm:t>
        <a:bodyPr/>
        <a:lstStyle/>
        <a:p>
          <a:endParaRPr lang="zh-CN" altLang="en-US"/>
        </a:p>
      </dgm:t>
    </dgm:pt>
    <dgm:pt modelId="{DEC0DC2B-1C86-4B9D-AE17-AAD2936B8E99}">
      <dgm:prSet phldrT="[文本]" custT="1"/>
      <dgm:spPr>
        <a:ln>
          <a:solidFill>
            <a:schemeClr val="accent1">
              <a:lumMod val="20000"/>
              <a:lumOff val="80000"/>
            </a:schemeClr>
          </a:solidFill>
        </a:ln>
      </dgm:spPr>
      <dgm:t>
        <a:bodyPr/>
        <a:lstStyle/>
        <a:p>
          <a:pPr algn="l"/>
          <a:r>
            <a:rPr lang="zh-CN" altLang="en-US" sz="3200" dirty="0" smtClean="0"/>
            <a:t>（二）策划</a:t>
          </a:r>
          <a:endParaRPr lang="zh-CN" altLang="en-US" sz="3200" dirty="0"/>
        </a:p>
      </dgm:t>
      <dgm:extLst/>
    </dgm:pt>
    <dgm:pt modelId="{983B5442-D350-4EEB-9303-20E5C7151553}" type="parTrans" cxnId="{401315BC-D378-4F86-BE57-8B110C637930}">
      <dgm:prSet/>
      <dgm:spPr/>
      <dgm:t>
        <a:bodyPr/>
        <a:lstStyle/>
        <a:p>
          <a:endParaRPr lang="zh-CN" altLang="en-US"/>
        </a:p>
      </dgm:t>
    </dgm:pt>
    <dgm:pt modelId="{B67D31F1-D0D9-45A5-88FC-8112AD911EC5}" type="sibTrans" cxnId="{401315BC-D378-4F86-BE57-8B110C637930}">
      <dgm:prSet/>
      <dgm:spPr/>
      <dgm:t>
        <a:bodyPr/>
        <a:lstStyle/>
        <a:p>
          <a:endParaRPr lang="zh-CN" altLang="en-US"/>
        </a:p>
      </dgm:t>
    </dgm:pt>
    <dgm:pt modelId="{B34CA7BE-1C3D-488B-ADC6-E5A122978780}">
      <dgm:prSet phldrT="[文本]" custT="1"/>
      <dgm:spPr/>
      <dgm:t>
        <a:bodyPr/>
        <a:lstStyle/>
        <a:p>
          <a:r>
            <a:rPr lang="zh-CN" altLang="en-US" sz="3200" dirty="0" smtClean="0"/>
            <a:t>具备基本的培训项目策划能力</a:t>
          </a:r>
          <a:endParaRPr lang="zh-CN" altLang="en-US" sz="3200" dirty="0"/>
        </a:p>
      </dgm:t>
    </dgm:pt>
    <dgm:pt modelId="{A81BB75F-5E37-4347-ADF3-583DA548F469}" type="parTrans" cxnId="{44649FD0-7382-49E2-A749-C7EEDB1F62E4}">
      <dgm:prSet/>
      <dgm:spPr/>
      <dgm:t>
        <a:bodyPr/>
        <a:lstStyle/>
        <a:p>
          <a:endParaRPr lang="zh-CN" altLang="en-US"/>
        </a:p>
      </dgm:t>
    </dgm:pt>
    <dgm:pt modelId="{6850570B-14AE-45D3-BA7E-1F1AA6BC5A9B}" type="sibTrans" cxnId="{44649FD0-7382-49E2-A749-C7EEDB1F62E4}">
      <dgm:prSet/>
      <dgm:spPr/>
      <dgm:t>
        <a:bodyPr/>
        <a:lstStyle/>
        <a:p>
          <a:endParaRPr lang="zh-CN" altLang="en-US"/>
        </a:p>
      </dgm:t>
    </dgm:pt>
    <dgm:pt modelId="{4A7F34A2-883B-46CB-B088-7EAC4E9D8199}">
      <dgm:prSet phldrT="[文本]" custT="1"/>
      <dgm:spPr>
        <a:ln>
          <a:solidFill>
            <a:schemeClr val="tx2">
              <a:lumMod val="20000"/>
              <a:lumOff val="80000"/>
            </a:schemeClr>
          </a:solidFill>
        </a:ln>
      </dgm:spPr>
      <dgm:t>
        <a:bodyPr/>
        <a:lstStyle/>
        <a:p>
          <a:pPr algn="l"/>
          <a:r>
            <a:rPr lang="zh-CN" altLang="en-US" sz="2400" dirty="0" smtClean="0"/>
            <a:t>（三）教材开发</a:t>
          </a:r>
          <a:endParaRPr lang="zh-CN" altLang="en-US" sz="2400" dirty="0"/>
        </a:p>
      </dgm:t>
      <dgm:extLst/>
    </dgm:pt>
    <dgm:pt modelId="{34C737FB-1B54-4F8B-B41D-327879F4106B}" type="parTrans" cxnId="{9B5823D4-1C1F-42B2-98DB-010C1070A1C7}">
      <dgm:prSet/>
      <dgm:spPr/>
      <dgm:t>
        <a:bodyPr/>
        <a:lstStyle/>
        <a:p>
          <a:endParaRPr lang="zh-CN" altLang="en-US"/>
        </a:p>
      </dgm:t>
    </dgm:pt>
    <dgm:pt modelId="{E95D445B-FB63-4AF1-ABC2-23D8C0F30C5B}" type="sibTrans" cxnId="{9B5823D4-1C1F-42B2-98DB-010C1070A1C7}">
      <dgm:prSet/>
      <dgm:spPr/>
      <dgm:t>
        <a:bodyPr/>
        <a:lstStyle/>
        <a:p>
          <a:endParaRPr lang="zh-CN" altLang="en-US"/>
        </a:p>
      </dgm:t>
    </dgm:pt>
    <dgm:pt modelId="{D5855344-6E2D-4047-9005-24DFC63703B2}">
      <dgm:prSet phldrT="[文本]" custT="1"/>
      <dgm:spPr/>
      <dgm:t>
        <a:bodyPr/>
        <a:lstStyle/>
        <a:p>
          <a:r>
            <a:rPr lang="zh-CN" altLang="en-US" sz="3200" dirty="0" smtClean="0"/>
            <a:t>根据要求，进行教材开发</a:t>
          </a:r>
          <a:endParaRPr lang="zh-CN" altLang="en-US" sz="3200" dirty="0"/>
        </a:p>
      </dgm:t>
    </dgm:pt>
    <dgm:pt modelId="{08C48D1B-6DD3-4E99-8C32-FE40F7F7FF80}" type="parTrans" cxnId="{88701679-8846-4886-ABAC-23E4A2288EE0}">
      <dgm:prSet/>
      <dgm:spPr/>
      <dgm:t>
        <a:bodyPr/>
        <a:lstStyle/>
        <a:p>
          <a:endParaRPr lang="zh-CN" altLang="en-US"/>
        </a:p>
      </dgm:t>
    </dgm:pt>
    <dgm:pt modelId="{4D533464-F7DB-49B7-AE83-08B54F9AB84E}" type="sibTrans" cxnId="{88701679-8846-4886-ABAC-23E4A2288EE0}">
      <dgm:prSet/>
      <dgm:spPr/>
      <dgm:t>
        <a:bodyPr/>
        <a:lstStyle/>
        <a:p>
          <a:endParaRPr lang="zh-CN" altLang="en-US"/>
        </a:p>
      </dgm:t>
    </dgm:pt>
    <dgm:pt modelId="{0E4EB860-D140-4F66-8CA2-777C3C0876F7}" type="pres">
      <dgm:prSet presAssocID="{59DAC300-8D26-48AD-A558-DA84D65E7B77}" presName="Name0" presStyleCnt="0">
        <dgm:presLayoutVars>
          <dgm:dir/>
          <dgm:animLvl val="lvl"/>
          <dgm:resizeHandles val="exact"/>
        </dgm:presLayoutVars>
      </dgm:prSet>
      <dgm:spPr/>
      <dgm:t>
        <a:bodyPr/>
        <a:lstStyle/>
        <a:p>
          <a:endParaRPr lang="zh-CN" altLang="en-US"/>
        </a:p>
      </dgm:t>
    </dgm:pt>
    <dgm:pt modelId="{B28C7FBB-C8B6-4B1A-860A-FC43EFCBCFFF}" type="pres">
      <dgm:prSet presAssocID="{53EB2941-F1CE-448C-BD20-ABAC5714F742}" presName="composite" presStyleCnt="0"/>
      <dgm:spPr/>
    </dgm:pt>
    <dgm:pt modelId="{45C94F54-AEE8-4AA3-B771-AF6540F63071}" type="pres">
      <dgm:prSet presAssocID="{53EB2941-F1CE-448C-BD20-ABAC5714F742}" presName="parTx" presStyleLbl="alignNode1" presStyleIdx="0" presStyleCnt="3">
        <dgm:presLayoutVars>
          <dgm:chMax val="0"/>
          <dgm:chPref val="0"/>
          <dgm:bulletEnabled val="1"/>
        </dgm:presLayoutVars>
      </dgm:prSet>
      <dgm:spPr/>
      <dgm:t>
        <a:bodyPr/>
        <a:lstStyle/>
        <a:p>
          <a:endParaRPr lang="zh-CN" altLang="en-US"/>
        </a:p>
      </dgm:t>
    </dgm:pt>
    <dgm:pt modelId="{E0F80281-34FB-41F6-9ED7-C1119044056E}" type="pres">
      <dgm:prSet presAssocID="{53EB2941-F1CE-448C-BD20-ABAC5714F742}" presName="desTx" presStyleLbl="alignAccFollowNode1" presStyleIdx="0" presStyleCnt="3">
        <dgm:presLayoutVars>
          <dgm:bulletEnabled val="1"/>
        </dgm:presLayoutVars>
      </dgm:prSet>
      <dgm:spPr/>
      <dgm:t>
        <a:bodyPr/>
        <a:lstStyle/>
        <a:p>
          <a:endParaRPr lang="zh-CN" altLang="en-US"/>
        </a:p>
      </dgm:t>
    </dgm:pt>
    <dgm:pt modelId="{BEC9D2BB-B0A3-4E29-BC40-AB5CB34D4C4D}" type="pres">
      <dgm:prSet presAssocID="{6A62D783-20BA-46C8-8D6F-7622FAEEA0FE}" presName="space" presStyleCnt="0"/>
      <dgm:spPr/>
    </dgm:pt>
    <dgm:pt modelId="{6D102ED6-0E09-4A8D-8337-54BE0A7FBE6E}" type="pres">
      <dgm:prSet presAssocID="{DEC0DC2B-1C86-4B9D-AE17-AAD2936B8E99}" presName="composite" presStyleCnt="0"/>
      <dgm:spPr/>
    </dgm:pt>
    <dgm:pt modelId="{D35B96B2-591B-4F5E-873B-D001BF82E9ED}" type="pres">
      <dgm:prSet presAssocID="{DEC0DC2B-1C86-4B9D-AE17-AAD2936B8E99}" presName="parTx" presStyleLbl="alignNode1" presStyleIdx="1" presStyleCnt="3">
        <dgm:presLayoutVars>
          <dgm:chMax val="0"/>
          <dgm:chPref val="0"/>
          <dgm:bulletEnabled val="1"/>
        </dgm:presLayoutVars>
      </dgm:prSet>
      <dgm:spPr/>
      <dgm:t>
        <a:bodyPr/>
        <a:lstStyle/>
        <a:p>
          <a:endParaRPr lang="zh-CN" altLang="en-US"/>
        </a:p>
      </dgm:t>
    </dgm:pt>
    <dgm:pt modelId="{0E5CAD50-65F3-422A-B2C9-E776AA0377B8}" type="pres">
      <dgm:prSet presAssocID="{DEC0DC2B-1C86-4B9D-AE17-AAD2936B8E99}" presName="desTx" presStyleLbl="alignAccFollowNode1" presStyleIdx="1" presStyleCnt="3">
        <dgm:presLayoutVars>
          <dgm:bulletEnabled val="1"/>
        </dgm:presLayoutVars>
      </dgm:prSet>
      <dgm:spPr/>
      <dgm:t>
        <a:bodyPr/>
        <a:lstStyle/>
        <a:p>
          <a:endParaRPr lang="zh-CN" altLang="en-US"/>
        </a:p>
      </dgm:t>
    </dgm:pt>
    <dgm:pt modelId="{492AF100-1B2A-4441-A6E6-A3436E57D1CD}" type="pres">
      <dgm:prSet presAssocID="{B67D31F1-D0D9-45A5-88FC-8112AD911EC5}" presName="space" presStyleCnt="0"/>
      <dgm:spPr/>
    </dgm:pt>
    <dgm:pt modelId="{64887191-9139-425F-AE56-FFE0997BF8CA}" type="pres">
      <dgm:prSet presAssocID="{4A7F34A2-883B-46CB-B088-7EAC4E9D8199}" presName="composite" presStyleCnt="0"/>
      <dgm:spPr/>
    </dgm:pt>
    <dgm:pt modelId="{F7EEA9D8-2C0D-473C-870B-9F14E9F4BA08}" type="pres">
      <dgm:prSet presAssocID="{4A7F34A2-883B-46CB-B088-7EAC4E9D8199}" presName="parTx" presStyleLbl="alignNode1" presStyleIdx="2" presStyleCnt="3">
        <dgm:presLayoutVars>
          <dgm:chMax val="0"/>
          <dgm:chPref val="0"/>
          <dgm:bulletEnabled val="1"/>
        </dgm:presLayoutVars>
      </dgm:prSet>
      <dgm:spPr/>
      <dgm:t>
        <a:bodyPr/>
        <a:lstStyle/>
        <a:p>
          <a:endParaRPr lang="zh-CN" altLang="en-US"/>
        </a:p>
      </dgm:t>
    </dgm:pt>
    <dgm:pt modelId="{96E29DA3-F311-4031-82F5-AD0DFFA76115}" type="pres">
      <dgm:prSet presAssocID="{4A7F34A2-883B-46CB-B088-7EAC4E9D8199}" presName="desTx" presStyleLbl="alignAccFollowNode1" presStyleIdx="2" presStyleCnt="3">
        <dgm:presLayoutVars>
          <dgm:bulletEnabled val="1"/>
        </dgm:presLayoutVars>
      </dgm:prSet>
      <dgm:spPr/>
      <dgm:t>
        <a:bodyPr/>
        <a:lstStyle/>
        <a:p>
          <a:endParaRPr lang="zh-CN" altLang="en-US"/>
        </a:p>
      </dgm:t>
    </dgm:pt>
  </dgm:ptLst>
  <dgm:cxnLst>
    <dgm:cxn modelId="{44649FD0-7382-49E2-A749-C7EEDB1F62E4}" srcId="{DEC0DC2B-1C86-4B9D-AE17-AAD2936B8E99}" destId="{B34CA7BE-1C3D-488B-ADC6-E5A122978780}" srcOrd="0" destOrd="0" parTransId="{A81BB75F-5E37-4347-ADF3-583DA548F469}" sibTransId="{6850570B-14AE-45D3-BA7E-1F1AA6BC5A9B}"/>
    <dgm:cxn modelId="{E558A055-2D06-494F-88D1-7E0F043A1E94}" type="presOf" srcId="{59DAC300-8D26-48AD-A558-DA84D65E7B77}" destId="{0E4EB860-D140-4F66-8CA2-777C3C0876F7}" srcOrd="0" destOrd="0" presId="urn:microsoft.com/office/officeart/2005/8/layout/hList1"/>
    <dgm:cxn modelId="{C7414A6F-919A-4B2C-9F27-A9620A13277A}" type="presOf" srcId="{D5855344-6E2D-4047-9005-24DFC63703B2}" destId="{96E29DA3-F311-4031-82F5-AD0DFFA76115}" srcOrd="0" destOrd="0" presId="urn:microsoft.com/office/officeart/2005/8/layout/hList1"/>
    <dgm:cxn modelId="{4A7247F4-50BE-4F6B-9C3B-D8ED1F3BE2F1}" type="presOf" srcId="{B34CA7BE-1C3D-488B-ADC6-E5A122978780}" destId="{0E5CAD50-65F3-422A-B2C9-E776AA0377B8}" srcOrd="0" destOrd="0" presId="urn:microsoft.com/office/officeart/2005/8/layout/hList1"/>
    <dgm:cxn modelId="{FF29D5A3-F58D-436C-A6F1-68D7573B6EC8}" type="presOf" srcId="{4A7F34A2-883B-46CB-B088-7EAC4E9D8199}" destId="{F7EEA9D8-2C0D-473C-870B-9F14E9F4BA08}" srcOrd="0" destOrd="0" presId="urn:microsoft.com/office/officeart/2005/8/layout/hList1"/>
    <dgm:cxn modelId="{401315BC-D378-4F86-BE57-8B110C637930}" srcId="{59DAC300-8D26-48AD-A558-DA84D65E7B77}" destId="{DEC0DC2B-1C86-4B9D-AE17-AAD2936B8E99}" srcOrd="1" destOrd="0" parTransId="{983B5442-D350-4EEB-9303-20E5C7151553}" sibTransId="{B67D31F1-D0D9-45A5-88FC-8112AD911EC5}"/>
    <dgm:cxn modelId="{5DC06DCE-32E5-42DC-84BC-FEB01A95E2FA}" type="presOf" srcId="{7F913FD6-D40B-4F26-8894-6B7AA0F4E2A5}" destId="{E0F80281-34FB-41F6-9ED7-C1119044056E}" srcOrd="0" destOrd="0" presId="urn:microsoft.com/office/officeart/2005/8/layout/hList1"/>
    <dgm:cxn modelId="{362E8AA3-DAD8-4E45-ADFA-0A6CF43A2230}" srcId="{59DAC300-8D26-48AD-A558-DA84D65E7B77}" destId="{53EB2941-F1CE-448C-BD20-ABAC5714F742}" srcOrd="0" destOrd="0" parTransId="{91200982-7742-451E-AAD5-8C1161B64A85}" sibTransId="{6A62D783-20BA-46C8-8D6F-7622FAEEA0FE}"/>
    <dgm:cxn modelId="{9B5823D4-1C1F-42B2-98DB-010C1070A1C7}" srcId="{59DAC300-8D26-48AD-A558-DA84D65E7B77}" destId="{4A7F34A2-883B-46CB-B088-7EAC4E9D8199}" srcOrd="2" destOrd="0" parTransId="{34C737FB-1B54-4F8B-B41D-327879F4106B}" sibTransId="{E95D445B-FB63-4AF1-ABC2-23D8C0F30C5B}"/>
    <dgm:cxn modelId="{53F9BA20-70CD-448E-95E2-1DE93A1D46F1}" srcId="{53EB2941-F1CE-448C-BD20-ABAC5714F742}" destId="{7F913FD6-D40B-4F26-8894-6B7AA0F4E2A5}" srcOrd="0" destOrd="0" parTransId="{DECF5E69-CDFA-4FDA-8F55-F5F54691D5D9}" sibTransId="{8283415C-A6F4-454A-BE81-6B402B4840FF}"/>
    <dgm:cxn modelId="{2DC80D09-41EA-40A1-B61C-95A9DA11D724}" type="presOf" srcId="{53EB2941-F1CE-448C-BD20-ABAC5714F742}" destId="{45C94F54-AEE8-4AA3-B771-AF6540F63071}" srcOrd="0" destOrd="0" presId="urn:microsoft.com/office/officeart/2005/8/layout/hList1"/>
    <dgm:cxn modelId="{E9917C17-CD7C-4C9D-80B6-A42F75B156BD}" type="presOf" srcId="{DEC0DC2B-1C86-4B9D-AE17-AAD2936B8E99}" destId="{D35B96B2-591B-4F5E-873B-D001BF82E9ED}" srcOrd="0" destOrd="0" presId="urn:microsoft.com/office/officeart/2005/8/layout/hList1"/>
    <dgm:cxn modelId="{88701679-8846-4886-ABAC-23E4A2288EE0}" srcId="{4A7F34A2-883B-46CB-B088-7EAC4E9D8199}" destId="{D5855344-6E2D-4047-9005-24DFC63703B2}" srcOrd="0" destOrd="0" parTransId="{08C48D1B-6DD3-4E99-8C32-FE40F7F7FF80}" sibTransId="{4D533464-F7DB-49B7-AE83-08B54F9AB84E}"/>
    <dgm:cxn modelId="{CB4F2E77-8925-46C6-9591-BBF8872142D0}" type="presParOf" srcId="{0E4EB860-D140-4F66-8CA2-777C3C0876F7}" destId="{B28C7FBB-C8B6-4B1A-860A-FC43EFCBCFFF}" srcOrd="0" destOrd="0" presId="urn:microsoft.com/office/officeart/2005/8/layout/hList1"/>
    <dgm:cxn modelId="{90272DDF-C7A9-4306-B57B-B59C28DAD79E}" type="presParOf" srcId="{B28C7FBB-C8B6-4B1A-860A-FC43EFCBCFFF}" destId="{45C94F54-AEE8-4AA3-B771-AF6540F63071}" srcOrd="0" destOrd="0" presId="urn:microsoft.com/office/officeart/2005/8/layout/hList1"/>
    <dgm:cxn modelId="{97CE6BA6-BF7D-41EF-AAB0-50CACE9BA3AA}" type="presParOf" srcId="{B28C7FBB-C8B6-4B1A-860A-FC43EFCBCFFF}" destId="{E0F80281-34FB-41F6-9ED7-C1119044056E}" srcOrd="1" destOrd="0" presId="urn:microsoft.com/office/officeart/2005/8/layout/hList1"/>
    <dgm:cxn modelId="{9D047624-0FD1-422C-BA95-3787AA94F25E}" type="presParOf" srcId="{0E4EB860-D140-4F66-8CA2-777C3C0876F7}" destId="{BEC9D2BB-B0A3-4E29-BC40-AB5CB34D4C4D}" srcOrd="1" destOrd="0" presId="urn:microsoft.com/office/officeart/2005/8/layout/hList1"/>
    <dgm:cxn modelId="{F2DFBE00-283E-4871-8DD9-FF98909030F9}" type="presParOf" srcId="{0E4EB860-D140-4F66-8CA2-777C3C0876F7}" destId="{6D102ED6-0E09-4A8D-8337-54BE0A7FBE6E}" srcOrd="2" destOrd="0" presId="urn:microsoft.com/office/officeart/2005/8/layout/hList1"/>
    <dgm:cxn modelId="{C7F1B5F8-58F6-49A1-8E1E-65CE854F20EC}" type="presParOf" srcId="{6D102ED6-0E09-4A8D-8337-54BE0A7FBE6E}" destId="{D35B96B2-591B-4F5E-873B-D001BF82E9ED}" srcOrd="0" destOrd="0" presId="urn:microsoft.com/office/officeart/2005/8/layout/hList1"/>
    <dgm:cxn modelId="{4FC4F163-7A57-4060-9454-FA943DB5E544}" type="presParOf" srcId="{6D102ED6-0E09-4A8D-8337-54BE0A7FBE6E}" destId="{0E5CAD50-65F3-422A-B2C9-E776AA0377B8}" srcOrd="1" destOrd="0" presId="urn:microsoft.com/office/officeart/2005/8/layout/hList1"/>
    <dgm:cxn modelId="{42D7E164-780B-4353-90AE-EEE4CB24EC26}" type="presParOf" srcId="{0E4EB860-D140-4F66-8CA2-777C3C0876F7}" destId="{492AF100-1B2A-4441-A6E6-A3436E57D1CD}" srcOrd="3" destOrd="0" presId="urn:microsoft.com/office/officeart/2005/8/layout/hList1"/>
    <dgm:cxn modelId="{362441BD-981D-4F4C-96C3-EA3B27CD1200}" type="presParOf" srcId="{0E4EB860-D140-4F66-8CA2-777C3C0876F7}" destId="{64887191-9139-425F-AE56-FFE0997BF8CA}" srcOrd="4" destOrd="0" presId="urn:microsoft.com/office/officeart/2005/8/layout/hList1"/>
    <dgm:cxn modelId="{06535AF2-6258-4CB4-A08A-B9D066D16B2B}" type="presParOf" srcId="{64887191-9139-425F-AE56-FFE0997BF8CA}" destId="{F7EEA9D8-2C0D-473C-870B-9F14E9F4BA08}" srcOrd="0" destOrd="0" presId="urn:microsoft.com/office/officeart/2005/8/layout/hList1"/>
    <dgm:cxn modelId="{6FE112DB-21B7-4D66-AEF6-E45FA9FCFF09}" type="presParOf" srcId="{64887191-9139-425F-AE56-FFE0997BF8CA}" destId="{96E29DA3-F311-4031-82F5-AD0DFFA761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9DAC300-8D26-48AD-A558-DA84D65E7B77}" type="doc">
      <dgm:prSet loTypeId="urn:microsoft.com/office/officeart/2005/8/layout/hList1" loCatId="list" qsTypeId="urn:microsoft.com/office/officeart/2005/8/quickstyle/simple3" qsCatId="simple" csTypeId="urn:microsoft.com/office/officeart/2005/8/colors/accent1_2#4" csCatId="accent1" phldr="1"/>
      <dgm:spPr/>
      <dgm:t>
        <a:bodyPr/>
        <a:lstStyle/>
        <a:p>
          <a:endParaRPr lang="zh-CN" altLang="en-US"/>
        </a:p>
      </dgm:t>
    </dgm:pt>
    <dgm:pt modelId="{53EB2941-F1CE-448C-BD20-ABAC5714F742}">
      <dgm:prSet phldrT="[文本]" custT="1"/>
      <dgm:spPr>
        <a:ln>
          <a:solidFill>
            <a:schemeClr val="tx2">
              <a:lumMod val="20000"/>
              <a:lumOff val="80000"/>
            </a:schemeClr>
          </a:solidFill>
        </a:ln>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zh-CN" altLang="en-US" sz="2400" dirty="0" smtClean="0"/>
            <a:t>（一）</a:t>
          </a:r>
          <a:r>
            <a:rPr lang="zh-CN" altLang="en-US" sz="2400" b="0" dirty="0" smtClean="0">
              <a:solidFill>
                <a:schemeClr val="tx1"/>
              </a:solidFill>
            </a:rPr>
            <a:t>四个流程</a:t>
          </a:r>
        </a:p>
      </dgm:t>
      <dgm:extLst/>
    </dgm:pt>
    <dgm:pt modelId="{91200982-7742-451E-AAD5-8C1161B64A85}" type="parTrans" cxnId="{362E8AA3-DAD8-4E45-ADFA-0A6CF43A2230}">
      <dgm:prSet/>
      <dgm:spPr/>
      <dgm:t>
        <a:bodyPr/>
        <a:lstStyle/>
        <a:p>
          <a:endParaRPr lang="zh-CN" altLang="en-US"/>
        </a:p>
      </dgm:t>
    </dgm:pt>
    <dgm:pt modelId="{6A62D783-20BA-46C8-8D6F-7622FAEEA0FE}" type="sibTrans" cxnId="{362E8AA3-DAD8-4E45-ADFA-0A6CF43A2230}">
      <dgm:prSet/>
      <dgm:spPr/>
      <dgm:t>
        <a:bodyPr/>
        <a:lstStyle/>
        <a:p>
          <a:endParaRPr lang="zh-CN" altLang="en-US"/>
        </a:p>
      </dgm:t>
    </dgm:pt>
    <dgm:pt modelId="{7F913FD6-D40B-4F26-8894-6B7AA0F4E2A5}">
      <dgm:prSet phldrT="[文本]" custT="1"/>
      <dgm:spPr>
        <a:effectLst/>
      </dgm:spPr>
      <dgm:t>
        <a:bodyPr/>
        <a:lstStyle/>
        <a:p>
          <a:pPr>
            <a:lnSpc>
              <a:spcPts val="3100"/>
            </a:lnSpc>
          </a:pPr>
          <a:r>
            <a:rPr lang="zh-CN" altLang="en-US" sz="2800" dirty="0" smtClean="0"/>
            <a:t>熟悉培训项目实施流程</a:t>
          </a:r>
          <a:endParaRPr lang="zh-CN" altLang="en-US" sz="2800" dirty="0"/>
        </a:p>
      </dgm:t>
    </dgm:pt>
    <dgm:pt modelId="{DECF5E69-CDFA-4FDA-8F55-F5F54691D5D9}" type="parTrans" cxnId="{53F9BA20-70CD-448E-95E2-1DE93A1D46F1}">
      <dgm:prSet/>
      <dgm:spPr/>
      <dgm:t>
        <a:bodyPr/>
        <a:lstStyle/>
        <a:p>
          <a:endParaRPr lang="zh-CN" altLang="en-US"/>
        </a:p>
      </dgm:t>
    </dgm:pt>
    <dgm:pt modelId="{8283415C-A6F4-454A-BE81-6B402B4840FF}" type="sibTrans" cxnId="{53F9BA20-70CD-448E-95E2-1DE93A1D46F1}">
      <dgm:prSet/>
      <dgm:spPr/>
      <dgm:t>
        <a:bodyPr/>
        <a:lstStyle/>
        <a:p>
          <a:endParaRPr lang="zh-CN" altLang="en-US"/>
        </a:p>
      </dgm:t>
    </dgm:pt>
    <dgm:pt modelId="{DEC0DC2B-1C86-4B9D-AE17-AAD2936B8E99}">
      <dgm:prSet phldrT="[文本]" custT="1"/>
      <dgm:spPr>
        <a:ln>
          <a:solidFill>
            <a:schemeClr val="accent1">
              <a:lumMod val="20000"/>
              <a:lumOff val="80000"/>
            </a:schemeClr>
          </a:solidFill>
        </a:ln>
      </dgm:spPr>
      <dgm:t>
        <a:bodyPr/>
        <a:lstStyle/>
        <a:p>
          <a:pPr algn="l"/>
          <a:r>
            <a:rPr lang="zh-CN" altLang="en-US" sz="2400" dirty="0" smtClean="0"/>
            <a:t>（二）</a:t>
          </a:r>
          <a:r>
            <a:rPr lang="zh-CN" altLang="en-US" sz="2400" b="0" dirty="0" smtClean="0">
              <a:solidFill>
                <a:schemeClr val="tx1"/>
              </a:solidFill>
            </a:rPr>
            <a:t>五个培训控制过程</a:t>
          </a:r>
          <a:endParaRPr lang="zh-CN" altLang="en-US" sz="2400" b="0" dirty="0">
            <a:solidFill>
              <a:schemeClr val="tx1"/>
            </a:solidFill>
          </a:endParaRPr>
        </a:p>
      </dgm:t>
      <dgm:extLst/>
    </dgm:pt>
    <dgm:pt modelId="{983B5442-D350-4EEB-9303-20E5C7151553}" type="parTrans" cxnId="{401315BC-D378-4F86-BE57-8B110C637930}">
      <dgm:prSet/>
      <dgm:spPr/>
      <dgm:t>
        <a:bodyPr/>
        <a:lstStyle/>
        <a:p>
          <a:endParaRPr lang="zh-CN" altLang="en-US"/>
        </a:p>
      </dgm:t>
    </dgm:pt>
    <dgm:pt modelId="{B67D31F1-D0D9-45A5-88FC-8112AD911EC5}" type="sibTrans" cxnId="{401315BC-D378-4F86-BE57-8B110C637930}">
      <dgm:prSet/>
      <dgm:spPr/>
      <dgm:t>
        <a:bodyPr/>
        <a:lstStyle/>
        <a:p>
          <a:endParaRPr lang="zh-CN" altLang="en-US"/>
        </a:p>
      </dgm:t>
    </dgm:pt>
    <dgm:pt modelId="{B34CA7BE-1C3D-488B-ADC6-E5A122978780}">
      <dgm:prSet phldrT="[文本]" custT="1"/>
      <dgm:spPr/>
      <dgm:t>
        <a:bodyPr/>
        <a:lstStyle/>
        <a:p>
          <a:pPr>
            <a:lnSpc>
              <a:spcPts val="3100"/>
            </a:lnSpc>
          </a:pPr>
          <a:r>
            <a:rPr lang="zh-CN" altLang="en-US" sz="2800" b="0" dirty="0" smtClean="0">
              <a:solidFill>
                <a:schemeClr val="tx1"/>
              </a:solidFill>
            </a:rPr>
            <a:t>了解</a:t>
          </a:r>
          <a:r>
            <a:rPr lang="en-US" altLang="zh-CN" sz="2800" b="0" dirty="0" smtClean="0">
              <a:solidFill>
                <a:schemeClr val="tx1"/>
              </a:solidFill>
            </a:rPr>
            <a:t>16</a:t>
          </a:r>
          <a:r>
            <a:rPr lang="zh-CN" altLang="en-US" sz="2800" b="0" dirty="0" smtClean="0">
              <a:solidFill>
                <a:schemeClr val="tx1"/>
              </a:solidFill>
            </a:rPr>
            <a:t>个关键控制点</a:t>
          </a:r>
          <a:endParaRPr lang="zh-CN" altLang="en-US" sz="2800" b="0" dirty="0">
            <a:solidFill>
              <a:schemeClr val="tx1"/>
            </a:solidFill>
          </a:endParaRPr>
        </a:p>
      </dgm:t>
    </dgm:pt>
    <dgm:pt modelId="{A81BB75F-5E37-4347-ADF3-583DA548F469}" type="parTrans" cxnId="{44649FD0-7382-49E2-A749-C7EEDB1F62E4}">
      <dgm:prSet/>
      <dgm:spPr/>
      <dgm:t>
        <a:bodyPr/>
        <a:lstStyle/>
        <a:p>
          <a:endParaRPr lang="zh-CN" altLang="en-US"/>
        </a:p>
      </dgm:t>
    </dgm:pt>
    <dgm:pt modelId="{6850570B-14AE-45D3-BA7E-1F1AA6BC5A9B}" type="sibTrans" cxnId="{44649FD0-7382-49E2-A749-C7EEDB1F62E4}">
      <dgm:prSet/>
      <dgm:spPr/>
      <dgm:t>
        <a:bodyPr/>
        <a:lstStyle/>
        <a:p>
          <a:endParaRPr lang="zh-CN" altLang="en-US"/>
        </a:p>
      </dgm:t>
    </dgm:pt>
    <dgm:pt modelId="{4A7F34A2-883B-46CB-B088-7EAC4E9D8199}">
      <dgm:prSet phldrT="[文本]" custT="1"/>
      <dgm:spPr>
        <a:ln>
          <a:solidFill>
            <a:schemeClr val="tx2">
              <a:lumMod val="20000"/>
              <a:lumOff val="80000"/>
            </a:schemeClr>
          </a:solidFill>
        </a:ln>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zh-CN" altLang="en-US" sz="2400" dirty="0" smtClean="0"/>
            <a:t>（三）</a:t>
          </a:r>
          <a:r>
            <a:rPr lang="zh-CN" altLang="en-US" sz="2400" b="0" dirty="0" smtClean="0">
              <a:solidFill>
                <a:schemeClr val="tx1"/>
              </a:solidFill>
            </a:rPr>
            <a:t>学员管理</a:t>
          </a:r>
        </a:p>
      </dgm:t>
      <dgm:extLst/>
    </dgm:pt>
    <dgm:pt modelId="{34C737FB-1B54-4F8B-B41D-327879F4106B}" type="parTrans" cxnId="{9B5823D4-1C1F-42B2-98DB-010C1070A1C7}">
      <dgm:prSet/>
      <dgm:spPr/>
      <dgm:t>
        <a:bodyPr/>
        <a:lstStyle/>
        <a:p>
          <a:endParaRPr lang="zh-CN" altLang="en-US"/>
        </a:p>
      </dgm:t>
    </dgm:pt>
    <dgm:pt modelId="{E95D445B-FB63-4AF1-ABC2-23D8C0F30C5B}" type="sibTrans" cxnId="{9B5823D4-1C1F-42B2-98DB-010C1070A1C7}">
      <dgm:prSet/>
      <dgm:spPr/>
      <dgm:t>
        <a:bodyPr/>
        <a:lstStyle/>
        <a:p>
          <a:endParaRPr lang="zh-CN" altLang="en-US"/>
        </a:p>
      </dgm:t>
    </dgm:pt>
    <dgm:pt modelId="{D5855344-6E2D-4047-9005-24DFC63703B2}">
      <dgm:prSet phldrT="[文本]" custT="1"/>
      <dgm:spPr/>
      <dgm:t>
        <a:bodyPr/>
        <a:lstStyle/>
        <a:p>
          <a:r>
            <a:rPr lang="zh-CN" altLang="en-US" sz="2800" dirty="0" smtClean="0"/>
            <a:t>熟悉学员培训管理规定，能协助做好学员管理工作</a:t>
          </a:r>
          <a:endParaRPr lang="zh-CN" altLang="en-US" sz="2800" dirty="0"/>
        </a:p>
      </dgm:t>
    </dgm:pt>
    <dgm:pt modelId="{08C48D1B-6DD3-4E99-8C32-FE40F7F7FF80}" type="parTrans" cxnId="{88701679-8846-4886-ABAC-23E4A2288EE0}">
      <dgm:prSet/>
      <dgm:spPr/>
      <dgm:t>
        <a:bodyPr/>
        <a:lstStyle/>
        <a:p>
          <a:endParaRPr lang="zh-CN" altLang="en-US"/>
        </a:p>
      </dgm:t>
    </dgm:pt>
    <dgm:pt modelId="{4D533464-F7DB-49B7-AE83-08B54F9AB84E}" type="sibTrans" cxnId="{88701679-8846-4886-ABAC-23E4A2288EE0}">
      <dgm:prSet/>
      <dgm:spPr/>
      <dgm:t>
        <a:bodyPr/>
        <a:lstStyle/>
        <a:p>
          <a:endParaRPr lang="zh-CN" altLang="en-US"/>
        </a:p>
      </dgm:t>
    </dgm:pt>
    <dgm:pt modelId="{0E4EB860-D140-4F66-8CA2-777C3C0876F7}" type="pres">
      <dgm:prSet presAssocID="{59DAC300-8D26-48AD-A558-DA84D65E7B77}" presName="Name0" presStyleCnt="0">
        <dgm:presLayoutVars>
          <dgm:dir/>
          <dgm:animLvl val="lvl"/>
          <dgm:resizeHandles val="exact"/>
        </dgm:presLayoutVars>
      </dgm:prSet>
      <dgm:spPr/>
      <dgm:t>
        <a:bodyPr/>
        <a:lstStyle/>
        <a:p>
          <a:endParaRPr lang="zh-CN" altLang="en-US"/>
        </a:p>
      </dgm:t>
    </dgm:pt>
    <dgm:pt modelId="{B28C7FBB-C8B6-4B1A-860A-FC43EFCBCFFF}" type="pres">
      <dgm:prSet presAssocID="{53EB2941-F1CE-448C-BD20-ABAC5714F742}" presName="composite" presStyleCnt="0"/>
      <dgm:spPr/>
    </dgm:pt>
    <dgm:pt modelId="{45C94F54-AEE8-4AA3-B771-AF6540F63071}" type="pres">
      <dgm:prSet presAssocID="{53EB2941-F1CE-448C-BD20-ABAC5714F742}" presName="parTx" presStyleLbl="alignNode1" presStyleIdx="0" presStyleCnt="3" custLinFactNeighborX="-2956" custLinFactNeighborY="-1971">
        <dgm:presLayoutVars>
          <dgm:chMax val="0"/>
          <dgm:chPref val="0"/>
          <dgm:bulletEnabled val="1"/>
        </dgm:presLayoutVars>
      </dgm:prSet>
      <dgm:spPr/>
      <dgm:t>
        <a:bodyPr/>
        <a:lstStyle/>
        <a:p>
          <a:endParaRPr lang="zh-CN" altLang="en-US"/>
        </a:p>
      </dgm:t>
    </dgm:pt>
    <dgm:pt modelId="{E0F80281-34FB-41F6-9ED7-C1119044056E}" type="pres">
      <dgm:prSet presAssocID="{53EB2941-F1CE-448C-BD20-ABAC5714F742}" presName="desTx" presStyleLbl="alignAccFollowNode1" presStyleIdx="0" presStyleCnt="3">
        <dgm:presLayoutVars>
          <dgm:bulletEnabled val="1"/>
        </dgm:presLayoutVars>
      </dgm:prSet>
      <dgm:spPr/>
      <dgm:t>
        <a:bodyPr/>
        <a:lstStyle/>
        <a:p>
          <a:endParaRPr lang="zh-CN" altLang="en-US"/>
        </a:p>
      </dgm:t>
    </dgm:pt>
    <dgm:pt modelId="{BEC9D2BB-B0A3-4E29-BC40-AB5CB34D4C4D}" type="pres">
      <dgm:prSet presAssocID="{6A62D783-20BA-46C8-8D6F-7622FAEEA0FE}" presName="space" presStyleCnt="0"/>
      <dgm:spPr/>
    </dgm:pt>
    <dgm:pt modelId="{6D102ED6-0E09-4A8D-8337-54BE0A7FBE6E}" type="pres">
      <dgm:prSet presAssocID="{DEC0DC2B-1C86-4B9D-AE17-AAD2936B8E99}" presName="composite" presStyleCnt="0"/>
      <dgm:spPr/>
    </dgm:pt>
    <dgm:pt modelId="{D35B96B2-591B-4F5E-873B-D001BF82E9ED}" type="pres">
      <dgm:prSet presAssocID="{DEC0DC2B-1C86-4B9D-AE17-AAD2936B8E99}" presName="parTx" presStyleLbl="alignNode1" presStyleIdx="1" presStyleCnt="3">
        <dgm:presLayoutVars>
          <dgm:chMax val="0"/>
          <dgm:chPref val="0"/>
          <dgm:bulletEnabled val="1"/>
        </dgm:presLayoutVars>
      </dgm:prSet>
      <dgm:spPr/>
      <dgm:t>
        <a:bodyPr/>
        <a:lstStyle/>
        <a:p>
          <a:endParaRPr lang="zh-CN" altLang="en-US"/>
        </a:p>
      </dgm:t>
    </dgm:pt>
    <dgm:pt modelId="{0E5CAD50-65F3-422A-B2C9-E776AA0377B8}" type="pres">
      <dgm:prSet presAssocID="{DEC0DC2B-1C86-4B9D-AE17-AAD2936B8E99}" presName="desTx" presStyleLbl="alignAccFollowNode1" presStyleIdx="1" presStyleCnt="3">
        <dgm:presLayoutVars>
          <dgm:bulletEnabled val="1"/>
        </dgm:presLayoutVars>
      </dgm:prSet>
      <dgm:spPr/>
      <dgm:t>
        <a:bodyPr/>
        <a:lstStyle/>
        <a:p>
          <a:endParaRPr lang="zh-CN" altLang="en-US"/>
        </a:p>
      </dgm:t>
    </dgm:pt>
    <dgm:pt modelId="{492AF100-1B2A-4441-A6E6-A3436E57D1CD}" type="pres">
      <dgm:prSet presAssocID="{B67D31F1-D0D9-45A5-88FC-8112AD911EC5}" presName="space" presStyleCnt="0"/>
      <dgm:spPr/>
    </dgm:pt>
    <dgm:pt modelId="{64887191-9139-425F-AE56-FFE0997BF8CA}" type="pres">
      <dgm:prSet presAssocID="{4A7F34A2-883B-46CB-B088-7EAC4E9D8199}" presName="composite" presStyleCnt="0"/>
      <dgm:spPr/>
    </dgm:pt>
    <dgm:pt modelId="{F7EEA9D8-2C0D-473C-870B-9F14E9F4BA08}" type="pres">
      <dgm:prSet presAssocID="{4A7F34A2-883B-46CB-B088-7EAC4E9D8199}" presName="parTx" presStyleLbl="alignNode1" presStyleIdx="2" presStyleCnt="3">
        <dgm:presLayoutVars>
          <dgm:chMax val="0"/>
          <dgm:chPref val="0"/>
          <dgm:bulletEnabled val="1"/>
        </dgm:presLayoutVars>
      </dgm:prSet>
      <dgm:spPr/>
      <dgm:t>
        <a:bodyPr/>
        <a:lstStyle/>
        <a:p>
          <a:endParaRPr lang="zh-CN" altLang="en-US"/>
        </a:p>
      </dgm:t>
    </dgm:pt>
    <dgm:pt modelId="{96E29DA3-F311-4031-82F5-AD0DFFA76115}" type="pres">
      <dgm:prSet presAssocID="{4A7F34A2-883B-46CB-B088-7EAC4E9D8199}" presName="desTx" presStyleLbl="alignAccFollowNode1" presStyleIdx="2" presStyleCnt="3" custLinFactNeighborX="214" custLinFactNeighborY="1778">
        <dgm:presLayoutVars>
          <dgm:bulletEnabled val="1"/>
        </dgm:presLayoutVars>
      </dgm:prSet>
      <dgm:spPr/>
      <dgm:t>
        <a:bodyPr/>
        <a:lstStyle/>
        <a:p>
          <a:endParaRPr lang="zh-CN" altLang="en-US"/>
        </a:p>
      </dgm:t>
    </dgm:pt>
  </dgm:ptLst>
  <dgm:cxnLst>
    <dgm:cxn modelId="{5B42AA1F-3EFC-45AD-BF2A-8ED3359AE326}" type="presOf" srcId="{7F913FD6-D40B-4F26-8894-6B7AA0F4E2A5}" destId="{E0F80281-34FB-41F6-9ED7-C1119044056E}" srcOrd="0" destOrd="0" presId="urn:microsoft.com/office/officeart/2005/8/layout/hList1"/>
    <dgm:cxn modelId="{44649FD0-7382-49E2-A749-C7EEDB1F62E4}" srcId="{DEC0DC2B-1C86-4B9D-AE17-AAD2936B8E99}" destId="{B34CA7BE-1C3D-488B-ADC6-E5A122978780}" srcOrd="0" destOrd="0" parTransId="{A81BB75F-5E37-4347-ADF3-583DA548F469}" sibTransId="{6850570B-14AE-45D3-BA7E-1F1AA6BC5A9B}"/>
    <dgm:cxn modelId="{401315BC-D378-4F86-BE57-8B110C637930}" srcId="{59DAC300-8D26-48AD-A558-DA84D65E7B77}" destId="{DEC0DC2B-1C86-4B9D-AE17-AAD2936B8E99}" srcOrd="1" destOrd="0" parTransId="{983B5442-D350-4EEB-9303-20E5C7151553}" sibTransId="{B67D31F1-D0D9-45A5-88FC-8112AD911EC5}"/>
    <dgm:cxn modelId="{8A497342-7980-4085-97C8-7595E017CEA4}" type="presOf" srcId="{D5855344-6E2D-4047-9005-24DFC63703B2}" destId="{96E29DA3-F311-4031-82F5-AD0DFFA76115}" srcOrd="0" destOrd="0" presId="urn:microsoft.com/office/officeart/2005/8/layout/hList1"/>
    <dgm:cxn modelId="{50016931-5FE5-4E46-A87F-CC359998F4E1}" type="presOf" srcId="{4A7F34A2-883B-46CB-B088-7EAC4E9D8199}" destId="{F7EEA9D8-2C0D-473C-870B-9F14E9F4BA08}" srcOrd="0" destOrd="0" presId="urn:microsoft.com/office/officeart/2005/8/layout/hList1"/>
    <dgm:cxn modelId="{362E8AA3-DAD8-4E45-ADFA-0A6CF43A2230}" srcId="{59DAC300-8D26-48AD-A558-DA84D65E7B77}" destId="{53EB2941-F1CE-448C-BD20-ABAC5714F742}" srcOrd="0" destOrd="0" parTransId="{91200982-7742-451E-AAD5-8C1161B64A85}" sibTransId="{6A62D783-20BA-46C8-8D6F-7622FAEEA0FE}"/>
    <dgm:cxn modelId="{9B5823D4-1C1F-42B2-98DB-010C1070A1C7}" srcId="{59DAC300-8D26-48AD-A558-DA84D65E7B77}" destId="{4A7F34A2-883B-46CB-B088-7EAC4E9D8199}" srcOrd="2" destOrd="0" parTransId="{34C737FB-1B54-4F8B-B41D-327879F4106B}" sibTransId="{E95D445B-FB63-4AF1-ABC2-23D8C0F30C5B}"/>
    <dgm:cxn modelId="{04009234-C6B8-4768-B8AF-050C77A724CE}" type="presOf" srcId="{59DAC300-8D26-48AD-A558-DA84D65E7B77}" destId="{0E4EB860-D140-4F66-8CA2-777C3C0876F7}" srcOrd="0" destOrd="0" presId="urn:microsoft.com/office/officeart/2005/8/layout/hList1"/>
    <dgm:cxn modelId="{06FECBCB-BB1C-4D96-8C77-D914DFA13FFF}" type="presOf" srcId="{53EB2941-F1CE-448C-BD20-ABAC5714F742}" destId="{45C94F54-AEE8-4AA3-B771-AF6540F63071}" srcOrd="0" destOrd="0" presId="urn:microsoft.com/office/officeart/2005/8/layout/hList1"/>
    <dgm:cxn modelId="{53F9BA20-70CD-448E-95E2-1DE93A1D46F1}" srcId="{53EB2941-F1CE-448C-BD20-ABAC5714F742}" destId="{7F913FD6-D40B-4F26-8894-6B7AA0F4E2A5}" srcOrd="0" destOrd="0" parTransId="{DECF5E69-CDFA-4FDA-8F55-F5F54691D5D9}" sibTransId="{8283415C-A6F4-454A-BE81-6B402B4840FF}"/>
    <dgm:cxn modelId="{3810E8F0-C886-4913-9AD0-BBD287F6377C}" type="presOf" srcId="{B34CA7BE-1C3D-488B-ADC6-E5A122978780}" destId="{0E5CAD50-65F3-422A-B2C9-E776AA0377B8}" srcOrd="0" destOrd="0" presId="urn:microsoft.com/office/officeart/2005/8/layout/hList1"/>
    <dgm:cxn modelId="{88701679-8846-4886-ABAC-23E4A2288EE0}" srcId="{4A7F34A2-883B-46CB-B088-7EAC4E9D8199}" destId="{D5855344-6E2D-4047-9005-24DFC63703B2}" srcOrd="0" destOrd="0" parTransId="{08C48D1B-6DD3-4E99-8C32-FE40F7F7FF80}" sibTransId="{4D533464-F7DB-49B7-AE83-08B54F9AB84E}"/>
    <dgm:cxn modelId="{42B5800F-C344-44CC-B3F9-67394B837593}" type="presOf" srcId="{DEC0DC2B-1C86-4B9D-AE17-AAD2936B8E99}" destId="{D35B96B2-591B-4F5E-873B-D001BF82E9ED}" srcOrd="0" destOrd="0" presId="urn:microsoft.com/office/officeart/2005/8/layout/hList1"/>
    <dgm:cxn modelId="{7F11AC88-3F48-401B-A399-F7138850A478}" type="presParOf" srcId="{0E4EB860-D140-4F66-8CA2-777C3C0876F7}" destId="{B28C7FBB-C8B6-4B1A-860A-FC43EFCBCFFF}" srcOrd="0" destOrd="0" presId="urn:microsoft.com/office/officeart/2005/8/layout/hList1"/>
    <dgm:cxn modelId="{1D088DE7-6A65-4851-B154-C92EE5C0D9F2}" type="presParOf" srcId="{B28C7FBB-C8B6-4B1A-860A-FC43EFCBCFFF}" destId="{45C94F54-AEE8-4AA3-B771-AF6540F63071}" srcOrd="0" destOrd="0" presId="urn:microsoft.com/office/officeart/2005/8/layout/hList1"/>
    <dgm:cxn modelId="{A6202539-55FA-4F77-84D3-9EF7B352115B}" type="presParOf" srcId="{B28C7FBB-C8B6-4B1A-860A-FC43EFCBCFFF}" destId="{E0F80281-34FB-41F6-9ED7-C1119044056E}" srcOrd="1" destOrd="0" presId="urn:microsoft.com/office/officeart/2005/8/layout/hList1"/>
    <dgm:cxn modelId="{69ED460A-8953-43C8-812F-24BAE52700AE}" type="presParOf" srcId="{0E4EB860-D140-4F66-8CA2-777C3C0876F7}" destId="{BEC9D2BB-B0A3-4E29-BC40-AB5CB34D4C4D}" srcOrd="1" destOrd="0" presId="urn:microsoft.com/office/officeart/2005/8/layout/hList1"/>
    <dgm:cxn modelId="{B7C66D02-3DE9-4165-B866-11A33D7B357E}" type="presParOf" srcId="{0E4EB860-D140-4F66-8CA2-777C3C0876F7}" destId="{6D102ED6-0E09-4A8D-8337-54BE0A7FBE6E}" srcOrd="2" destOrd="0" presId="urn:microsoft.com/office/officeart/2005/8/layout/hList1"/>
    <dgm:cxn modelId="{7AFF8A1C-4EE3-4546-A2C0-B3117D1E33DB}" type="presParOf" srcId="{6D102ED6-0E09-4A8D-8337-54BE0A7FBE6E}" destId="{D35B96B2-591B-4F5E-873B-D001BF82E9ED}" srcOrd="0" destOrd="0" presId="urn:microsoft.com/office/officeart/2005/8/layout/hList1"/>
    <dgm:cxn modelId="{51D93F45-CFA9-4740-B8B3-81A4E2208132}" type="presParOf" srcId="{6D102ED6-0E09-4A8D-8337-54BE0A7FBE6E}" destId="{0E5CAD50-65F3-422A-B2C9-E776AA0377B8}" srcOrd="1" destOrd="0" presId="urn:microsoft.com/office/officeart/2005/8/layout/hList1"/>
    <dgm:cxn modelId="{7AF0B03F-DD01-4B29-8CFC-AD753E8B94F3}" type="presParOf" srcId="{0E4EB860-D140-4F66-8CA2-777C3C0876F7}" destId="{492AF100-1B2A-4441-A6E6-A3436E57D1CD}" srcOrd="3" destOrd="0" presId="urn:microsoft.com/office/officeart/2005/8/layout/hList1"/>
    <dgm:cxn modelId="{71805F08-5840-4BCC-BE9D-7E06768B9F96}" type="presParOf" srcId="{0E4EB860-D140-4F66-8CA2-777C3C0876F7}" destId="{64887191-9139-425F-AE56-FFE0997BF8CA}" srcOrd="4" destOrd="0" presId="urn:microsoft.com/office/officeart/2005/8/layout/hList1"/>
    <dgm:cxn modelId="{F9F8C21E-E49F-466E-8CBC-D8181B8E75A3}" type="presParOf" srcId="{64887191-9139-425F-AE56-FFE0997BF8CA}" destId="{F7EEA9D8-2C0D-473C-870B-9F14E9F4BA08}" srcOrd="0" destOrd="0" presId="urn:microsoft.com/office/officeart/2005/8/layout/hList1"/>
    <dgm:cxn modelId="{333F6725-2F18-4550-B765-1A0DC1EB488C}" type="presParOf" srcId="{64887191-9139-425F-AE56-FFE0997BF8CA}" destId="{96E29DA3-F311-4031-82F5-AD0DFFA7611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C1C125B-03FD-4546-B92A-EE1917F6D254}" type="doc">
      <dgm:prSet loTypeId="urn:microsoft.com/office/officeart/2005/8/layout/process1" loCatId="process" qsTypeId="urn:microsoft.com/office/officeart/2005/8/quickstyle/simple1#14" qsCatId="simple" csTypeId="urn:microsoft.com/office/officeart/2005/8/colors/accent1_2#11" csCatId="accent1" phldr="1"/>
      <dgm:spPr/>
      <dgm:t>
        <a:bodyPr/>
        <a:lstStyle/>
        <a:p>
          <a:endParaRPr lang="zh-CN" altLang="en-US"/>
        </a:p>
      </dgm:t>
    </dgm:pt>
    <dgm:pt modelId="{B9600B89-F1C9-46DD-B302-3AC7D21853B6}">
      <dgm:prSet custT="1"/>
      <dgm:spPr/>
      <dgm:t>
        <a:bodyPr/>
        <a:lstStyle/>
        <a:p>
          <a:r>
            <a:rPr lang="zh-CN" altLang="en-US" sz="4000" baseline="0" dirty="0" smtClean="0"/>
            <a:t>根据学员学习需求， 把培训分为</a:t>
          </a:r>
          <a:r>
            <a:rPr lang="zh-CN" altLang="en-US" sz="4000" u="sng" baseline="0" dirty="0" smtClean="0"/>
            <a:t>“充电型”、 “实用型”、 “被迫型” </a:t>
          </a:r>
          <a:r>
            <a:rPr lang="zh-CN" altLang="en-US" sz="4000" baseline="0" dirty="0" smtClean="0"/>
            <a:t>等三种 </a:t>
          </a:r>
          <a:endParaRPr lang="zh-CN" altLang="en-US" sz="4000" baseline="0" dirty="0"/>
        </a:p>
      </dgm:t>
    </dgm:pt>
    <dgm:pt modelId="{C51DC4F5-BC34-497E-A793-80E10895C6F8}" type="parTrans" cxnId="{70EA084D-1E9D-4447-A48F-74C9AA1B37C3}">
      <dgm:prSet/>
      <dgm:spPr/>
      <dgm:t>
        <a:bodyPr/>
        <a:lstStyle/>
        <a:p>
          <a:endParaRPr lang="zh-CN" altLang="en-US"/>
        </a:p>
      </dgm:t>
    </dgm:pt>
    <dgm:pt modelId="{2A6F6135-F66D-47A0-A964-589897171BFA}" type="sibTrans" cxnId="{70EA084D-1E9D-4447-A48F-74C9AA1B37C3}">
      <dgm:prSet/>
      <dgm:spPr/>
      <dgm:t>
        <a:bodyPr/>
        <a:lstStyle/>
        <a:p>
          <a:endParaRPr lang="zh-CN" altLang="en-US"/>
        </a:p>
      </dgm:t>
    </dgm:pt>
    <dgm:pt modelId="{6D14CAD5-6A4B-40C8-ADC6-6F5610A9FD39}" type="pres">
      <dgm:prSet presAssocID="{BC1C125B-03FD-4546-B92A-EE1917F6D254}" presName="Name0" presStyleCnt="0">
        <dgm:presLayoutVars>
          <dgm:dir/>
          <dgm:resizeHandles val="exact"/>
        </dgm:presLayoutVars>
      </dgm:prSet>
      <dgm:spPr/>
      <dgm:t>
        <a:bodyPr/>
        <a:lstStyle/>
        <a:p>
          <a:endParaRPr lang="zh-CN" altLang="en-US"/>
        </a:p>
      </dgm:t>
    </dgm:pt>
    <dgm:pt modelId="{0FDD17EF-16DE-402F-8DE1-382B73B79EFC}" type="pres">
      <dgm:prSet presAssocID="{B9600B89-F1C9-46DD-B302-3AC7D21853B6}" presName="node" presStyleLbl="node1" presStyleIdx="0" presStyleCnt="1" custScaleY="59534" custLinFactNeighborX="0" custLinFactNeighborY="-9567">
        <dgm:presLayoutVars>
          <dgm:bulletEnabled val="1"/>
        </dgm:presLayoutVars>
      </dgm:prSet>
      <dgm:spPr/>
      <dgm:t>
        <a:bodyPr/>
        <a:lstStyle/>
        <a:p>
          <a:endParaRPr lang="zh-CN" altLang="en-US"/>
        </a:p>
      </dgm:t>
    </dgm:pt>
  </dgm:ptLst>
  <dgm:cxnLst>
    <dgm:cxn modelId="{3156EFED-67AD-40DA-8385-0309D4A8539E}" type="presOf" srcId="{B9600B89-F1C9-46DD-B302-3AC7D21853B6}" destId="{0FDD17EF-16DE-402F-8DE1-382B73B79EFC}" srcOrd="0" destOrd="0" presId="urn:microsoft.com/office/officeart/2005/8/layout/process1"/>
    <dgm:cxn modelId="{70EA084D-1E9D-4447-A48F-74C9AA1B37C3}" srcId="{BC1C125B-03FD-4546-B92A-EE1917F6D254}" destId="{B9600B89-F1C9-46DD-B302-3AC7D21853B6}" srcOrd="0" destOrd="0" parTransId="{C51DC4F5-BC34-497E-A793-80E10895C6F8}" sibTransId="{2A6F6135-F66D-47A0-A964-589897171BFA}"/>
    <dgm:cxn modelId="{2475369D-2AE9-4EC0-ABC1-766D102C55CE}" type="presOf" srcId="{BC1C125B-03FD-4546-B92A-EE1917F6D254}" destId="{6D14CAD5-6A4B-40C8-ADC6-6F5610A9FD39}" srcOrd="0" destOrd="0" presId="urn:microsoft.com/office/officeart/2005/8/layout/process1"/>
    <dgm:cxn modelId="{07CE5BEA-5172-4110-9E69-05398490F031}" type="presParOf" srcId="{6D14CAD5-6A4B-40C8-ADC6-6F5610A9FD39}" destId="{0FDD17EF-16DE-402F-8DE1-382B73B79EF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C1C125B-03FD-4546-B92A-EE1917F6D254}" type="doc">
      <dgm:prSet loTypeId="urn:microsoft.com/office/officeart/2005/8/layout/process1" loCatId="process" qsTypeId="urn:microsoft.com/office/officeart/2005/8/quickstyle/simple1#15" qsCatId="simple" csTypeId="urn:microsoft.com/office/officeart/2005/8/colors/accent1_2#12" csCatId="accent1" phldr="1"/>
      <dgm:spPr/>
    </dgm:pt>
    <dgm:pt modelId="{6D14CAD5-6A4B-40C8-ADC6-6F5610A9FD39}" type="pres">
      <dgm:prSet presAssocID="{BC1C125B-03FD-4546-B92A-EE1917F6D254}" presName="Name0" presStyleCnt="0">
        <dgm:presLayoutVars>
          <dgm:dir/>
          <dgm:resizeHandles val="exact"/>
        </dgm:presLayoutVars>
      </dgm:prSet>
      <dgm:spPr/>
    </dgm:pt>
  </dgm:ptLst>
  <dgm:cxnLst>
    <dgm:cxn modelId="{35B88E9B-1046-4808-A271-E195AFF762AF}" type="presOf" srcId="{BC1C125B-03FD-4546-B92A-EE1917F6D254}" destId="{6D14CAD5-6A4B-40C8-ADC6-6F5610A9FD3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C1C125B-03FD-4546-B92A-EE1917F6D254}" type="doc">
      <dgm:prSet loTypeId="urn:microsoft.com/office/officeart/2005/8/layout/process1" loCatId="process" qsTypeId="urn:microsoft.com/office/officeart/2005/8/quickstyle/simple1#16" qsCatId="simple" csTypeId="urn:microsoft.com/office/officeart/2005/8/colors/accent1_2#13" csCatId="accent1" phldr="1"/>
      <dgm:spPr/>
    </dgm:pt>
    <dgm:pt modelId="{6D14CAD5-6A4B-40C8-ADC6-6F5610A9FD39}" type="pres">
      <dgm:prSet presAssocID="{BC1C125B-03FD-4546-B92A-EE1917F6D254}" presName="Name0" presStyleCnt="0">
        <dgm:presLayoutVars>
          <dgm:dir/>
          <dgm:resizeHandles val="exact"/>
        </dgm:presLayoutVars>
      </dgm:prSet>
      <dgm:spPr/>
    </dgm:pt>
  </dgm:ptLst>
  <dgm:cxnLst>
    <dgm:cxn modelId="{007632D2-1764-498D-AB8A-BE15A07565B1}" type="presOf" srcId="{BC1C125B-03FD-4546-B92A-EE1917F6D254}" destId="{6D14CAD5-6A4B-40C8-ADC6-6F5610A9FD3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DAC300-8D26-48AD-A558-DA84D65E7B77}" type="doc">
      <dgm:prSet loTypeId="urn:microsoft.com/office/officeart/2005/8/layout/hList1" loCatId="list" qsTypeId="urn:microsoft.com/office/officeart/2005/8/quickstyle/simple3" qsCatId="simple" csTypeId="urn:microsoft.com/office/officeart/2005/8/colors/accent1_2#2" csCatId="accent1" phldr="1"/>
      <dgm:spPr/>
      <dgm:t>
        <a:bodyPr/>
        <a:lstStyle/>
        <a:p>
          <a:endParaRPr lang="zh-CN" altLang="en-US"/>
        </a:p>
      </dgm:t>
    </dgm:pt>
    <dgm:pt modelId="{53EB2941-F1CE-448C-BD20-ABAC5714F742}">
      <dgm:prSet phldrT="[文本]" custT="1"/>
      <dgm:spPr>
        <a:ln>
          <a:solidFill>
            <a:schemeClr val="tx2">
              <a:lumMod val="20000"/>
              <a:lumOff val="80000"/>
            </a:schemeClr>
          </a:solidFill>
        </a:ln>
      </dgm:spPr>
      <dgm:t>
        <a:bodyPr/>
        <a:lstStyle/>
        <a:p>
          <a:pPr algn="l"/>
          <a:r>
            <a:rPr lang="zh-CN" altLang="en-US" sz="3200" dirty="0" smtClean="0"/>
            <a:t>（一）调研</a:t>
          </a:r>
          <a:endParaRPr lang="zh-CN" altLang="en-US" sz="3200" dirty="0"/>
        </a:p>
      </dgm:t>
      <dgm:extLst/>
    </dgm:pt>
    <dgm:pt modelId="{91200982-7742-451E-AAD5-8C1161B64A85}" type="parTrans" cxnId="{362E8AA3-DAD8-4E45-ADFA-0A6CF43A2230}">
      <dgm:prSet/>
      <dgm:spPr/>
      <dgm:t>
        <a:bodyPr/>
        <a:lstStyle/>
        <a:p>
          <a:endParaRPr lang="zh-CN" altLang="en-US"/>
        </a:p>
      </dgm:t>
    </dgm:pt>
    <dgm:pt modelId="{6A62D783-20BA-46C8-8D6F-7622FAEEA0FE}" type="sibTrans" cxnId="{362E8AA3-DAD8-4E45-ADFA-0A6CF43A2230}">
      <dgm:prSet/>
      <dgm:spPr/>
      <dgm:t>
        <a:bodyPr/>
        <a:lstStyle/>
        <a:p>
          <a:endParaRPr lang="zh-CN" altLang="en-US"/>
        </a:p>
      </dgm:t>
    </dgm:pt>
    <dgm:pt modelId="{7F913FD6-D40B-4F26-8894-6B7AA0F4E2A5}">
      <dgm:prSet phldrT="[文本]" custT="1"/>
      <dgm:spPr>
        <a:effectLst/>
      </dgm:spPr>
      <dgm:t>
        <a:bodyPr/>
        <a:lstStyle/>
        <a:p>
          <a:r>
            <a:rPr lang="zh-CN" altLang="en-US" sz="3200" dirty="0" smtClean="0"/>
            <a:t>能进行培训需求调研，并撰写调研报告</a:t>
          </a:r>
          <a:endParaRPr lang="zh-CN" altLang="en-US" sz="3200" dirty="0"/>
        </a:p>
      </dgm:t>
    </dgm:pt>
    <dgm:pt modelId="{DECF5E69-CDFA-4FDA-8F55-F5F54691D5D9}" type="parTrans" cxnId="{53F9BA20-70CD-448E-95E2-1DE93A1D46F1}">
      <dgm:prSet/>
      <dgm:spPr/>
      <dgm:t>
        <a:bodyPr/>
        <a:lstStyle/>
        <a:p>
          <a:endParaRPr lang="zh-CN" altLang="en-US"/>
        </a:p>
      </dgm:t>
    </dgm:pt>
    <dgm:pt modelId="{8283415C-A6F4-454A-BE81-6B402B4840FF}" type="sibTrans" cxnId="{53F9BA20-70CD-448E-95E2-1DE93A1D46F1}">
      <dgm:prSet/>
      <dgm:spPr/>
      <dgm:t>
        <a:bodyPr/>
        <a:lstStyle/>
        <a:p>
          <a:endParaRPr lang="zh-CN" altLang="en-US"/>
        </a:p>
      </dgm:t>
    </dgm:pt>
    <dgm:pt modelId="{DEC0DC2B-1C86-4B9D-AE17-AAD2936B8E99}">
      <dgm:prSet phldrT="[文本]" custT="1"/>
      <dgm:spPr>
        <a:ln>
          <a:solidFill>
            <a:schemeClr val="accent1">
              <a:lumMod val="20000"/>
              <a:lumOff val="80000"/>
            </a:schemeClr>
          </a:solidFill>
        </a:ln>
      </dgm:spPr>
      <dgm:t>
        <a:bodyPr/>
        <a:lstStyle/>
        <a:p>
          <a:pPr algn="l"/>
          <a:r>
            <a:rPr lang="zh-CN" altLang="en-US" sz="3200" dirty="0" smtClean="0"/>
            <a:t>（二）策划</a:t>
          </a:r>
          <a:endParaRPr lang="zh-CN" altLang="en-US" sz="3200" dirty="0"/>
        </a:p>
      </dgm:t>
      <dgm:extLst/>
    </dgm:pt>
    <dgm:pt modelId="{983B5442-D350-4EEB-9303-20E5C7151553}" type="parTrans" cxnId="{401315BC-D378-4F86-BE57-8B110C637930}">
      <dgm:prSet/>
      <dgm:spPr/>
      <dgm:t>
        <a:bodyPr/>
        <a:lstStyle/>
        <a:p>
          <a:endParaRPr lang="zh-CN" altLang="en-US"/>
        </a:p>
      </dgm:t>
    </dgm:pt>
    <dgm:pt modelId="{B67D31F1-D0D9-45A5-88FC-8112AD911EC5}" type="sibTrans" cxnId="{401315BC-D378-4F86-BE57-8B110C637930}">
      <dgm:prSet/>
      <dgm:spPr/>
      <dgm:t>
        <a:bodyPr/>
        <a:lstStyle/>
        <a:p>
          <a:endParaRPr lang="zh-CN" altLang="en-US"/>
        </a:p>
      </dgm:t>
    </dgm:pt>
    <dgm:pt modelId="{B34CA7BE-1C3D-488B-ADC6-E5A122978780}">
      <dgm:prSet phldrT="[文本]" custT="1"/>
      <dgm:spPr/>
      <dgm:t>
        <a:bodyPr/>
        <a:lstStyle/>
        <a:p>
          <a:r>
            <a:rPr lang="zh-CN" altLang="en-US" sz="3200" dirty="0" smtClean="0"/>
            <a:t>具备基本的培训项目策划能力</a:t>
          </a:r>
          <a:endParaRPr lang="zh-CN" altLang="en-US" sz="3200" dirty="0"/>
        </a:p>
      </dgm:t>
    </dgm:pt>
    <dgm:pt modelId="{A81BB75F-5E37-4347-ADF3-583DA548F469}" type="parTrans" cxnId="{44649FD0-7382-49E2-A749-C7EEDB1F62E4}">
      <dgm:prSet/>
      <dgm:spPr/>
      <dgm:t>
        <a:bodyPr/>
        <a:lstStyle/>
        <a:p>
          <a:endParaRPr lang="zh-CN" altLang="en-US"/>
        </a:p>
      </dgm:t>
    </dgm:pt>
    <dgm:pt modelId="{6850570B-14AE-45D3-BA7E-1F1AA6BC5A9B}" type="sibTrans" cxnId="{44649FD0-7382-49E2-A749-C7EEDB1F62E4}">
      <dgm:prSet/>
      <dgm:spPr/>
      <dgm:t>
        <a:bodyPr/>
        <a:lstStyle/>
        <a:p>
          <a:endParaRPr lang="zh-CN" altLang="en-US"/>
        </a:p>
      </dgm:t>
    </dgm:pt>
    <dgm:pt modelId="{4A7F34A2-883B-46CB-B088-7EAC4E9D8199}">
      <dgm:prSet phldrT="[文本]" custT="1"/>
      <dgm:spPr>
        <a:ln>
          <a:solidFill>
            <a:schemeClr val="tx2">
              <a:lumMod val="20000"/>
              <a:lumOff val="80000"/>
            </a:schemeClr>
          </a:solidFill>
        </a:ln>
      </dgm:spPr>
      <dgm:t>
        <a:bodyPr/>
        <a:lstStyle/>
        <a:p>
          <a:pPr algn="l"/>
          <a:r>
            <a:rPr lang="zh-CN" altLang="en-US" sz="2400" dirty="0" smtClean="0"/>
            <a:t>（三）教材开发</a:t>
          </a:r>
          <a:endParaRPr lang="zh-CN" altLang="en-US" sz="2400" dirty="0"/>
        </a:p>
      </dgm:t>
      <dgm:extLst/>
    </dgm:pt>
    <dgm:pt modelId="{34C737FB-1B54-4F8B-B41D-327879F4106B}" type="parTrans" cxnId="{9B5823D4-1C1F-42B2-98DB-010C1070A1C7}">
      <dgm:prSet/>
      <dgm:spPr/>
      <dgm:t>
        <a:bodyPr/>
        <a:lstStyle/>
        <a:p>
          <a:endParaRPr lang="zh-CN" altLang="en-US"/>
        </a:p>
      </dgm:t>
    </dgm:pt>
    <dgm:pt modelId="{E95D445B-FB63-4AF1-ABC2-23D8C0F30C5B}" type="sibTrans" cxnId="{9B5823D4-1C1F-42B2-98DB-010C1070A1C7}">
      <dgm:prSet/>
      <dgm:spPr/>
      <dgm:t>
        <a:bodyPr/>
        <a:lstStyle/>
        <a:p>
          <a:endParaRPr lang="zh-CN" altLang="en-US"/>
        </a:p>
      </dgm:t>
    </dgm:pt>
    <dgm:pt modelId="{D5855344-6E2D-4047-9005-24DFC63703B2}">
      <dgm:prSet phldrT="[文本]" custT="1"/>
      <dgm:spPr/>
      <dgm:t>
        <a:bodyPr/>
        <a:lstStyle/>
        <a:p>
          <a:r>
            <a:rPr lang="zh-CN" altLang="en-US" sz="3200" dirty="0" smtClean="0"/>
            <a:t>根据要求，进行教材开发</a:t>
          </a:r>
          <a:endParaRPr lang="zh-CN" altLang="en-US" sz="3200" dirty="0"/>
        </a:p>
      </dgm:t>
    </dgm:pt>
    <dgm:pt modelId="{08C48D1B-6DD3-4E99-8C32-FE40F7F7FF80}" type="parTrans" cxnId="{88701679-8846-4886-ABAC-23E4A2288EE0}">
      <dgm:prSet/>
      <dgm:spPr/>
      <dgm:t>
        <a:bodyPr/>
        <a:lstStyle/>
        <a:p>
          <a:endParaRPr lang="zh-CN" altLang="en-US"/>
        </a:p>
      </dgm:t>
    </dgm:pt>
    <dgm:pt modelId="{4D533464-F7DB-49B7-AE83-08B54F9AB84E}" type="sibTrans" cxnId="{88701679-8846-4886-ABAC-23E4A2288EE0}">
      <dgm:prSet/>
      <dgm:spPr/>
      <dgm:t>
        <a:bodyPr/>
        <a:lstStyle/>
        <a:p>
          <a:endParaRPr lang="zh-CN" altLang="en-US"/>
        </a:p>
      </dgm:t>
    </dgm:pt>
    <dgm:pt modelId="{0E4EB860-D140-4F66-8CA2-777C3C0876F7}" type="pres">
      <dgm:prSet presAssocID="{59DAC300-8D26-48AD-A558-DA84D65E7B77}" presName="Name0" presStyleCnt="0">
        <dgm:presLayoutVars>
          <dgm:dir/>
          <dgm:animLvl val="lvl"/>
          <dgm:resizeHandles val="exact"/>
        </dgm:presLayoutVars>
      </dgm:prSet>
      <dgm:spPr/>
      <dgm:t>
        <a:bodyPr/>
        <a:lstStyle/>
        <a:p>
          <a:endParaRPr lang="zh-CN" altLang="en-US"/>
        </a:p>
      </dgm:t>
    </dgm:pt>
    <dgm:pt modelId="{B28C7FBB-C8B6-4B1A-860A-FC43EFCBCFFF}" type="pres">
      <dgm:prSet presAssocID="{53EB2941-F1CE-448C-BD20-ABAC5714F742}" presName="composite" presStyleCnt="0"/>
      <dgm:spPr/>
    </dgm:pt>
    <dgm:pt modelId="{45C94F54-AEE8-4AA3-B771-AF6540F63071}" type="pres">
      <dgm:prSet presAssocID="{53EB2941-F1CE-448C-BD20-ABAC5714F742}" presName="parTx" presStyleLbl="alignNode1" presStyleIdx="0" presStyleCnt="3">
        <dgm:presLayoutVars>
          <dgm:chMax val="0"/>
          <dgm:chPref val="0"/>
          <dgm:bulletEnabled val="1"/>
        </dgm:presLayoutVars>
      </dgm:prSet>
      <dgm:spPr/>
      <dgm:t>
        <a:bodyPr/>
        <a:lstStyle/>
        <a:p>
          <a:endParaRPr lang="zh-CN" altLang="en-US"/>
        </a:p>
      </dgm:t>
    </dgm:pt>
    <dgm:pt modelId="{E0F80281-34FB-41F6-9ED7-C1119044056E}" type="pres">
      <dgm:prSet presAssocID="{53EB2941-F1CE-448C-BD20-ABAC5714F742}" presName="desTx" presStyleLbl="alignAccFollowNode1" presStyleIdx="0" presStyleCnt="3">
        <dgm:presLayoutVars>
          <dgm:bulletEnabled val="1"/>
        </dgm:presLayoutVars>
      </dgm:prSet>
      <dgm:spPr/>
      <dgm:t>
        <a:bodyPr/>
        <a:lstStyle/>
        <a:p>
          <a:endParaRPr lang="zh-CN" altLang="en-US"/>
        </a:p>
      </dgm:t>
    </dgm:pt>
    <dgm:pt modelId="{BEC9D2BB-B0A3-4E29-BC40-AB5CB34D4C4D}" type="pres">
      <dgm:prSet presAssocID="{6A62D783-20BA-46C8-8D6F-7622FAEEA0FE}" presName="space" presStyleCnt="0"/>
      <dgm:spPr/>
    </dgm:pt>
    <dgm:pt modelId="{6D102ED6-0E09-4A8D-8337-54BE0A7FBE6E}" type="pres">
      <dgm:prSet presAssocID="{DEC0DC2B-1C86-4B9D-AE17-AAD2936B8E99}" presName="composite" presStyleCnt="0"/>
      <dgm:spPr/>
    </dgm:pt>
    <dgm:pt modelId="{D35B96B2-591B-4F5E-873B-D001BF82E9ED}" type="pres">
      <dgm:prSet presAssocID="{DEC0DC2B-1C86-4B9D-AE17-AAD2936B8E99}" presName="parTx" presStyleLbl="alignNode1" presStyleIdx="1" presStyleCnt="3">
        <dgm:presLayoutVars>
          <dgm:chMax val="0"/>
          <dgm:chPref val="0"/>
          <dgm:bulletEnabled val="1"/>
        </dgm:presLayoutVars>
      </dgm:prSet>
      <dgm:spPr/>
      <dgm:t>
        <a:bodyPr/>
        <a:lstStyle/>
        <a:p>
          <a:endParaRPr lang="zh-CN" altLang="en-US"/>
        </a:p>
      </dgm:t>
    </dgm:pt>
    <dgm:pt modelId="{0E5CAD50-65F3-422A-B2C9-E776AA0377B8}" type="pres">
      <dgm:prSet presAssocID="{DEC0DC2B-1C86-4B9D-AE17-AAD2936B8E99}" presName="desTx" presStyleLbl="alignAccFollowNode1" presStyleIdx="1" presStyleCnt="3">
        <dgm:presLayoutVars>
          <dgm:bulletEnabled val="1"/>
        </dgm:presLayoutVars>
      </dgm:prSet>
      <dgm:spPr/>
      <dgm:t>
        <a:bodyPr/>
        <a:lstStyle/>
        <a:p>
          <a:endParaRPr lang="zh-CN" altLang="en-US"/>
        </a:p>
      </dgm:t>
    </dgm:pt>
    <dgm:pt modelId="{492AF100-1B2A-4441-A6E6-A3436E57D1CD}" type="pres">
      <dgm:prSet presAssocID="{B67D31F1-D0D9-45A5-88FC-8112AD911EC5}" presName="space" presStyleCnt="0"/>
      <dgm:spPr/>
    </dgm:pt>
    <dgm:pt modelId="{64887191-9139-425F-AE56-FFE0997BF8CA}" type="pres">
      <dgm:prSet presAssocID="{4A7F34A2-883B-46CB-B088-7EAC4E9D8199}" presName="composite" presStyleCnt="0"/>
      <dgm:spPr/>
    </dgm:pt>
    <dgm:pt modelId="{F7EEA9D8-2C0D-473C-870B-9F14E9F4BA08}" type="pres">
      <dgm:prSet presAssocID="{4A7F34A2-883B-46CB-B088-7EAC4E9D8199}" presName="parTx" presStyleLbl="alignNode1" presStyleIdx="2" presStyleCnt="3">
        <dgm:presLayoutVars>
          <dgm:chMax val="0"/>
          <dgm:chPref val="0"/>
          <dgm:bulletEnabled val="1"/>
        </dgm:presLayoutVars>
      </dgm:prSet>
      <dgm:spPr/>
      <dgm:t>
        <a:bodyPr/>
        <a:lstStyle/>
        <a:p>
          <a:endParaRPr lang="zh-CN" altLang="en-US"/>
        </a:p>
      </dgm:t>
    </dgm:pt>
    <dgm:pt modelId="{96E29DA3-F311-4031-82F5-AD0DFFA76115}" type="pres">
      <dgm:prSet presAssocID="{4A7F34A2-883B-46CB-B088-7EAC4E9D8199}" presName="desTx" presStyleLbl="alignAccFollowNode1" presStyleIdx="2" presStyleCnt="3">
        <dgm:presLayoutVars>
          <dgm:bulletEnabled val="1"/>
        </dgm:presLayoutVars>
      </dgm:prSet>
      <dgm:spPr/>
      <dgm:t>
        <a:bodyPr/>
        <a:lstStyle/>
        <a:p>
          <a:endParaRPr lang="zh-CN" altLang="en-US"/>
        </a:p>
      </dgm:t>
    </dgm:pt>
  </dgm:ptLst>
  <dgm:cxnLst>
    <dgm:cxn modelId="{AD51D6A6-B476-426B-9D64-600788B6DB48}" type="presOf" srcId="{DEC0DC2B-1C86-4B9D-AE17-AAD2936B8E99}" destId="{D35B96B2-591B-4F5E-873B-D001BF82E9ED}" srcOrd="0" destOrd="0" presId="urn:microsoft.com/office/officeart/2005/8/layout/hList1"/>
    <dgm:cxn modelId="{88701679-8846-4886-ABAC-23E4A2288EE0}" srcId="{4A7F34A2-883B-46CB-B088-7EAC4E9D8199}" destId="{D5855344-6E2D-4047-9005-24DFC63703B2}" srcOrd="0" destOrd="0" parTransId="{08C48D1B-6DD3-4E99-8C32-FE40F7F7FF80}" sibTransId="{4D533464-F7DB-49B7-AE83-08B54F9AB84E}"/>
    <dgm:cxn modelId="{9FA6D483-ED64-4449-A0E0-E962B6AD91AE}" type="presOf" srcId="{7F913FD6-D40B-4F26-8894-6B7AA0F4E2A5}" destId="{E0F80281-34FB-41F6-9ED7-C1119044056E}" srcOrd="0" destOrd="0" presId="urn:microsoft.com/office/officeart/2005/8/layout/hList1"/>
    <dgm:cxn modelId="{362E8AA3-DAD8-4E45-ADFA-0A6CF43A2230}" srcId="{59DAC300-8D26-48AD-A558-DA84D65E7B77}" destId="{53EB2941-F1CE-448C-BD20-ABAC5714F742}" srcOrd="0" destOrd="0" parTransId="{91200982-7742-451E-AAD5-8C1161B64A85}" sibTransId="{6A62D783-20BA-46C8-8D6F-7622FAEEA0FE}"/>
    <dgm:cxn modelId="{3BA80BA0-1822-43CD-92D1-B22A617F0CCC}" type="presOf" srcId="{B34CA7BE-1C3D-488B-ADC6-E5A122978780}" destId="{0E5CAD50-65F3-422A-B2C9-E776AA0377B8}" srcOrd="0" destOrd="0" presId="urn:microsoft.com/office/officeart/2005/8/layout/hList1"/>
    <dgm:cxn modelId="{343BAD97-4F9B-48D8-88CF-C0B124266D8B}" type="presOf" srcId="{59DAC300-8D26-48AD-A558-DA84D65E7B77}" destId="{0E4EB860-D140-4F66-8CA2-777C3C0876F7}" srcOrd="0" destOrd="0" presId="urn:microsoft.com/office/officeart/2005/8/layout/hList1"/>
    <dgm:cxn modelId="{44649FD0-7382-49E2-A749-C7EEDB1F62E4}" srcId="{DEC0DC2B-1C86-4B9D-AE17-AAD2936B8E99}" destId="{B34CA7BE-1C3D-488B-ADC6-E5A122978780}" srcOrd="0" destOrd="0" parTransId="{A81BB75F-5E37-4347-ADF3-583DA548F469}" sibTransId="{6850570B-14AE-45D3-BA7E-1F1AA6BC5A9B}"/>
    <dgm:cxn modelId="{D08C35ED-EA71-42DF-81F6-4A44FA257B97}" type="presOf" srcId="{4A7F34A2-883B-46CB-B088-7EAC4E9D8199}" destId="{F7EEA9D8-2C0D-473C-870B-9F14E9F4BA08}" srcOrd="0" destOrd="0" presId="urn:microsoft.com/office/officeart/2005/8/layout/hList1"/>
    <dgm:cxn modelId="{3B0A277D-D1FC-4DBF-B342-2A407168BE9D}" type="presOf" srcId="{53EB2941-F1CE-448C-BD20-ABAC5714F742}" destId="{45C94F54-AEE8-4AA3-B771-AF6540F63071}" srcOrd="0" destOrd="0" presId="urn:microsoft.com/office/officeart/2005/8/layout/hList1"/>
    <dgm:cxn modelId="{9B5823D4-1C1F-42B2-98DB-010C1070A1C7}" srcId="{59DAC300-8D26-48AD-A558-DA84D65E7B77}" destId="{4A7F34A2-883B-46CB-B088-7EAC4E9D8199}" srcOrd="2" destOrd="0" parTransId="{34C737FB-1B54-4F8B-B41D-327879F4106B}" sibTransId="{E95D445B-FB63-4AF1-ABC2-23D8C0F30C5B}"/>
    <dgm:cxn modelId="{401315BC-D378-4F86-BE57-8B110C637930}" srcId="{59DAC300-8D26-48AD-A558-DA84D65E7B77}" destId="{DEC0DC2B-1C86-4B9D-AE17-AAD2936B8E99}" srcOrd="1" destOrd="0" parTransId="{983B5442-D350-4EEB-9303-20E5C7151553}" sibTransId="{B67D31F1-D0D9-45A5-88FC-8112AD911EC5}"/>
    <dgm:cxn modelId="{D8297B6B-54D3-49F3-A6EF-07EDF9908B5B}" type="presOf" srcId="{D5855344-6E2D-4047-9005-24DFC63703B2}" destId="{96E29DA3-F311-4031-82F5-AD0DFFA76115}" srcOrd="0" destOrd="0" presId="urn:microsoft.com/office/officeart/2005/8/layout/hList1"/>
    <dgm:cxn modelId="{53F9BA20-70CD-448E-95E2-1DE93A1D46F1}" srcId="{53EB2941-F1CE-448C-BD20-ABAC5714F742}" destId="{7F913FD6-D40B-4F26-8894-6B7AA0F4E2A5}" srcOrd="0" destOrd="0" parTransId="{DECF5E69-CDFA-4FDA-8F55-F5F54691D5D9}" sibTransId="{8283415C-A6F4-454A-BE81-6B402B4840FF}"/>
    <dgm:cxn modelId="{D1381B3F-8380-4985-85CC-7BEFDDBEDB2A}" type="presParOf" srcId="{0E4EB860-D140-4F66-8CA2-777C3C0876F7}" destId="{B28C7FBB-C8B6-4B1A-860A-FC43EFCBCFFF}" srcOrd="0" destOrd="0" presId="urn:microsoft.com/office/officeart/2005/8/layout/hList1"/>
    <dgm:cxn modelId="{947AE8E4-50DB-488D-95AA-003DF500C796}" type="presParOf" srcId="{B28C7FBB-C8B6-4B1A-860A-FC43EFCBCFFF}" destId="{45C94F54-AEE8-4AA3-B771-AF6540F63071}" srcOrd="0" destOrd="0" presId="urn:microsoft.com/office/officeart/2005/8/layout/hList1"/>
    <dgm:cxn modelId="{965947CC-108B-4FE7-87E6-73C2F6B6C757}" type="presParOf" srcId="{B28C7FBB-C8B6-4B1A-860A-FC43EFCBCFFF}" destId="{E0F80281-34FB-41F6-9ED7-C1119044056E}" srcOrd="1" destOrd="0" presId="urn:microsoft.com/office/officeart/2005/8/layout/hList1"/>
    <dgm:cxn modelId="{A6FF2C96-A673-4EF3-ACBB-35F94F73F550}" type="presParOf" srcId="{0E4EB860-D140-4F66-8CA2-777C3C0876F7}" destId="{BEC9D2BB-B0A3-4E29-BC40-AB5CB34D4C4D}" srcOrd="1" destOrd="0" presId="urn:microsoft.com/office/officeart/2005/8/layout/hList1"/>
    <dgm:cxn modelId="{12899B32-C75A-40A8-B8D1-91C9BC060E6D}" type="presParOf" srcId="{0E4EB860-D140-4F66-8CA2-777C3C0876F7}" destId="{6D102ED6-0E09-4A8D-8337-54BE0A7FBE6E}" srcOrd="2" destOrd="0" presId="urn:microsoft.com/office/officeart/2005/8/layout/hList1"/>
    <dgm:cxn modelId="{7AFA5C5E-918F-4572-9294-E9FAC3ED9DBA}" type="presParOf" srcId="{6D102ED6-0E09-4A8D-8337-54BE0A7FBE6E}" destId="{D35B96B2-591B-4F5E-873B-D001BF82E9ED}" srcOrd="0" destOrd="0" presId="urn:microsoft.com/office/officeart/2005/8/layout/hList1"/>
    <dgm:cxn modelId="{DCEB950F-5330-49F5-A01F-F6B89FD196BE}" type="presParOf" srcId="{6D102ED6-0E09-4A8D-8337-54BE0A7FBE6E}" destId="{0E5CAD50-65F3-422A-B2C9-E776AA0377B8}" srcOrd="1" destOrd="0" presId="urn:microsoft.com/office/officeart/2005/8/layout/hList1"/>
    <dgm:cxn modelId="{BDC88CF8-6A45-4617-B9D8-0E44607B7B49}" type="presParOf" srcId="{0E4EB860-D140-4F66-8CA2-777C3C0876F7}" destId="{492AF100-1B2A-4441-A6E6-A3436E57D1CD}" srcOrd="3" destOrd="0" presId="urn:microsoft.com/office/officeart/2005/8/layout/hList1"/>
    <dgm:cxn modelId="{803A89E2-EB29-4C17-9974-EA4C4678D961}" type="presParOf" srcId="{0E4EB860-D140-4F66-8CA2-777C3C0876F7}" destId="{64887191-9139-425F-AE56-FFE0997BF8CA}" srcOrd="4" destOrd="0" presId="urn:microsoft.com/office/officeart/2005/8/layout/hList1"/>
    <dgm:cxn modelId="{9AA2A81D-9C4A-43AC-AAA7-C51133A7B2CC}" type="presParOf" srcId="{64887191-9139-425F-AE56-FFE0997BF8CA}" destId="{F7EEA9D8-2C0D-473C-870B-9F14E9F4BA08}" srcOrd="0" destOrd="0" presId="urn:microsoft.com/office/officeart/2005/8/layout/hList1"/>
    <dgm:cxn modelId="{70D8D584-E6F0-42F0-9FC2-F030701B65CF}" type="presParOf" srcId="{64887191-9139-425F-AE56-FFE0997BF8CA}" destId="{96E29DA3-F311-4031-82F5-AD0DFFA761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AC300-8D26-48AD-A558-DA84D65E7B77}" type="doc">
      <dgm:prSet loTypeId="urn:microsoft.com/office/officeart/2005/8/layout/hList1" loCatId="list" qsTypeId="urn:microsoft.com/office/officeart/2005/8/quickstyle/simple3" qsCatId="simple" csTypeId="urn:microsoft.com/office/officeart/2005/8/colors/accent1_2#3" csCatId="accent1" phldr="1"/>
      <dgm:spPr/>
      <dgm:t>
        <a:bodyPr/>
        <a:lstStyle/>
        <a:p>
          <a:endParaRPr lang="zh-CN" altLang="en-US"/>
        </a:p>
      </dgm:t>
    </dgm:pt>
    <dgm:pt modelId="{53EB2941-F1CE-448C-BD20-ABAC5714F742}">
      <dgm:prSet phldrT="[文本]" custT="1"/>
      <dgm:spPr>
        <a:ln>
          <a:solidFill>
            <a:schemeClr val="tx2">
              <a:lumMod val="20000"/>
              <a:lumOff val="80000"/>
            </a:schemeClr>
          </a:solidFill>
        </a:ln>
      </dgm:spPr>
      <dgm:t>
        <a:bodyPr/>
        <a:lstStyle/>
        <a:p>
          <a:pPr algn="l"/>
          <a:r>
            <a:rPr lang="zh-CN" altLang="en-US" sz="3200" dirty="0" smtClean="0"/>
            <a:t>（一）调研</a:t>
          </a:r>
          <a:endParaRPr lang="zh-CN" altLang="en-US" sz="3200" dirty="0"/>
        </a:p>
      </dgm:t>
      <dgm:extLst/>
    </dgm:pt>
    <dgm:pt modelId="{91200982-7742-451E-AAD5-8C1161B64A85}" type="parTrans" cxnId="{362E8AA3-DAD8-4E45-ADFA-0A6CF43A2230}">
      <dgm:prSet/>
      <dgm:spPr/>
      <dgm:t>
        <a:bodyPr/>
        <a:lstStyle/>
        <a:p>
          <a:endParaRPr lang="zh-CN" altLang="en-US"/>
        </a:p>
      </dgm:t>
    </dgm:pt>
    <dgm:pt modelId="{6A62D783-20BA-46C8-8D6F-7622FAEEA0FE}" type="sibTrans" cxnId="{362E8AA3-DAD8-4E45-ADFA-0A6CF43A2230}">
      <dgm:prSet/>
      <dgm:spPr/>
      <dgm:t>
        <a:bodyPr/>
        <a:lstStyle/>
        <a:p>
          <a:endParaRPr lang="zh-CN" altLang="en-US"/>
        </a:p>
      </dgm:t>
    </dgm:pt>
    <dgm:pt modelId="{7F913FD6-D40B-4F26-8894-6B7AA0F4E2A5}">
      <dgm:prSet phldrT="[文本]" custT="1"/>
      <dgm:spPr>
        <a:effectLst/>
      </dgm:spPr>
      <dgm:t>
        <a:bodyPr/>
        <a:lstStyle/>
        <a:p>
          <a:r>
            <a:rPr lang="zh-CN" altLang="en-US" sz="3200" dirty="0" smtClean="0"/>
            <a:t>能进行培训需求调研，并撰写调研报告</a:t>
          </a:r>
          <a:endParaRPr lang="zh-CN" altLang="en-US" sz="3200" dirty="0"/>
        </a:p>
      </dgm:t>
    </dgm:pt>
    <dgm:pt modelId="{DECF5E69-CDFA-4FDA-8F55-F5F54691D5D9}" type="parTrans" cxnId="{53F9BA20-70CD-448E-95E2-1DE93A1D46F1}">
      <dgm:prSet/>
      <dgm:spPr/>
      <dgm:t>
        <a:bodyPr/>
        <a:lstStyle/>
        <a:p>
          <a:endParaRPr lang="zh-CN" altLang="en-US"/>
        </a:p>
      </dgm:t>
    </dgm:pt>
    <dgm:pt modelId="{8283415C-A6F4-454A-BE81-6B402B4840FF}" type="sibTrans" cxnId="{53F9BA20-70CD-448E-95E2-1DE93A1D46F1}">
      <dgm:prSet/>
      <dgm:spPr/>
      <dgm:t>
        <a:bodyPr/>
        <a:lstStyle/>
        <a:p>
          <a:endParaRPr lang="zh-CN" altLang="en-US"/>
        </a:p>
      </dgm:t>
    </dgm:pt>
    <dgm:pt modelId="{DEC0DC2B-1C86-4B9D-AE17-AAD2936B8E99}">
      <dgm:prSet phldrT="[文本]" custT="1"/>
      <dgm:spPr>
        <a:ln>
          <a:solidFill>
            <a:schemeClr val="accent1">
              <a:lumMod val="20000"/>
              <a:lumOff val="80000"/>
            </a:schemeClr>
          </a:solidFill>
        </a:ln>
      </dgm:spPr>
      <dgm:t>
        <a:bodyPr/>
        <a:lstStyle/>
        <a:p>
          <a:pPr algn="l"/>
          <a:r>
            <a:rPr lang="zh-CN" altLang="en-US" sz="3200" dirty="0" smtClean="0"/>
            <a:t>（二）策划</a:t>
          </a:r>
          <a:endParaRPr lang="zh-CN" altLang="en-US" sz="3200" dirty="0"/>
        </a:p>
      </dgm:t>
      <dgm:extLst/>
    </dgm:pt>
    <dgm:pt modelId="{983B5442-D350-4EEB-9303-20E5C7151553}" type="parTrans" cxnId="{401315BC-D378-4F86-BE57-8B110C637930}">
      <dgm:prSet/>
      <dgm:spPr/>
      <dgm:t>
        <a:bodyPr/>
        <a:lstStyle/>
        <a:p>
          <a:endParaRPr lang="zh-CN" altLang="en-US"/>
        </a:p>
      </dgm:t>
    </dgm:pt>
    <dgm:pt modelId="{B67D31F1-D0D9-45A5-88FC-8112AD911EC5}" type="sibTrans" cxnId="{401315BC-D378-4F86-BE57-8B110C637930}">
      <dgm:prSet/>
      <dgm:spPr/>
      <dgm:t>
        <a:bodyPr/>
        <a:lstStyle/>
        <a:p>
          <a:endParaRPr lang="zh-CN" altLang="en-US"/>
        </a:p>
      </dgm:t>
    </dgm:pt>
    <dgm:pt modelId="{B34CA7BE-1C3D-488B-ADC6-E5A122978780}">
      <dgm:prSet phldrT="[文本]" custT="1"/>
      <dgm:spPr/>
      <dgm:t>
        <a:bodyPr/>
        <a:lstStyle/>
        <a:p>
          <a:r>
            <a:rPr lang="zh-CN" altLang="en-US" sz="3200" dirty="0" smtClean="0"/>
            <a:t>具备基本的培训项目策划能力</a:t>
          </a:r>
          <a:endParaRPr lang="zh-CN" altLang="en-US" sz="3200" dirty="0"/>
        </a:p>
      </dgm:t>
    </dgm:pt>
    <dgm:pt modelId="{A81BB75F-5E37-4347-ADF3-583DA548F469}" type="parTrans" cxnId="{44649FD0-7382-49E2-A749-C7EEDB1F62E4}">
      <dgm:prSet/>
      <dgm:spPr/>
      <dgm:t>
        <a:bodyPr/>
        <a:lstStyle/>
        <a:p>
          <a:endParaRPr lang="zh-CN" altLang="en-US"/>
        </a:p>
      </dgm:t>
    </dgm:pt>
    <dgm:pt modelId="{6850570B-14AE-45D3-BA7E-1F1AA6BC5A9B}" type="sibTrans" cxnId="{44649FD0-7382-49E2-A749-C7EEDB1F62E4}">
      <dgm:prSet/>
      <dgm:spPr/>
      <dgm:t>
        <a:bodyPr/>
        <a:lstStyle/>
        <a:p>
          <a:endParaRPr lang="zh-CN" altLang="en-US"/>
        </a:p>
      </dgm:t>
    </dgm:pt>
    <dgm:pt modelId="{4A7F34A2-883B-46CB-B088-7EAC4E9D8199}">
      <dgm:prSet phldrT="[文本]" custT="1"/>
      <dgm:spPr>
        <a:ln>
          <a:solidFill>
            <a:schemeClr val="tx2">
              <a:lumMod val="20000"/>
              <a:lumOff val="80000"/>
            </a:schemeClr>
          </a:solidFill>
        </a:ln>
      </dgm:spPr>
      <dgm:t>
        <a:bodyPr/>
        <a:lstStyle/>
        <a:p>
          <a:pPr algn="l"/>
          <a:r>
            <a:rPr lang="zh-CN" altLang="en-US" sz="2400" dirty="0" smtClean="0"/>
            <a:t>（三）教材开发</a:t>
          </a:r>
          <a:endParaRPr lang="zh-CN" altLang="en-US" sz="2400" dirty="0"/>
        </a:p>
      </dgm:t>
      <dgm:extLst/>
    </dgm:pt>
    <dgm:pt modelId="{34C737FB-1B54-4F8B-B41D-327879F4106B}" type="parTrans" cxnId="{9B5823D4-1C1F-42B2-98DB-010C1070A1C7}">
      <dgm:prSet/>
      <dgm:spPr/>
      <dgm:t>
        <a:bodyPr/>
        <a:lstStyle/>
        <a:p>
          <a:endParaRPr lang="zh-CN" altLang="en-US"/>
        </a:p>
      </dgm:t>
    </dgm:pt>
    <dgm:pt modelId="{E95D445B-FB63-4AF1-ABC2-23D8C0F30C5B}" type="sibTrans" cxnId="{9B5823D4-1C1F-42B2-98DB-010C1070A1C7}">
      <dgm:prSet/>
      <dgm:spPr/>
      <dgm:t>
        <a:bodyPr/>
        <a:lstStyle/>
        <a:p>
          <a:endParaRPr lang="zh-CN" altLang="en-US"/>
        </a:p>
      </dgm:t>
    </dgm:pt>
    <dgm:pt modelId="{D5855344-6E2D-4047-9005-24DFC63703B2}">
      <dgm:prSet phldrT="[文本]" custT="1"/>
      <dgm:spPr/>
      <dgm:t>
        <a:bodyPr/>
        <a:lstStyle/>
        <a:p>
          <a:r>
            <a:rPr lang="zh-CN" altLang="en-US" sz="3200" dirty="0" smtClean="0"/>
            <a:t>根据要求，进行教材开发</a:t>
          </a:r>
          <a:endParaRPr lang="zh-CN" altLang="en-US" sz="3200" dirty="0"/>
        </a:p>
      </dgm:t>
    </dgm:pt>
    <dgm:pt modelId="{08C48D1B-6DD3-4E99-8C32-FE40F7F7FF80}" type="parTrans" cxnId="{88701679-8846-4886-ABAC-23E4A2288EE0}">
      <dgm:prSet/>
      <dgm:spPr/>
      <dgm:t>
        <a:bodyPr/>
        <a:lstStyle/>
        <a:p>
          <a:endParaRPr lang="zh-CN" altLang="en-US"/>
        </a:p>
      </dgm:t>
    </dgm:pt>
    <dgm:pt modelId="{4D533464-F7DB-49B7-AE83-08B54F9AB84E}" type="sibTrans" cxnId="{88701679-8846-4886-ABAC-23E4A2288EE0}">
      <dgm:prSet/>
      <dgm:spPr/>
      <dgm:t>
        <a:bodyPr/>
        <a:lstStyle/>
        <a:p>
          <a:endParaRPr lang="zh-CN" altLang="en-US"/>
        </a:p>
      </dgm:t>
    </dgm:pt>
    <dgm:pt modelId="{0E4EB860-D140-4F66-8CA2-777C3C0876F7}" type="pres">
      <dgm:prSet presAssocID="{59DAC300-8D26-48AD-A558-DA84D65E7B77}" presName="Name0" presStyleCnt="0">
        <dgm:presLayoutVars>
          <dgm:dir/>
          <dgm:animLvl val="lvl"/>
          <dgm:resizeHandles val="exact"/>
        </dgm:presLayoutVars>
      </dgm:prSet>
      <dgm:spPr/>
      <dgm:t>
        <a:bodyPr/>
        <a:lstStyle/>
        <a:p>
          <a:endParaRPr lang="zh-CN" altLang="en-US"/>
        </a:p>
      </dgm:t>
    </dgm:pt>
    <dgm:pt modelId="{B28C7FBB-C8B6-4B1A-860A-FC43EFCBCFFF}" type="pres">
      <dgm:prSet presAssocID="{53EB2941-F1CE-448C-BD20-ABAC5714F742}" presName="composite" presStyleCnt="0"/>
      <dgm:spPr/>
    </dgm:pt>
    <dgm:pt modelId="{45C94F54-AEE8-4AA3-B771-AF6540F63071}" type="pres">
      <dgm:prSet presAssocID="{53EB2941-F1CE-448C-BD20-ABAC5714F742}" presName="parTx" presStyleLbl="alignNode1" presStyleIdx="0" presStyleCnt="3">
        <dgm:presLayoutVars>
          <dgm:chMax val="0"/>
          <dgm:chPref val="0"/>
          <dgm:bulletEnabled val="1"/>
        </dgm:presLayoutVars>
      </dgm:prSet>
      <dgm:spPr/>
      <dgm:t>
        <a:bodyPr/>
        <a:lstStyle/>
        <a:p>
          <a:endParaRPr lang="zh-CN" altLang="en-US"/>
        </a:p>
      </dgm:t>
    </dgm:pt>
    <dgm:pt modelId="{E0F80281-34FB-41F6-9ED7-C1119044056E}" type="pres">
      <dgm:prSet presAssocID="{53EB2941-F1CE-448C-BD20-ABAC5714F742}" presName="desTx" presStyleLbl="alignAccFollowNode1" presStyleIdx="0" presStyleCnt="3">
        <dgm:presLayoutVars>
          <dgm:bulletEnabled val="1"/>
        </dgm:presLayoutVars>
      </dgm:prSet>
      <dgm:spPr/>
      <dgm:t>
        <a:bodyPr/>
        <a:lstStyle/>
        <a:p>
          <a:endParaRPr lang="zh-CN" altLang="en-US"/>
        </a:p>
      </dgm:t>
    </dgm:pt>
    <dgm:pt modelId="{BEC9D2BB-B0A3-4E29-BC40-AB5CB34D4C4D}" type="pres">
      <dgm:prSet presAssocID="{6A62D783-20BA-46C8-8D6F-7622FAEEA0FE}" presName="space" presStyleCnt="0"/>
      <dgm:spPr/>
    </dgm:pt>
    <dgm:pt modelId="{6D102ED6-0E09-4A8D-8337-54BE0A7FBE6E}" type="pres">
      <dgm:prSet presAssocID="{DEC0DC2B-1C86-4B9D-AE17-AAD2936B8E99}" presName="composite" presStyleCnt="0"/>
      <dgm:spPr/>
    </dgm:pt>
    <dgm:pt modelId="{D35B96B2-591B-4F5E-873B-D001BF82E9ED}" type="pres">
      <dgm:prSet presAssocID="{DEC0DC2B-1C86-4B9D-AE17-AAD2936B8E99}" presName="parTx" presStyleLbl="alignNode1" presStyleIdx="1" presStyleCnt="3">
        <dgm:presLayoutVars>
          <dgm:chMax val="0"/>
          <dgm:chPref val="0"/>
          <dgm:bulletEnabled val="1"/>
        </dgm:presLayoutVars>
      </dgm:prSet>
      <dgm:spPr/>
      <dgm:t>
        <a:bodyPr/>
        <a:lstStyle/>
        <a:p>
          <a:endParaRPr lang="zh-CN" altLang="en-US"/>
        </a:p>
      </dgm:t>
    </dgm:pt>
    <dgm:pt modelId="{0E5CAD50-65F3-422A-B2C9-E776AA0377B8}" type="pres">
      <dgm:prSet presAssocID="{DEC0DC2B-1C86-4B9D-AE17-AAD2936B8E99}" presName="desTx" presStyleLbl="alignAccFollowNode1" presStyleIdx="1" presStyleCnt="3">
        <dgm:presLayoutVars>
          <dgm:bulletEnabled val="1"/>
        </dgm:presLayoutVars>
      </dgm:prSet>
      <dgm:spPr/>
      <dgm:t>
        <a:bodyPr/>
        <a:lstStyle/>
        <a:p>
          <a:endParaRPr lang="zh-CN" altLang="en-US"/>
        </a:p>
      </dgm:t>
    </dgm:pt>
    <dgm:pt modelId="{492AF100-1B2A-4441-A6E6-A3436E57D1CD}" type="pres">
      <dgm:prSet presAssocID="{B67D31F1-D0D9-45A5-88FC-8112AD911EC5}" presName="space" presStyleCnt="0"/>
      <dgm:spPr/>
    </dgm:pt>
    <dgm:pt modelId="{64887191-9139-425F-AE56-FFE0997BF8CA}" type="pres">
      <dgm:prSet presAssocID="{4A7F34A2-883B-46CB-B088-7EAC4E9D8199}" presName="composite" presStyleCnt="0"/>
      <dgm:spPr/>
    </dgm:pt>
    <dgm:pt modelId="{F7EEA9D8-2C0D-473C-870B-9F14E9F4BA08}" type="pres">
      <dgm:prSet presAssocID="{4A7F34A2-883B-46CB-B088-7EAC4E9D8199}" presName="parTx" presStyleLbl="alignNode1" presStyleIdx="2" presStyleCnt="3">
        <dgm:presLayoutVars>
          <dgm:chMax val="0"/>
          <dgm:chPref val="0"/>
          <dgm:bulletEnabled val="1"/>
        </dgm:presLayoutVars>
      </dgm:prSet>
      <dgm:spPr/>
      <dgm:t>
        <a:bodyPr/>
        <a:lstStyle/>
        <a:p>
          <a:endParaRPr lang="zh-CN" altLang="en-US"/>
        </a:p>
      </dgm:t>
    </dgm:pt>
    <dgm:pt modelId="{96E29DA3-F311-4031-82F5-AD0DFFA76115}" type="pres">
      <dgm:prSet presAssocID="{4A7F34A2-883B-46CB-B088-7EAC4E9D8199}" presName="desTx" presStyleLbl="alignAccFollowNode1" presStyleIdx="2" presStyleCnt="3">
        <dgm:presLayoutVars>
          <dgm:bulletEnabled val="1"/>
        </dgm:presLayoutVars>
      </dgm:prSet>
      <dgm:spPr/>
      <dgm:t>
        <a:bodyPr/>
        <a:lstStyle/>
        <a:p>
          <a:endParaRPr lang="zh-CN" altLang="en-US"/>
        </a:p>
      </dgm:t>
    </dgm:pt>
  </dgm:ptLst>
  <dgm:cxnLst>
    <dgm:cxn modelId="{44649FD0-7382-49E2-A749-C7EEDB1F62E4}" srcId="{DEC0DC2B-1C86-4B9D-AE17-AAD2936B8E99}" destId="{B34CA7BE-1C3D-488B-ADC6-E5A122978780}" srcOrd="0" destOrd="0" parTransId="{A81BB75F-5E37-4347-ADF3-583DA548F469}" sibTransId="{6850570B-14AE-45D3-BA7E-1F1AA6BC5A9B}"/>
    <dgm:cxn modelId="{6B177EF8-E6B4-45FF-ACF8-3E074CC45BD5}" type="presOf" srcId="{59DAC300-8D26-48AD-A558-DA84D65E7B77}" destId="{0E4EB860-D140-4F66-8CA2-777C3C0876F7}" srcOrd="0" destOrd="0" presId="urn:microsoft.com/office/officeart/2005/8/layout/hList1"/>
    <dgm:cxn modelId="{8088C20E-F784-48B3-9B8F-34DE3B7CC8B9}" type="presOf" srcId="{53EB2941-F1CE-448C-BD20-ABAC5714F742}" destId="{45C94F54-AEE8-4AA3-B771-AF6540F63071}" srcOrd="0" destOrd="0" presId="urn:microsoft.com/office/officeart/2005/8/layout/hList1"/>
    <dgm:cxn modelId="{1663303B-3E67-4D67-B427-36150C67BDD0}" type="presOf" srcId="{DEC0DC2B-1C86-4B9D-AE17-AAD2936B8E99}" destId="{D35B96B2-591B-4F5E-873B-D001BF82E9ED}" srcOrd="0" destOrd="0" presId="urn:microsoft.com/office/officeart/2005/8/layout/hList1"/>
    <dgm:cxn modelId="{401315BC-D378-4F86-BE57-8B110C637930}" srcId="{59DAC300-8D26-48AD-A558-DA84D65E7B77}" destId="{DEC0DC2B-1C86-4B9D-AE17-AAD2936B8E99}" srcOrd="1" destOrd="0" parTransId="{983B5442-D350-4EEB-9303-20E5C7151553}" sibTransId="{B67D31F1-D0D9-45A5-88FC-8112AD911EC5}"/>
    <dgm:cxn modelId="{1F064D8C-A2F4-4DED-B8B1-168DD39D7F83}" type="presOf" srcId="{4A7F34A2-883B-46CB-B088-7EAC4E9D8199}" destId="{F7EEA9D8-2C0D-473C-870B-9F14E9F4BA08}" srcOrd="0" destOrd="0" presId="urn:microsoft.com/office/officeart/2005/8/layout/hList1"/>
    <dgm:cxn modelId="{AF8C1BBA-63C0-4889-AE77-6B4CD6022AE8}" type="presOf" srcId="{D5855344-6E2D-4047-9005-24DFC63703B2}" destId="{96E29DA3-F311-4031-82F5-AD0DFFA76115}" srcOrd="0" destOrd="0" presId="urn:microsoft.com/office/officeart/2005/8/layout/hList1"/>
    <dgm:cxn modelId="{362E8AA3-DAD8-4E45-ADFA-0A6CF43A2230}" srcId="{59DAC300-8D26-48AD-A558-DA84D65E7B77}" destId="{53EB2941-F1CE-448C-BD20-ABAC5714F742}" srcOrd="0" destOrd="0" parTransId="{91200982-7742-451E-AAD5-8C1161B64A85}" sibTransId="{6A62D783-20BA-46C8-8D6F-7622FAEEA0FE}"/>
    <dgm:cxn modelId="{9B5823D4-1C1F-42B2-98DB-010C1070A1C7}" srcId="{59DAC300-8D26-48AD-A558-DA84D65E7B77}" destId="{4A7F34A2-883B-46CB-B088-7EAC4E9D8199}" srcOrd="2" destOrd="0" parTransId="{34C737FB-1B54-4F8B-B41D-327879F4106B}" sibTransId="{E95D445B-FB63-4AF1-ABC2-23D8C0F30C5B}"/>
    <dgm:cxn modelId="{19A24440-4B8F-4134-804E-38F024528755}" type="presOf" srcId="{B34CA7BE-1C3D-488B-ADC6-E5A122978780}" destId="{0E5CAD50-65F3-422A-B2C9-E776AA0377B8}" srcOrd="0" destOrd="0" presId="urn:microsoft.com/office/officeart/2005/8/layout/hList1"/>
    <dgm:cxn modelId="{53F9BA20-70CD-448E-95E2-1DE93A1D46F1}" srcId="{53EB2941-F1CE-448C-BD20-ABAC5714F742}" destId="{7F913FD6-D40B-4F26-8894-6B7AA0F4E2A5}" srcOrd="0" destOrd="0" parTransId="{DECF5E69-CDFA-4FDA-8F55-F5F54691D5D9}" sibTransId="{8283415C-A6F4-454A-BE81-6B402B4840FF}"/>
    <dgm:cxn modelId="{AF111F8B-21B4-4D76-AA44-0F2EE8536B10}" type="presOf" srcId="{7F913FD6-D40B-4F26-8894-6B7AA0F4E2A5}" destId="{E0F80281-34FB-41F6-9ED7-C1119044056E}" srcOrd="0" destOrd="0" presId="urn:microsoft.com/office/officeart/2005/8/layout/hList1"/>
    <dgm:cxn modelId="{88701679-8846-4886-ABAC-23E4A2288EE0}" srcId="{4A7F34A2-883B-46CB-B088-7EAC4E9D8199}" destId="{D5855344-6E2D-4047-9005-24DFC63703B2}" srcOrd="0" destOrd="0" parTransId="{08C48D1B-6DD3-4E99-8C32-FE40F7F7FF80}" sibTransId="{4D533464-F7DB-49B7-AE83-08B54F9AB84E}"/>
    <dgm:cxn modelId="{F7D91BA5-9FEC-4D69-A6EE-7FCD727330ED}" type="presParOf" srcId="{0E4EB860-D140-4F66-8CA2-777C3C0876F7}" destId="{B28C7FBB-C8B6-4B1A-860A-FC43EFCBCFFF}" srcOrd="0" destOrd="0" presId="urn:microsoft.com/office/officeart/2005/8/layout/hList1"/>
    <dgm:cxn modelId="{B246DB65-D20E-4DCA-AC1A-C30F8E3F88BD}" type="presParOf" srcId="{B28C7FBB-C8B6-4B1A-860A-FC43EFCBCFFF}" destId="{45C94F54-AEE8-4AA3-B771-AF6540F63071}" srcOrd="0" destOrd="0" presId="urn:microsoft.com/office/officeart/2005/8/layout/hList1"/>
    <dgm:cxn modelId="{20374909-6273-4486-A72D-B44CC45F8A4F}" type="presParOf" srcId="{B28C7FBB-C8B6-4B1A-860A-FC43EFCBCFFF}" destId="{E0F80281-34FB-41F6-9ED7-C1119044056E}" srcOrd="1" destOrd="0" presId="urn:microsoft.com/office/officeart/2005/8/layout/hList1"/>
    <dgm:cxn modelId="{3B37C089-9465-4026-AE47-7CC9FA6869F7}" type="presParOf" srcId="{0E4EB860-D140-4F66-8CA2-777C3C0876F7}" destId="{BEC9D2BB-B0A3-4E29-BC40-AB5CB34D4C4D}" srcOrd="1" destOrd="0" presId="urn:microsoft.com/office/officeart/2005/8/layout/hList1"/>
    <dgm:cxn modelId="{9F1F25CB-DBBC-40F3-8EAE-714EE6290B87}" type="presParOf" srcId="{0E4EB860-D140-4F66-8CA2-777C3C0876F7}" destId="{6D102ED6-0E09-4A8D-8337-54BE0A7FBE6E}" srcOrd="2" destOrd="0" presId="urn:microsoft.com/office/officeart/2005/8/layout/hList1"/>
    <dgm:cxn modelId="{12142A11-085C-4E46-9D3D-B6C752B6F30E}" type="presParOf" srcId="{6D102ED6-0E09-4A8D-8337-54BE0A7FBE6E}" destId="{D35B96B2-591B-4F5E-873B-D001BF82E9ED}" srcOrd="0" destOrd="0" presId="urn:microsoft.com/office/officeart/2005/8/layout/hList1"/>
    <dgm:cxn modelId="{B7F9789A-3DF8-4659-B9C7-29D9DD2B4A61}" type="presParOf" srcId="{6D102ED6-0E09-4A8D-8337-54BE0A7FBE6E}" destId="{0E5CAD50-65F3-422A-B2C9-E776AA0377B8}" srcOrd="1" destOrd="0" presId="urn:microsoft.com/office/officeart/2005/8/layout/hList1"/>
    <dgm:cxn modelId="{0845DE17-CA12-4159-9968-86DBBAE40743}" type="presParOf" srcId="{0E4EB860-D140-4F66-8CA2-777C3C0876F7}" destId="{492AF100-1B2A-4441-A6E6-A3436E57D1CD}" srcOrd="3" destOrd="0" presId="urn:microsoft.com/office/officeart/2005/8/layout/hList1"/>
    <dgm:cxn modelId="{58BF9AFD-BE54-4553-AD60-0EFE6ADAD576}" type="presParOf" srcId="{0E4EB860-D140-4F66-8CA2-777C3C0876F7}" destId="{64887191-9139-425F-AE56-FFE0997BF8CA}" srcOrd="4" destOrd="0" presId="urn:microsoft.com/office/officeart/2005/8/layout/hList1"/>
    <dgm:cxn modelId="{AFEB5D19-FE9C-45EE-B9D3-4BE1B8180A41}" type="presParOf" srcId="{64887191-9139-425F-AE56-FFE0997BF8CA}" destId="{F7EEA9D8-2C0D-473C-870B-9F14E9F4BA08}" srcOrd="0" destOrd="0" presId="urn:microsoft.com/office/officeart/2005/8/layout/hList1"/>
    <dgm:cxn modelId="{2E635610-6397-41A7-8A6B-C4460E35903F}" type="presParOf" srcId="{64887191-9139-425F-AE56-FFE0997BF8CA}" destId="{96E29DA3-F311-4031-82F5-AD0DFFA761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AC300-8D26-48AD-A558-DA84D65E7B77}" type="doc">
      <dgm:prSet loTypeId="urn:microsoft.com/office/officeart/2005/8/layout/hList1" loCatId="list" qsTypeId="urn:microsoft.com/office/officeart/2005/8/quickstyle/simple3" qsCatId="simple" csTypeId="urn:microsoft.com/office/officeart/2005/8/colors/accent1_2#4" csCatId="accent1" phldr="1"/>
      <dgm:spPr/>
      <dgm:t>
        <a:bodyPr/>
        <a:lstStyle/>
        <a:p>
          <a:endParaRPr lang="zh-CN" altLang="en-US"/>
        </a:p>
      </dgm:t>
    </dgm:pt>
    <dgm:pt modelId="{53EB2941-F1CE-448C-BD20-ABAC5714F742}">
      <dgm:prSet phldrT="[文本]" custT="1"/>
      <dgm:spPr>
        <a:ln>
          <a:solidFill>
            <a:schemeClr val="tx2">
              <a:lumMod val="20000"/>
              <a:lumOff val="80000"/>
            </a:schemeClr>
          </a:solidFill>
        </a:ln>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zh-CN" altLang="en-US" sz="2400" dirty="0" smtClean="0"/>
            <a:t>（一）</a:t>
          </a:r>
          <a:r>
            <a:rPr lang="zh-CN" altLang="en-US" sz="2400" b="0" dirty="0" smtClean="0">
              <a:solidFill>
                <a:schemeClr val="tx1"/>
              </a:solidFill>
            </a:rPr>
            <a:t>四个流程</a:t>
          </a:r>
        </a:p>
      </dgm:t>
      <dgm:extLst/>
    </dgm:pt>
    <dgm:pt modelId="{91200982-7742-451E-AAD5-8C1161B64A85}" type="parTrans" cxnId="{362E8AA3-DAD8-4E45-ADFA-0A6CF43A2230}">
      <dgm:prSet/>
      <dgm:spPr/>
      <dgm:t>
        <a:bodyPr/>
        <a:lstStyle/>
        <a:p>
          <a:endParaRPr lang="zh-CN" altLang="en-US"/>
        </a:p>
      </dgm:t>
    </dgm:pt>
    <dgm:pt modelId="{6A62D783-20BA-46C8-8D6F-7622FAEEA0FE}" type="sibTrans" cxnId="{362E8AA3-DAD8-4E45-ADFA-0A6CF43A2230}">
      <dgm:prSet/>
      <dgm:spPr/>
      <dgm:t>
        <a:bodyPr/>
        <a:lstStyle/>
        <a:p>
          <a:endParaRPr lang="zh-CN" altLang="en-US"/>
        </a:p>
      </dgm:t>
    </dgm:pt>
    <dgm:pt modelId="{7F913FD6-D40B-4F26-8894-6B7AA0F4E2A5}">
      <dgm:prSet phldrT="[文本]" custT="1"/>
      <dgm:spPr>
        <a:effectLst/>
      </dgm:spPr>
      <dgm:t>
        <a:bodyPr/>
        <a:lstStyle/>
        <a:p>
          <a:pPr>
            <a:lnSpc>
              <a:spcPts val="3100"/>
            </a:lnSpc>
          </a:pPr>
          <a:r>
            <a:rPr lang="zh-CN" altLang="en-US" sz="2800" dirty="0" smtClean="0"/>
            <a:t>熟悉培训项目实施流程</a:t>
          </a:r>
          <a:endParaRPr lang="zh-CN" altLang="en-US" sz="2800" dirty="0"/>
        </a:p>
      </dgm:t>
    </dgm:pt>
    <dgm:pt modelId="{DECF5E69-CDFA-4FDA-8F55-F5F54691D5D9}" type="parTrans" cxnId="{53F9BA20-70CD-448E-95E2-1DE93A1D46F1}">
      <dgm:prSet/>
      <dgm:spPr/>
      <dgm:t>
        <a:bodyPr/>
        <a:lstStyle/>
        <a:p>
          <a:endParaRPr lang="zh-CN" altLang="en-US"/>
        </a:p>
      </dgm:t>
    </dgm:pt>
    <dgm:pt modelId="{8283415C-A6F4-454A-BE81-6B402B4840FF}" type="sibTrans" cxnId="{53F9BA20-70CD-448E-95E2-1DE93A1D46F1}">
      <dgm:prSet/>
      <dgm:spPr/>
      <dgm:t>
        <a:bodyPr/>
        <a:lstStyle/>
        <a:p>
          <a:endParaRPr lang="zh-CN" altLang="en-US"/>
        </a:p>
      </dgm:t>
    </dgm:pt>
    <dgm:pt modelId="{DEC0DC2B-1C86-4B9D-AE17-AAD2936B8E99}">
      <dgm:prSet phldrT="[文本]" custT="1"/>
      <dgm:spPr>
        <a:ln>
          <a:solidFill>
            <a:schemeClr val="accent1">
              <a:lumMod val="20000"/>
              <a:lumOff val="80000"/>
            </a:schemeClr>
          </a:solidFill>
        </a:ln>
      </dgm:spPr>
      <dgm:t>
        <a:bodyPr/>
        <a:lstStyle/>
        <a:p>
          <a:pPr algn="l"/>
          <a:r>
            <a:rPr lang="zh-CN" altLang="en-US" sz="2400" dirty="0" smtClean="0"/>
            <a:t>（二）</a:t>
          </a:r>
          <a:r>
            <a:rPr lang="zh-CN" altLang="en-US" sz="2400" b="0" dirty="0" smtClean="0">
              <a:solidFill>
                <a:schemeClr val="tx1"/>
              </a:solidFill>
            </a:rPr>
            <a:t>五个培训控制过程</a:t>
          </a:r>
          <a:endParaRPr lang="zh-CN" altLang="en-US" sz="2400" b="0" dirty="0">
            <a:solidFill>
              <a:schemeClr val="tx1"/>
            </a:solidFill>
          </a:endParaRPr>
        </a:p>
      </dgm:t>
      <dgm:extLst/>
    </dgm:pt>
    <dgm:pt modelId="{983B5442-D350-4EEB-9303-20E5C7151553}" type="parTrans" cxnId="{401315BC-D378-4F86-BE57-8B110C637930}">
      <dgm:prSet/>
      <dgm:spPr/>
      <dgm:t>
        <a:bodyPr/>
        <a:lstStyle/>
        <a:p>
          <a:endParaRPr lang="zh-CN" altLang="en-US"/>
        </a:p>
      </dgm:t>
    </dgm:pt>
    <dgm:pt modelId="{B67D31F1-D0D9-45A5-88FC-8112AD911EC5}" type="sibTrans" cxnId="{401315BC-D378-4F86-BE57-8B110C637930}">
      <dgm:prSet/>
      <dgm:spPr/>
      <dgm:t>
        <a:bodyPr/>
        <a:lstStyle/>
        <a:p>
          <a:endParaRPr lang="zh-CN" altLang="en-US"/>
        </a:p>
      </dgm:t>
    </dgm:pt>
    <dgm:pt modelId="{B34CA7BE-1C3D-488B-ADC6-E5A122978780}">
      <dgm:prSet phldrT="[文本]" custT="1"/>
      <dgm:spPr/>
      <dgm:t>
        <a:bodyPr/>
        <a:lstStyle/>
        <a:p>
          <a:pPr>
            <a:lnSpc>
              <a:spcPts val="3100"/>
            </a:lnSpc>
          </a:pPr>
          <a:r>
            <a:rPr lang="zh-CN" altLang="en-US" sz="2800" b="0" dirty="0" smtClean="0">
              <a:solidFill>
                <a:schemeClr val="tx1"/>
              </a:solidFill>
            </a:rPr>
            <a:t>了解</a:t>
          </a:r>
          <a:r>
            <a:rPr lang="en-US" altLang="zh-CN" sz="2800" b="0" dirty="0" smtClean="0">
              <a:solidFill>
                <a:schemeClr val="tx1"/>
              </a:solidFill>
            </a:rPr>
            <a:t>16</a:t>
          </a:r>
          <a:r>
            <a:rPr lang="zh-CN" altLang="en-US" sz="2800" b="0" dirty="0" smtClean="0">
              <a:solidFill>
                <a:schemeClr val="tx1"/>
              </a:solidFill>
            </a:rPr>
            <a:t>个关键控制点</a:t>
          </a:r>
          <a:endParaRPr lang="zh-CN" altLang="en-US" sz="2800" b="0" dirty="0">
            <a:solidFill>
              <a:schemeClr val="tx1"/>
            </a:solidFill>
          </a:endParaRPr>
        </a:p>
      </dgm:t>
    </dgm:pt>
    <dgm:pt modelId="{A81BB75F-5E37-4347-ADF3-583DA548F469}" type="parTrans" cxnId="{44649FD0-7382-49E2-A749-C7EEDB1F62E4}">
      <dgm:prSet/>
      <dgm:spPr/>
      <dgm:t>
        <a:bodyPr/>
        <a:lstStyle/>
        <a:p>
          <a:endParaRPr lang="zh-CN" altLang="en-US"/>
        </a:p>
      </dgm:t>
    </dgm:pt>
    <dgm:pt modelId="{6850570B-14AE-45D3-BA7E-1F1AA6BC5A9B}" type="sibTrans" cxnId="{44649FD0-7382-49E2-A749-C7EEDB1F62E4}">
      <dgm:prSet/>
      <dgm:spPr/>
      <dgm:t>
        <a:bodyPr/>
        <a:lstStyle/>
        <a:p>
          <a:endParaRPr lang="zh-CN" altLang="en-US"/>
        </a:p>
      </dgm:t>
    </dgm:pt>
    <dgm:pt modelId="{4A7F34A2-883B-46CB-B088-7EAC4E9D8199}">
      <dgm:prSet phldrT="[文本]" custT="1"/>
      <dgm:spPr>
        <a:ln>
          <a:solidFill>
            <a:schemeClr val="tx2">
              <a:lumMod val="20000"/>
              <a:lumOff val="80000"/>
            </a:schemeClr>
          </a:solidFill>
        </a:ln>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zh-CN" altLang="en-US" sz="2400" dirty="0" smtClean="0"/>
            <a:t>（三）</a:t>
          </a:r>
          <a:r>
            <a:rPr lang="zh-CN" altLang="en-US" sz="2400" b="0" dirty="0" smtClean="0">
              <a:solidFill>
                <a:schemeClr val="tx1"/>
              </a:solidFill>
            </a:rPr>
            <a:t>学员管理</a:t>
          </a:r>
        </a:p>
      </dgm:t>
      <dgm:extLst/>
    </dgm:pt>
    <dgm:pt modelId="{34C737FB-1B54-4F8B-B41D-327879F4106B}" type="parTrans" cxnId="{9B5823D4-1C1F-42B2-98DB-010C1070A1C7}">
      <dgm:prSet/>
      <dgm:spPr/>
      <dgm:t>
        <a:bodyPr/>
        <a:lstStyle/>
        <a:p>
          <a:endParaRPr lang="zh-CN" altLang="en-US"/>
        </a:p>
      </dgm:t>
    </dgm:pt>
    <dgm:pt modelId="{E95D445B-FB63-4AF1-ABC2-23D8C0F30C5B}" type="sibTrans" cxnId="{9B5823D4-1C1F-42B2-98DB-010C1070A1C7}">
      <dgm:prSet/>
      <dgm:spPr/>
      <dgm:t>
        <a:bodyPr/>
        <a:lstStyle/>
        <a:p>
          <a:endParaRPr lang="zh-CN" altLang="en-US"/>
        </a:p>
      </dgm:t>
    </dgm:pt>
    <dgm:pt modelId="{D5855344-6E2D-4047-9005-24DFC63703B2}">
      <dgm:prSet phldrT="[文本]" custT="1"/>
      <dgm:spPr/>
      <dgm:t>
        <a:bodyPr/>
        <a:lstStyle/>
        <a:p>
          <a:r>
            <a:rPr lang="zh-CN" altLang="en-US" sz="2800" dirty="0" smtClean="0"/>
            <a:t>熟悉学员培训管理规定，能协助做好学员管理工作</a:t>
          </a:r>
          <a:endParaRPr lang="zh-CN" altLang="en-US" sz="2800" dirty="0"/>
        </a:p>
      </dgm:t>
    </dgm:pt>
    <dgm:pt modelId="{08C48D1B-6DD3-4E99-8C32-FE40F7F7FF80}" type="parTrans" cxnId="{88701679-8846-4886-ABAC-23E4A2288EE0}">
      <dgm:prSet/>
      <dgm:spPr/>
      <dgm:t>
        <a:bodyPr/>
        <a:lstStyle/>
        <a:p>
          <a:endParaRPr lang="zh-CN" altLang="en-US"/>
        </a:p>
      </dgm:t>
    </dgm:pt>
    <dgm:pt modelId="{4D533464-F7DB-49B7-AE83-08B54F9AB84E}" type="sibTrans" cxnId="{88701679-8846-4886-ABAC-23E4A2288EE0}">
      <dgm:prSet/>
      <dgm:spPr/>
      <dgm:t>
        <a:bodyPr/>
        <a:lstStyle/>
        <a:p>
          <a:endParaRPr lang="zh-CN" altLang="en-US"/>
        </a:p>
      </dgm:t>
    </dgm:pt>
    <dgm:pt modelId="{0E4EB860-D140-4F66-8CA2-777C3C0876F7}" type="pres">
      <dgm:prSet presAssocID="{59DAC300-8D26-48AD-A558-DA84D65E7B77}" presName="Name0" presStyleCnt="0">
        <dgm:presLayoutVars>
          <dgm:dir/>
          <dgm:animLvl val="lvl"/>
          <dgm:resizeHandles val="exact"/>
        </dgm:presLayoutVars>
      </dgm:prSet>
      <dgm:spPr/>
      <dgm:t>
        <a:bodyPr/>
        <a:lstStyle/>
        <a:p>
          <a:endParaRPr lang="zh-CN" altLang="en-US"/>
        </a:p>
      </dgm:t>
    </dgm:pt>
    <dgm:pt modelId="{B28C7FBB-C8B6-4B1A-860A-FC43EFCBCFFF}" type="pres">
      <dgm:prSet presAssocID="{53EB2941-F1CE-448C-BD20-ABAC5714F742}" presName="composite" presStyleCnt="0"/>
      <dgm:spPr/>
    </dgm:pt>
    <dgm:pt modelId="{45C94F54-AEE8-4AA3-B771-AF6540F63071}" type="pres">
      <dgm:prSet presAssocID="{53EB2941-F1CE-448C-BD20-ABAC5714F742}" presName="parTx" presStyleLbl="alignNode1" presStyleIdx="0" presStyleCnt="3" custLinFactNeighborX="-2956" custLinFactNeighborY="-1971">
        <dgm:presLayoutVars>
          <dgm:chMax val="0"/>
          <dgm:chPref val="0"/>
          <dgm:bulletEnabled val="1"/>
        </dgm:presLayoutVars>
      </dgm:prSet>
      <dgm:spPr/>
      <dgm:t>
        <a:bodyPr/>
        <a:lstStyle/>
        <a:p>
          <a:endParaRPr lang="zh-CN" altLang="en-US"/>
        </a:p>
      </dgm:t>
    </dgm:pt>
    <dgm:pt modelId="{E0F80281-34FB-41F6-9ED7-C1119044056E}" type="pres">
      <dgm:prSet presAssocID="{53EB2941-F1CE-448C-BD20-ABAC5714F742}" presName="desTx" presStyleLbl="alignAccFollowNode1" presStyleIdx="0" presStyleCnt="3">
        <dgm:presLayoutVars>
          <dgm:bulletEnabled val="1"/>
        </dgm:presLayoutVars>
      </dgm:prSet>
      <dgm:spPr/>
      <dgm:t>
        <a:bodyPr/>
        <a:lstStyle/>
        <a:p>
          <a:endParaRPr lang="zh-CN" altLang="en-US"/>
        </a:p>
      </dgm:t>
    </dgm:pt>
    <dgm:pt modelId="{BEC9D2BB-B0A3-4E29-BC40-AB5CB34D4C4D}" type="pres">
      <dgm:prSet presAssocID="{6A62D783-20BA-46C8-8D6F-7622FAEEA0FE}" presName="space" presStyleCnt="0"/>
      <dgm:spPr/>
    </dgm:pt>
    <dgm:pt modelId="{6D102ED6-0E09-4A8D-8337-54BE0A7FBE6E}" type="pres">
      <dgm:prSet presAssocID="{DEC0DC2B-1C86-4B9D-AE17-AAD2936B8E99}" presName="composite" presStyleCnt="0"/>
      <dgm:spPr/>
    </dgm:pt>
    <dgm:pt modelId="{D35B96B2-591B-4F5E-873B-D001BF82E9ED}" type="pres">
      <dgm:prSet presAssocID="{DEC0DC2B-1C86-4B9D-AE17-AAD2936B8E99}" presName="parTx" presStyleLbl="alignNode1" presStyleIdx="1" presStyleCnt="3">
        <dgm:presLayoutVars>
          <dgm:chMax val="0"/>
          <dgm:chPref val="0"/>
          <dgm:bulletEnabled val="1"/>
        </dgm:presLayoutVars>
      </dgm:prSet>
      <dgm:spPr/>
      <dgm:t>
        <a:bodyPr/>
        <a:lstStyle/>
        <a:p>
          <a:endParaRPr lang="zh-CN" altLang="en-US"/>
        </a:p>
      </dgm:t>
    </dgm:pt>
    <dgm:pt modelId="{0E5CAD50-65F3-422A-B2C9-E776AA0377B8}" type="pres">
      <dgm:prSet presAssocID="{DEC0DC2B-1C86-4B9D-AE17-AAD2936B8E99}" presName="desTx" presStyleLbl="alignAccFollowNode1" presStyleIdx="1" presStyleCnt="3">
        <dgm:presLayoutVars>
          <dgm:bulletEnabled val="1"/>
        </dgm:presLayoutVars>
      </dgm:prSet>
      <dgm:spPr/>
      <dgm:t>
        <a:bodyPr/>
        <a:lstStyle/>
        <a:p>
          <a:endParaRPr lang="zh-CN" altLang="en-US"/>
        </a:p>
      </dgm:t>
    </dgm:pt>
    <dgm:pt modelId="{492AF100-1B2A-4441-A6E6-A3436E57D1CD}" type="pres">
      <dgm:prSet presAssocID="{B67D31F1-D0D9-45A5-88FC-8112AD911EC5}" presName="space" presStyleCnt="0"/>
      <dgm:spPr/>
    </dgm:pt>
    <dgm:pt modelId="{64887191-9139-425F-AE56-FFE0997BF8CA}" type="pres">
      <dgm:prSet presAssocID="{4A7F34A2-883B-46CB-B088-7EAC4E9D8199}" presName="composite" presStyleCnt="0"/>
      <dgm:spPr/>
    </dgm:pt>
    <dgm:pt modelId="{F7EEA9D8-2C0D-473C-870B-9F14E9F4BA08}" type="pres">
      <dgm:prSet presAssocID="{4A7F34A2-883B-46CB-B088-7EAC4E9D8199}" presName="parTx" presStyleLbl="alignNode1" presStyleIdx="2" presStyleCnt="3">
        <dgm:presLayoutVars>
          <dgm:chMax val="0"/>
          <dgm:chPref val="0"/>
          <dgm:bulletEnabled val="1"/>
        </dgm:presLayoutVars>
      </dgm:prSet>
      <dgm:spPr/>
      <dgm:t>
        <a:bodyPr/>
        <a:lstStyle/>
        <a:p>
          <a:endParaRPr lang="zh-CN" altLang="en-US"/>
        </a:p>
      </dgm:t>
    </dgm:pt>
    <dgm:pt modelId="{96E29DA3-F311-4031-82F5-AD0DFFA76115}" type="pres">
      <dgm:prSet presAssocID="{4A7F34A2-883B-46CB-B088-7EAC4E9D8199}" presName="desTx" presStyleLbl="alignAccFollowNode1" presStyleIdx="2" presStyleCnt="3" custLinFactNeighborX="214" custLinFactNeighborY="1778">
        <dgm:presLayoutVars>
          <dgm:bulletEnabled val="1"/>
        </dgm:presLayoutVars>
      </dgm:prSet>
      <dgm:spPr/>
      <dgm:t>
        <a:bodyPr/>
        <a:lstStyle/>
        <a:p>
          <a:endParaRPr lang="zh-CN" altLang="en-US"/>
        </a:p>
      </dgm:t>
    </dgm:pt>
  </dgm:ptLst>
  <dgm:cxnLst>
    <dgm:cxn modelId="{44047473-4C03-4394-ABDE-9E3FD9C57BD5}" type="presOf" srcId="{D5855344-6E2D-4047-9005-24DFC63703B2}" destId="{96E29DA3-F311-4031-82F5-AD0DFFA76115}" srcOrd="0" destOrd="0" presId="urn:microsoft.com/office/officeart/2005/8/layout/hList1"/>
    <dgm:cxn modelId="{4A4268C4-2F93-406E-B531-C10DBF6B6ECC}" type="presOf" srcId="{7F913FD6-D40B-4F26-8894-6B7AA0F4E2A5}" destId="{E0F80281-34FB-41F6-9ED7-C1119044056E}" srcOrd="0" destOrd="0" presId="urn:microsoft.com/office/officeart/2005/8/layout/hList1"/>
    <dgm:cxn modelId="{44649FD0-7382-49E2-A749-C7EEDB1F62E4}" srcId="{DEC0DC2B-1C86-4B9D-AE17-AAD2936B8E99}" destId="{B34CA7BE-1C3D-488B-ADC6-E5A122978780}" srcOrd="0" destOrd="0" parTransId="{A81BB75F-5E37-4347-ADF3-583DA548F469}" sibTransId="{6850570B-14AE-45D3-BA7E-1F1AA6BC5A9B}"/>
    <dgm:cxn modelId="{401315BC-D378-4F86-BE57-8B110C637930}" srcId="{59DAC300-8D26-48AD-A558-DA84D65E7B77}" destId="{DEC0DC2B-1C86-4B9D-AE17-AAD2936B8E99}" srcOrd="1" destOrd="0" parTransId="{983B5442-D350-4EEB-9303-20E5C7151553}" sibTransId="{B67D31F1-D0D9-45A5-88FC-8112AD911EC5}"/>
    <dgm:cxn modelId="{12E91CE7-1B31-469A-9A41-70AAA7187726}" type="presOf" srcId="{59DAC300-8D26-48AD-A558-DA84D65E7B77}" destId="{0E4EB860-D140-4F66-8CA2-777C3C0876F7}" srcOrd="0" destOrd="0" presId="urn:microsoft.com/office/officeart/2005/8/layout/hList1"/>
    <dgm:cxn modelId="{CE37BE3F-466B-49DB-829E-3ECBBB615CA4}" type="presOf" srcId="{53EB2941-F1CE-448C-BD20-ABAC5714F742}" destId="{45C94F54-AEE8-4AA3-B771-AF6540F63071}" srcOrd="0" destOrd="0" presId="urn:microsoft.com/office/officeart/2005/8/layout/hList1"/>
    <dgm:cxn modelId="{362E8AA3-DAD8-4E45-ADFA-0A6CF43A2230}" srcId="{59DAC300-8D26-48AD-A558-DA84D65E7B77}" destId="{53EB2941-F1CE-448C-BD20-ABAC5714F742}" srcOrd="0" destOrd="0" parTransId="{91200982-7742-451E-AAD5-8C1161B64A85}" sibTransId="{6A62D783-20BA-46C8-8D6F-7622FAEEA0FE}"/>
    <dgm:cxn modelId="{A556E4A9-DDC0-41DD-B83F-5C7B80757C66}" type="presOf" srcId="{B34CA7BE-1C3D-488B-ADC6-E5A122978780}" destId="{0E5CAD50-65F3-422A-B2C9-E776AA0377B8}" srcOrd="0" destOrd="0" presId="urn:microsoft.com/office/officeart/2005/8/layout/hList1"/>
    <dgm:cxn modelId="{9B5823D4-1C1F-42B2-98DB-010C1070A1C7}" srcId="{59DAC300-8D26-48AD-A558-DA84D65E7B77}" destId="{4A7F34A2-883B-46CB-B088-7EAC4E9D8199}" srcOrd="2" destOrd="0" parTransId="{34C737FB-1B54-4F8B-B41D-327879F4106B}" sibTransId="{E95D445B-FB63-4AF1-ABC2-23D8C0F30C5B}"/>
    <dgm:cxn modelId="{FD6EC677-B496-45AD-8D0A-FC2A2C4A24F1}" type="presOf" srcId="{DEC0DC2B-1C86-4B9D-AE17-AAD2936B8E99}" destId="{D35B96B2-591B-4F5E-873B-D001BF82E9ED}" srcOrd="0" destOrd="0" presId="urn:microsoft.com/office/officeart/2005/8/layout/hList1"/>
    <dgm:cxn modelId="{89D44D85-879A-4021-8787-4DBC02B599D6}" type="presOf" srcId="{4A7F34A2-883B-46CB-B088-7EAC4E9D8199}" destId="{F7EEA9D8-2C0D-473C-870B-9F14E9F4BA08}" srcOrd="0" destOrd="0" presId="urn:microsoft.com/office/officeart/2005/8/layout/hList1"/>
    <dgm:cxn modelId="{53F9BA20-70CD-448E-95E2-1DE93A1D46F1}" srcId="{53EB2941-F1CE-448C-BD20-ABAC5714F742}" destId="{7F913FD6-D40B-4F26-8894-6B7AA0F4E2A5}" srcOrd="0" destOrd="0" parTransId="{DECF5E69-CDFA-4FDA-8F55-F5F54691D5D9}" sibTransId="{8283415C-A6F4-454A-BE81-6B402B4840FF}"/>
    <dgm:cxn modelId="{88701679-8846-4886-ABAC-23E4A2288EE0}" srcId="{4A7F34A2-883B-46CB-B088-7EAC4E9D8199}" destId="{D5855344-6E2D-4047-9005-24DFC63703B2}" srcOrd="0" destOrd="0" parTransId="{08C48D1B-6DD3-4E99-8C32-FE40F7F7FF80}" sibTransId="{4D533464-F7DB-49B7-AE83-08B54F9AB84E}"/>
    <dgm:cxn modelId="{A0F19F8C-3C1E-4B8F-B0C0-4A96FCE66B88}" type="presParOf" srcId="{0E4EB860-D140-4F66-8CA2-777C3C0876F7}" destId="{B28C7FBB-C8B6-4B1A-860A-FC43EFCBCFFF}" srcOrd="0" destOrd="0" presId="urn:microsoft.com/office/officeart/2005/8/layout/hList1"/>
    <dgm:cxn modelId="{E17FE421-07B8-4F02-8CF5-2091BB4215D4}" type="presParOf" srcId="{B28C7FBB-C8B6-4B1A-860A-FC43EFCBCFFF}" destId="{45C94F54-AEE8-4AA3-B771-AF6540F63071}" srcOrd="0" destOrd="0" presId="urn:microsoft.com/office/officeart/2005/8/layout/hList1"/>
    <dgm:cxn modelId="{B2C18A2F-216A-47C7-ABE1-E5E512DD6A2B}" type="presParOf" srcId="{B28C7FBB-C8B6-4B1A-860A-FC43EFCBCFFF}" destId="{E0F80281-34FB-41F6-9ED7-C1119044056E}" srcOrd="1" destOrd="0" presId="urn:microsoft.com/office/officeart/2005/8/layout/hList1"/>
    <dgm:cxn modelId="{81182E78-A966-4A1A-B7C6-27A483AC4791}" type="presParOf" srcId="{0E4EB860-D140-4F66-8CA2-777C3C0876F7}" destId="{BEC9D2BB-B0A3-4E29-BC40-AB5CB34D4C4D}" srcOrd="1" destOrd="0" presId="urn:microsoft.com/office/officeart/2005/8/layout/hList1"/>
    <dgm:cxn modelId="{A40C3FB0-9ECB-452A-835B-2ACBBAE734D9}" type="presParOf" srcId="{0E4EB860-D140-4F66-8CA2-777C3C0876F7}" destId="{6D102ED6-0E09-4A8D-8337-54BE0A7FBE6E}" srcOrd="2" destOrd="0" presId="urn:microsoft.com/office/officeart/2005/8/layout/hList1"/>
    <dgm:cxn modelId="{A1178CFB-1A26-432F-A64D-82F9931D1146}" type="presParOf" srcId="{6D102ED6-0E09-4A8D-8337-54BE0A7FBE6E}" destId="{D35B96B2-591B-4F5E-873B-D001BF82E9ED}" srcOrd="0" destOrd="0" presId="urn:microsoft.com/office/officeart/2005/8/layout/hList1"/>
    <dgm:cxn modelId="{815565DA-02ED-4381-AA50-E8250D0AA481}" type="presParOf" srcId="{6D102ED6-0E09-4A8D-8337-54BE0A7FBE6E}" destId="{0E5CAD50-65F3-422A-B2C9-E776AA0377B8}" srcOrd="1" destOrd="0" presId="urn:microsoft.com/office/officeart/2005/8/layout/hList1"/>
    <dgm:cxn modelId="{12AEE931-7851-4376-80B8-6F866553BDC2}" type="presParOf" srcId="{0E4EB860-D140-4F66-8CA2-777C3C0876F7}" destId="{492AF100-1B2A-4441-A6E6-A3436E57D1CD}" srcOrd="3" destOrd="0" presId="urn:microsoft.com/office/officeart/2005/8/layout/hList1"/>
    <dgm:cxn modelId="{CBF7A3B7-D288-4FB2-9E8D-36B94AA80CA4}" type="presParOf" srcId="{0E4EB860-D140-4F66-8CA2-777C3C0876F7}" destId="{64887191-9139-425F-AE56-FFE0997BF8CA}" srcOrd="4" destOrd="0" presId="urn:microsoft.com/office/officeart/2005/8/layout/hList1"/>
    <dgm:cxn modelId="{C6E714F4-D6F4-4DBE-956B-8F21FB49DA3D}" type="presParOf" srcId="{64887191-9139-425F-AE56-FFE0997BF8CA}" destId="{F7EEA9D8-2C0D-473C-870B-9F14E9F4BA08}" srcOrd="0" destOrd="0" presId="urn:microsoft.com/office/officeart/2005/8/layout/hList1"/>
    <dgm:cxn modelId="{7CAB04C8-F63C-435C-8BCC-0305E9775C55}" type="presParOf" srcId="{64887191-9139-425F-AE56-FFE0997BF8CA}" destId="{96E29DA3-F311-4031-82F5-AD0DFFA7611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1C125B-03FD-4546-B92A-EE1917F6D254}" type="doc">
      <dgm:prSet loTypeId="urn:microsoft.com/office/officeart/2005/8/layout/process1" loCatId="process" qsTypeId="urn:microsoft.com/office/officeart/2005/8/quickstyle/simple1#1" qsCatId="simple" csTypeId="urn:microsoft.com/office/officeart/2005/8/colors/colorful1" csCatId="colorful" phldr="1"/>
      <dgm:spPr/>
    </dgm:pt>
    <dgm:pt modelId="{570F10AE-9133-416C-B9A6-F7933B8FEA59}">
      <dgm:prSet phldrT="[文本]"/>
      <dgm:spPr/>
      <dgm:t>
        <a:bodyPr/>
        <a:lstStyle/>
        <a:p>
          <a:pPr algn="ctr">
            <a:lnSpc>
              <a:spcPts val="2400"/>
            </a:lnSpc>
          </a:pPr>
          <a:r>
            <a:rPr lang="zh-CN" altLang="en-US" b="1" dirty="0" smtClean="0"/>
            <a:t>培训</a:t>
          </a:r>
          <a:endParaRPr lang="en-US" altLang="zh-CN" b="1" dirty="0" smtClean="0"/>
        </a:p>
        <a:p>
          <a:pPr algn="ctr">
            <a:lnSpc>
              <a:spcPts val="2400"/>
            </a:lnSpc>
          </a:pPr>
          <a:r>
            <a:rPr lang="zh-CN" altLang="en-US" b="1" dirty="0" smtClean="0"/>
            <a:t>评估</a:t>
          </a:r>
          <a:endParaRPr lang="zh-CN" altLang="en-US" b="1" dirty="0"/>
        </a:p>
      </dgm:t>
    </dgm:pt>
    <dgm:pt modelId="{48A38E5F-4170-4810-AED5-36499577AEA8}" type="parTrans" cxnId="{A9F11185-7C0F-4113-B9BF-28DEC073363E}">
      <dgm:prSet/>
      <dgm:spPr/>
      <dgm:t>
        <a:bodyPr/>
        <a:lstStyle/>
        <a:p>
          <a:pPr algn="ctr"/>
          <a:endParaRPr lang="zh-CN" altLang="en-US"/>
        </a:p>
      </dgm:t>
    </dgm:pt>
    <dgm:pt modelId="{C61D473E-A2DF-41FE-8C77-0A5161B70ED2}" type="sibTrans" cxnId="{A9F11185-7C0F-4113-B9BF-28DEC073363E}">
      <dgm:prSet/>
      <dgm:spPr/>
      <dgm:t>
        <a:bodyPr/>
        <a:lstStyle/>
        <a:p>
          <a:pPr algn="ctr"/>
          <a:endParaRPr lang="zh-CN" altLang="en-US"/>
        </a:p>
      </dgm:t>
    </dgm:pt>
    <dgm:pt modelId="{51D88F60-8CF0-4933-93D4-BA563D56A3D0}">
      <dgm:prSet phldrT="[文本]"/>
      <dgm:spPr/>
      <dgm:t>
        <a:bodyPr/>
        <a:lstStyle/>
        <a:p>
          <a:pPr algn="ctr">
            <a:lnSpc>
              <a:spcPts val="2400"/>
            </a:lnSpc>
          </a:pPr>
          <a:r>
            <a:rPr lang="zh-CN" altLang="en-US" b="1" dirty="0" smtClean="0"/>
            <a:t>培训</a:t>
          </a:r>
          <a:endParaRPr lang="en-US" altLang="zh-CN" b="1" dirty="0" smtClean="0"/>
        </a:p>
        <a:p>
          <a:pPr algn="ctr">
            <a:lnSpc>
              <a:spcPts val="2400"/>
            </a:lnSpc>
          </a:pPr>
          <a:r>
            <a:rPr lang="zh-CN" altLang="en-US" b="1" dirty="0" smtClean="0"/>
            <a:t>优化</a:t>
          </a:r>
          <a:endParaRPr lang="zh-CN" altLang="en-US" b="1" dirty="0"/>
        </a:p>
      </dgm:t>
    </dgm:pt>
    <dgm:pt modelId="{6EC0BDE5-C30F-4CA1-96F9-1E39A55B0F7B}" type="parTrans" cxnId="{5F1C5EA7-35B5-4118-958D-DAE1CDCC7C6F}">
      <dgm:prSet/>
      <dgm:spPr/>
      <dgm:t>
        <a:bodyPr/>
        <a:lstStyle/>
        <a:p>
          <a:pPr algn="ctr"/>
          <a:endParaRPr lang="zh-CN" altLang="en-US"/>
        </a:p>
      </dgm:t>
    </dgm:pt>
    <dgm:pt modelId="{40E26FF6-0FA4-4127-920D-2FAC24B20C01}" type="sibTrans" cxnId="{5F1C5EA7-35B5-4118-958D-DAE1CDCC7C6F}">
      <dgm:prSet/>
      <dgm:spPr/>
      <dgm:t>
        <a:bodyPr/>
        <a:lstStyle/>
        <a:p>
          <a:pPr algn="ctr"/>
          <a:endParaRPr lang="zh-CN" altLang="en-US"/>
        </a:p>
      </dgm:t>
    </dgm:pt>
    <dgm:pt modelId="{B1728BEC-A921-4D1E-AEB6-D833AD92DEF5}">
      <dgm:prSet/>
      <dgm:spPr/>
      <dgm:t>
        <a:bodyPr/>
        <a:lstStyle/>
        <a:p>
          <a:pPr algn="ctr"/>
          <a:r>
            <a:rPr lang="zh-CN" altLang="en-US" b="1" dirty="0" smtClean="0"/>
            <a:t>培训实施</a:t>
          </a:r>
          <a:endParaRPr lang="zh-CN" altLang="en-US" b="1" dirty="0"/>
        </a:p>
      </dgm:t>
    </dgm:pt>
    <dgm:pt modelId="{A05EB790-FA39-4202-8DD4-51F10422C5D2}" type="parTrans" cxnId="{35CF1F50-B712-4BC3-921B-DAF2944D59B9}">
      <dgm:prSet/>
      <dgm:spPr/>
      <dgm:t>
        <a:bodyPr/>
        <a:lstStyle/>
        <a:p>
          <a:pPr algn="ctr"/>
          <a:endParaRPr lang="zh-CN" altLang="en-US"/>
        </a:p>
      </dgm:t>
    </dgm:pt>
    <dgm:pt modelId="{7CEDF039-52AC-42D5-A723-BFB5551CC65E}" type="sibTrans" cxnId="{35CF1F50-B712-4BC3-921B-DAF2944D59B9}">
      <dgm:prSet/>
      <dgm:spPr/>
      <dgm:t>
        <a:bodyPr/>
        <a:lstStyle/>
        <a:p>
          <a:pPr algn="ctr"/>
          <a:endParaRPr lang="zh-CN" altLang="en-US"/>
        </a:p>
      </dgm:t>
    </dgm:pt>
    <dgm:pt modelId="{ABB0FB5E-D83A-441F-A465-1C35CAD289A6}">
      <dgm:prSet phldrT="[文本]"/>
      <dgm:spPr/>
      <dgm:t>
        <a:bodyPr/>
        <a:lstStyle/>
        <a:p>
          <a:pPr algn="ctr"/>
          <a:r>
            <a:rPr lang="zh-CN" altLang="en-US" b="1" dirty="0" smtClean="0"/>
            <a:t>培训设计</a:t>
          </a:r>
          <a:endParaRPr lang="zh-CN" altLang="en-US" b="1" dirty="0"/>
        </a:p>
      </dgm:t>
    </dgm:pt>
    <dgm:pt modelId="{022D1F27-7EA7-4FD9-A207-293C4C7B50C2}" type="sibTrans" cxnId="{ACBFB913-47FB-43BC-A7B7-1803F92F6F64}">
      <dgm:prSet/>
      <dgm:spPr/>
      <dgm:t>
        <a:bodyPr/>
        <a:lstStyle/>
        <a:p>
          <a:pPr algn="ctr"/>
          <a:endParaRPr lang="zh-CN" altLang="en-US"/>
        </a:p>
      </dgm:t>
    </dgm:pt>
    <dgm:pt modelId="{F9CD9EDB-C05D-4219-A396-F933F53F046E}" type="parTrans" cxnId="{ACBFB913-47FB-43BC-A7B7-1803F92F6F64}">
      <dgm:prSet/>
      <dgm:spPr/>
      <dgm:t>
        <a:bodyPr/>
        <a:lstStyle/>
        <a:p>
          <a:pPr algn="ctr"/>
          <a:endParaRPr lang="zh-CN" altLang="en-US"/>
        </a:p>
      </dgm:t>
    </dgm:pt>
    <dgm:pt modelId="{6D14CAD5-6A4B-40C8-ADC6-6F5610A9FD39}" type="pres">
      <dgm:prSet presAssocID="{BC1C125B-03FD-4546-B92A-EE1917F6D254}" presName="Name0" presStyleCnt="0">
        <dgm:presLayoutVars>
          <dgm:dir/>
          <dgm:resizeHandles val="exact"/>
        </dgm:presLayoutVars>
      </dgm:prSet>
      <dgm:spPr/>
    </dgm:pt>
    <dgm:pt modelId="{6B1341EF-EAF0-408C-AAEE-31016A01F739}" type="pres">
      <dgm:prSet presAssocID="{ABB0FB5E-D83A-441F-A465-1C35CAD289A6}" presName="node" presStyleLbl="node1" presStyleIdx="0" presStyleCnt="4" custScaleY="348377" custLinFactNeighborX="103" custLinFactNeighborY="3179">
        <dgm:presLayoutVars>
          <dgm:bulletEnabled val="1"/>
        </dgm:presLayoutVars>
      </dgm:prSet>
      <dgm:spPr/>
      <dgm:t>
        <a:bodyPr/>
        <a:lstStyle/>
        <a:p>
          <a:endParaRPr lang="zh-CN" altLang="en-US"/>
        </a:p>
      </dgm:t>
    </dgm:pt>
    <dgm:pt modelId="{C35AD31F-7C0A-462D-ACE1-AACD6A765B25}" type="pres">
      <dgm:prSet presAssocID="{022D1F27-7EA7-4FD9-A207-293C4C7B50C2}" presName="sibTrans" presStyleLbl="sibTrans2D1" presStyleIdx="0" presStyleCnt="3"/>
      <dgm:spPr/>
      <dgm:t>
        <a:bodyPr/>
        <a:lstStyle/>
        <a:p>
          <a:endParaRPr lang="zh-CN" altLang="en-US"/>
        </a:p>
      </dgm:t>
    </dgm:pt>
    <dgm:pt modelId="{E59625A2-3490-422C-A1B2-05F2A584B33D}" type="pres">
      <dgm:prSet presAssocID="{022D1F27-7EA7-4FD9-A207-293C4C7B50C2}" presName="connectorText" presStyleLbl="sibTrans2D1" presStyleIdx="0" presStyleCnt="3"/>
      <dgm:spPr/>
      <dgm:t>
        <a:bodyPr/>
        <a:lstStyle/>
        <a:p>
          <a:endParaRPr lang="zh-CN" altLang="en-US"/>
        </a:p>
      </dgm:t>
    </dgm:pt>
    <dgm:pt modelId="{F3BDC67B-5AEA-4D98-A534-39F9529D7004}" type="pres">
      <dgm:prSet presAssocID="{B1728BEC-A921-4D1E-AEB6-D833AD92DEF5}" presName="node" presStyleLbl="node1" presStyleIdx="1" presStyleCnt="4" custScaleY="333031">
        <dgm:presLayoutVars>
          <dgm:bulletEnabled val="1"/>
        </dgm:presLayoutVars>
      </dgm:prSet>
      <dgm:spPr/>
      <dgm:t>
        <a:bodyPr/>
        <a:lstStyle/>
        <a:p>
          <a:endParaRPr lang="zh-CN" altLang="en-US"/>
        </a:p>
      </dgm:t>
    </dgm:pt>
    <dgm:pt modelId="{6FE3EC35-A794-42BE-A1D3-0268A4FCC2FC}" type="pres">
      <dgm:prSet presAssocID="{7CEDF039-52AC-42D5-A723-BFB5551CC65E}" presName="sibTrans" presStyleLbl="sibTrans2D1" presStyleIdx="1" presStyleCnt="3"/>
      <dgm:spPr/>
      <dgm:t>
        <a:bodyPr/>
        <a:lstStyle/>
        <a:p>
          <a:endParaRPr lang="zh-CN" altLang="en-US"/>
        </a:p>
      </dgm:t>
    </dgm:pt>
    <dgm:pt modelId="{88273CFE-C8B2-4982-B24F-08A653EE574D}" type="pres">
      <dgm:prSet presAssocID="{7CEDF039-52AC-42D5-A723-BFB5551CC65E}" presName="connectorText" presStyleLbl="sibTrans2D1" presStyleIdx="1" presStyleCnt="3"/>
      <dgm:spPr/>
      <dgm:t>
        <a:bodyPr/>
        <a:lstStyle/>
        <a:p>
          <a:endParaRPr lang="zh-CN" altLang="en-US"/>
        </a:p>
      </dgm:t>
    </dgm:pt>
    <dgm:pt modelId="{B1CBE736-1D7A-407A-9911-819F6AFD4602}" type="pres">
      <dgm:prSet presAssocID="{570F10AE-9133-416C-B9A6-F7933B8FEA59}" presName="node" presStyleLbl="node1" presStyleIdx="2" presStyleCnt="4" custScaleY="327884">
        <dgm:presLayoutVars>
          <dgm:bulletEnabled val="1"/>
        </dgm:presLayoutVars>
      </dgm:prSet>
      <dgm:spPr/>
      <dgm:t>
        <a:bodyPr/>
        <a:lstStyle/>
        <a:p>
          <a:endParaRPr lang="zh-CN" altLang="en-US"/>
        </a:p>
      </dgm:t>
    </dgm:pt>
    <dgm:pt modelId="{7E027CD9-2070-4DA5-A0A3-059110459F21}" type="pres">
      <dgm:prSet presAssocID="{C61D473E-A2DF-41FE-8C77-0A5161B70ED2}" presName="sibTrans" presStyleLbl="sibTrans2D1" presStyleIdx="2" presStyleCnt="3"/>
      <dgm:spPr/>
      <dgm:t>
        <a:bodyPr/>
        <a:lstStyle/>
        <a:p>
          <a:endParaRPr lang="zh-CN" altLang="en-US"/>
        </a:p>
      </dgm:t>
    </dgm:pt>
    <dgm:pt modelId="{7FC637A5-EA6A-4FEA-930B-A8D3B62170F4}" type="pres">
      <dgm:prSet presAssocID="{C61D473E-A2DF-41FE-8C77-0A5161B70ED2}" presName="connectorText" presStyleLbl="sibTrans2D1" presStyleIdx="2" presStyleCnt="3"/>
      <dgm:spPr/>
      <dgm:t>
        <a:bodyPr/>
        <a:lstStyle/>
        <a:p>
          <a:endParaRPr lang="zh-CN" altLang="en-US"/>
        </a:p>
      </dgm:t>
    </dgm:pt>
    <dgm:pt modelId="{E5B18A71-C433-4898-AE99-A7355C7C97BD}" type="pres">
      <dgm:prSet presAssocID="{51D88F60-8CF0-4933-93D4-BA563D56A3D0}" presName="node" presStyleLbl="node1" presStyleIdx="3" presStyleCnt="4" custScaleY="327884">
        <dgm:presLayoutVars>
          <dgm:bulletEnabled val="1"/>
        </dgm:presLayoutVars>
      </dgm:prSet>
      <dgm:spPr/>
      <dgm:t>
        <a:bodyPr/>
        <a:lstStyle/>
        <a:p>
          <a:endParaRPr lang="zh-CN" altLang="en-US"/>
        </a:p>
      </dgm:t>
    </dgm:pt>
  </dgm:ptLst>
  <dgm:cxnLst>
    <dgm:cxn modelId="{38693E6F-63FF-401F-AB0E-353212821AE7}" type="presOf" srcId="{ABB0FB5E-D83A-441F-A465-1C35CAD289A6}" destId="{6B1341EF-EAF0-408C-AAEE-31016A01F739}" srcOrd="0" destOrd="0" presId="urn:microsoft.com/office/officeart/2005/8/layout/process1"/>
    <dgm:cxn modelId="{DC3514AD-D98F-40F0-8735-7E6BADA4F182}" type="presOf" srcId="{022D1F27-7EA7-4FD9-A207-293C4C7B50C2}" destId="{E59625A2-3490-422C-A1B2-05F2A584B33D}" srcOrd="1" destOrd="0" presId="urn:microsoft.com/office/officeart/2005/8/layout/process1"/>
    <dgm:cxn modelId="{34FCA93B-8FB9-4D1D-A23D-445B2D67EB4D}" type="presOf" srcId="{022D1F27-7EA7-4FD9-A207-293C4C7B50C2}" destId="{C35AD31F-7C0A-462D-ACE1-AACD6A765B25}" srcOrd="0" destOrd="0" presId="urn:microsoft.com/office/officeart/2005/8/layout/process1"/>
    <dgm:cxn modelId="{A9F11185-7C0F-4113-B9BF-28DEC073363E}" srcId="{BC1C125B-03FD-4546-B92A-EE1917F6D254}" destId="{570F10AE-9133-416C-B9A6-F7933B8FEA59}" srcOrd="2" destOrd="0" parTransId="{48A38E5F-4170-4810-AED5-36499577AEA8}" sibTransId="{C61D473E-A2DF-41FE-8C77-0A5161B70ED2}"/>
    <dgm:cxn modelId="{5F1C5EA7-35B5-4118-958D-DAE1CDCC7C6F}" srcId="{BC1C125B-03FD-4546-B92A-EE1917F6D254}" destId="{51D88F60-8CF0-4933-93D4-BA563D56A3D0}" srcOrd="3" destOrd="0" parTransId="{6EC0BDE5-C30F-4CA1-96F9-1E39A55B0F7B}" sibTransId="{40E26FF6-0FA4-4127-920D-2FAC24B20C01}"/>
    <dgm:cxn modelId="{CE2220DD-3929-4986-AEB1-B78C761A049B}" type="presOf" srcId="{C61D473E-A2DF-41FE-8C77-0A5161B70ED2}" destId="{7E027CD9-2070-4DA5-A0A3-059110459F21}" srcOrd="0" destOrd="0" presId="urn:microsoft.com/office/officeart/2005/8/layout/process1"/>
    <dgm:cxn modelId="{ACBFB913-47FB-43BC-A7B7-1803F92F6F64}" srcId="{BC1C125B-03FD-4546-B92A-EE1917F6D254}" destId="{ABB0FB5E-D83A-441F-A465-1C35CAD289A6}" srcOrd="0" destOrd="0" parTransId="{F9CD9EDB-C05D-4219-A396-F933F53F046E}" sibTransId="{022D1F27-7EA7-4FD9-A207-293C4C7B50C2}"/>
    <dgm:cxn modelId="{3D4179EF-37CE-4B6B-A682-5EDF42045A38}" type="presOf" srcId="{570F10AE-9133-416C-B9A6-F7933B8FEA59}" destId="{B1CBE736-1D7A-407A-9911-819F6AFD4602}" srcOrd="0" destOrd="0" presId="urn:microsoft.com/office/officeart/2005/8/layout/process1"/>
    <dgm:cxn modelId="{DF92C723-688B-44C9-9BAD-5798ADE1DC12}" type="presOf" srcId="{BC1C125B-03FD-4546-B92A-EE1917F6D254}" destId="{6D14CAD5-6A4B-40C8-ADC6-6F5610A9FD39}" srcOrd="0" destOrd="0" presId="urn:microsoft.com/office/officeart/2005/8/layout/process1"/>
    <dgm:cxn modelId="{46171699-F609-4075-A6EA-236DB49881D0}" type="presOf" srcId="{7CEDF039-52AC-42D5-A723-BFB5551CC65E}" destId="{6FE3EC35-A794-42BE-A1D3-0268A4FCC2FC}" srcOrd="0" destOrd="0" presId="urn:microsoft.com/office/officeart/2005/8/layout/process1"/>
    <dgm:cxn modelId="{77BB836E-4F31-4591-97ED-FA88464AD6D7}" type="presOf" srcId="{C61D473E-A2DF-41FE-8C77-0A5161B70ED2}" destId="{7FC637A5-EA6A-4FEA-930B-A8D3B62170F4}" srcOrd="1" destOrd="0" presId="urn:microsoft.com/office/officeart/2005/8/layout/process1"/>
    <dgm:cxn modelId="{35CF1F50-B712-4BC3-921B-DAF2944D59B9}" srcId="{BC1C125B-03FD-4546-B92A-EE1917F6D254}" destId="{B1728BEC-A921-4D1E-AEB6-D833AD92DEF5}" srcOrd="1" destOrd="0" parTransId="{A05EB790-FA39-4202-8DD4-51F10422C5D2}" sibTransId="{7CEDF039-52AC-42D5-A723-BFB5551CC65E}"/>
    <dgm:cxn modelId="{D7313247-D651-4348-9F4B-C84B29999360}" type="presOf" srcId="{7CEDF039-52AC-42D5-A723-BFB5551CC65E}" destId="{88273CFE-C8B2-4982-B24F-08A653EE574D}" srcOrd="1" destOrd="0" presId="urn:microsoft.com/office/officeart/2005/8/layout/process1"/>
    <dgm:cxn modelId="{8AD56CCF-2C44-4EE0-BBFF-0615EFEF2F8D}" type="presOf" srcId="{B1728BEC-A921-4D1E-AEB6-D833AD92DEF5}" destId="{F3BDC67B-5AEA-4D98-A534-39F9529D7004}" srcOrd="0" destOrd="0" presId="urn:microsoft.com/office/officeart/2005/8/layout/process1"/>
    <dgm:cxn modelId="{6CB82D00-39A7-47D4-BCF4-A02C62CDB63E}" type="presOf" srcId="{51D88F60-8CF0-4933-93D4-BA563D56A3D0}" destId="{E5B18A71-C433-4898-AE99-A7355C7C97BD}" srcOrd="0" destOrd="0" presId="urn:microsoft.com/office/officeart/2005/8/layout/process1"/>
    <dgm:cxn modelId="{4140168A-3142-477B-8333-BAD720C38C19}" type="presParOf" srcId="{6D14CAD5-6A4B-40C8-ADC6-6F5610A9FD39}" destId="{6B1341EF-EAF0-408C-AAEE-31016A01F739}" srcOrd="0" destOrd="0" presId="urn:microsoft.com/office/officeart/2005/8/layout/process1"/>
    <dgm:cxn modelId="{563400ED-B03F-4ACE-A9AD-B13BCE6F0BEF}" type="presParOf" srcId="{6D14CAD5-6A4B-40C8-ADC6-6F5610A9FD39}" destId="{C35AD31F-7C0A-462D-ACE1-AACD6A765B25}" srcOrd="1" destOrd="0" presId="urn:microsoft.com/office/officeart/2005/8/layout/process1"/>
    <dgm:cxn modelId="{1526A82E-39C2-4CFF-A410-ABE47CD8E16A}" type="presParOf" srcId="{C35AD31F-7C0A-462D-ACE1-AACD6A765B25}" destId="{E59625A2-3490-422C-A1B2-05F2A584B33D}" srcOrd="0" destOrd="0" presId="urn:microsoft.com/office/officeart/2005/8/layout/process1"/>
    <dgm:cxn modelId="{B5EF8F00-994B-4347-AAF8-D22ABBD10DCE}" type="presParOf" srcId="{6D14CAD5-6A4B-40C8-ADC6-6F5610A9FD39}" destId="{F3BDC67B-5AEA-4D98-A534-39F9529D7004}" srcOrd="2" destOrd="0" presId="urn:microsoft.com/office/officeart/2005/8/layout/process1"/>
    <dgm:cxn modelId="{E4852543-1FAA-43E5-B33F-57C7CB5F4501}" type="presParOf" srcId="{6D14CAD5-6A4B-40C8-ADC6-6F5610A9FD39}" destId="{6FE3EC35-A794-42BE-A1D3-0268A4FCC2FC}" srcOrd="3" destOrd="0" presId="urn:microsoft.com/office/officeart/2005/8/layout/process1"/>
    <dgm:cxn modelId="{13778E61-C175-4370-8E53-3170EA126B43}" type="presParOf" srcId="{6FE3EC35-A794-42BE-A1D3-0268A4FCC2FC}" destId="{88273CFE-C8B2-4982-B24F-08A653EE574D}" srcOrd="0" destOrd="0" presId="urn:microsoft.com/office/officeart/2005/8/layout/process1"/>
    <dgm:cxn modelId="{857F4FBD-2E53-4F4B-91AF-23D2B52E0252}" type="presParOf" srcId="{6D14CAD5-6A4B-40C8-ADC6-6F5610A9FD39}" destId="{B1CBE736-1D7A-407A-9911-819F6AFD4602}" srcOrd="4" destOrd="0" presId="urn:microsoft.com/office/officeart/2005/8/layout/process1"/>
    <dgm:cxn modelId="{DD5EA750-2622-4DAA-96B8-FD403FE32504}" type="presParOf" srcId="{6D14CAD5-6A4B-40C8-ADC6-6F5610A9FD39}" destId="{7E027CD9-2070-4DA5-A0A3-059110459F21}" srcOrd="5" destOrd="0" presId="urn:microsoft.com/office/officeart/2005/8/layout/process1"/>
    <dgm:cxn modelId="{BF0DE81A-E238-4FCC-B286-DA646D11B055}" type="presParOf" srcId="{7E027CD9-2070-4DA5-A0A3-059110459F21}" destId="{7FC637A5-EA6A-4FEA-930B-A8D3B62170F4}" srcOrd="0" destOrd="0" presId="urn:microsoft.com/office/officeart/2005/8/layout/process1"/>
    <dgm:cxn modelId="{D15A940E-6350-4128-88C5-DDA885F8B7D6}" type="presParOf" srcId="{6D14CAD5-6A4B-40C8-ADC6-6F5610A9FD39}" destId="{E5B18A71-C433-4898-AE99-A7355C7C97B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9DAC300-8D26-48AD-A558-DA84D65E7B77}" type="doc">
      <dgm:prSet loTypeId="urn:microsoft.com/office/officeart/2005/8/layout/hList1" loCatId="list" qsTypeId="urn:microsoft.com/office/officeart/2005/8/quickstyle/simple3" qsCatId="simple" csTypeId="urn:microsoft.com/office/officeart/2005/8/colors/accent1_2#4" csCatId="accent1" phldr="1"/>
      <dgm:spPr/>
      <dgm:t>
        <a:bodyPr/>
        <a:lstStyle/>
        <a:p>
          <a:endParaRPr lang="zh-CN" altLang="en-US"/>
        </a:p>
      </dgm:t>
    </dgm:pt>
    <dgm:pt modelId="{53EB2941-F1CE-448C-BD20-ABAC5714F742}">
      <dgm:prSet phldrT="[文本]" custT="1"/>
      <dgm:spPr>
        <a:ln>
          <a:solidFill>
            <a:schemeClr val="tx2">
              <a:lumMod val="20000"/>
              <a:lumOff val="80000"/>
            </a:schemeClr>
          </a:solidFill>
        </a:ln>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zh-CN" altLang="en-US" sz="2400" dirty="0" smtClean="0"/>
            <a:t>（一）</a:t>
          </a:r>
          <a:r>
            <a:rPr lang="zh-CN" altLang="en-US" sz="2400" b="0" dirty="0" smtClean="0">
              <a:solidFill>
                <a:schemeClr val="tx1"/>
              </a:solidFill>
            </a:rPr>
            <a:t>四个流程</a:t>
          </a:r>
        </a:p>
      </dgm:t>
      <dgm:extLst/>
    </dgm:pt>
    <dgm:pt modelId="{91200982-7742-451E-AAD5-8C1161B64A85}" type="parTrans" cxnId="{362E8AA3-DAD8-4E45-ADFA-0A6CF43A2230}">
      <dgm:prSet/>
      <dgm:spPr/>
      <dgm:t>
        <a:bodyPr/>
        <a:lstStyle/>
        <a:p>
          <a:endParaRPr lang="zh-CN" altLang="en-US"/>
        </a:p>
      </dgm:t>
    </dgm:pt>
    <dgm:pt modelId="{6A62D783-20BA-46C8-8D6F-7622FAEEA0FE}" type="sibTrans" cxnId="{362E8AA3-DAD8-4E45-ADFA-0A6CF43A2230}">
      <dgm:prSet/>
      <dgm:spPr/>
      <dgm:t>
        <a:bodyPr/>
        <a:lstStyle/>
        <a:p>
          <a:endParaRPr lang="zh-CN" altLang="en-US"/>
        </a:p>
      </dgm:t>
    </dgm:pt>
    <dgm:pt modelId="{7F913FD6-D40B-4F26-8894-6B7AA0F4E2A5}">
      <dgm:prSet phldrT="[文本]" custT="1"/>
      <dgm:spPr>
        <a:effectLst/>
      </dgm:spPr>
      <dgm:t>
        <a:bodyPr/>
        <a:lstStyle/>
        <a:p>
          <a:pPr>
            <a:lnSpc>
              <a:spcPts val="3100"/>
            </a:lnSpc>
          </a:pPr>
          <a:r>
            <a:rPr lang="zh-CN" altLang="en-US" sz="2800" dirty="0" smtClean="0"/>
            <a:t>熟悉培训项目实施流程</a:t>
          </a:r>
          <a:endParaRPr lang="zh-CN" altLang="en-US" sz="2800" dirty="0"/>
        </a:p>
      </dgm:t>
    </dgm:pt>
    <dgm:pt modelId="{DECF5E69-CDFA-4FDA-8F55-F5F54691D5D9}" type="parTrans" cxnId="{53F9BA20-70CD-448E-95E2-1DE93A1D46F1}">
      <dgm:prSet/>
      <dgm:spPr/>
      <dgm:t>
        <a:bodyPr/>
        <a:lstStyle/>
        <a:p>
          <a:endParaRPr lang="zh-CN" altLang="en-US"/>
        </a:p>
      </dgm:t>
    </dgm:pt>
    <dgm:pt modelId="{8283415C-A6F4-454A-BE81-6B402B4840FF}" type="sibTrans" cxnId="{53F9BA20-70CD-448E-95E2-1DE93A1D46F1}">
      <dgm:prSet/>
      <dgm:spPr/>
      <dgm:t>
        <a:bodyPr/>
        <a:lstStyle/>
        <a:p>
          <a:endParaRPr lang="zh-CN" altLang="en-US"/>
        </a:p>
      </dgm:t>
    </dgm:pt>
    <dgm:pt modelId="{DEC0DC2B-1C86-4B9D-AE17-AAD2936B8E99}">
      <dgm:prSet phldrT="[文本]" custT="1"/>
      <dgm:spPr>
        <a:ln>
          <a:solidFill>
            <a:schemeClr val="accent1">
              <a:lumMod val="20000"/>
              <a:lumOff val="80000"/>
            </a:schemeClr>
          </a:solidFill>
        </a:ln>
      </dgm:spPr>
      <dgm:t>
        <a:bodyPr/>
        <a:lstStyle/>
        <a:p>
          <a:pPr algn="l"/>
          <a:r>
            <a:rPr lang="zh-CN" altLang="en-US" sz="2400" dirty="0" smtClean="0"/>
            <a:t>（二）</a:t>
          </a:r>
          <a:r>
            <a:rPr lang="zh-CN" altLang="en-US" sz="2400" b="0" dirty="0" smtClean="0">
              <a:solidFill>
                <a:schemeClr val="tx1"/>
              </a:solidFill>
            </a:rPr>
            <a:t>五个培训控制过程</a:t>
          </a:r>
          <a:endParaRPr lang="zh-CN" altLang="en-US" sz="2400" b="0" dirty="0">
            <a:solidFill>
              <a:schemeClr val="tx1"/>
            </a:solidFill>
          </a:endParaRPr>
        </a:p>
      </dgm:t>
      <dgm:extLst/>
    </dgm:pt>
    <dgm:pt modelId="{983B5442-D350-4EEB-9303-20E5C7151553}" type="parTrans" cxnId="{401315BC-D378-4F86-BE57-8B110C637930}">
      <dgm:prSet/>
      <dgm:spPr/>
      <dgm:t>
        <a:bodyPr/>
        <a:lstStyle/>
        <a:p>
          <a:endParaRPr lang="zh-CN" altLang="en-US"/>
        </a:p>
      </dgm:t>
    </dgm:pt>
    <dgm:pt modelId="{B67D31F1-D0D9-45A5-88FC-8112AD911EC5}" type="sibTrans" cxnId="{401315BC-D378-4F86-BE57-8B110C637930}">
      <dgm:prSet/>
      <dgm:spPr/>
      <dgm:t>
        <a:bodyPr/>
        <a:lstStyle/>
        <a:p>
          <a:endParaRPr lang="zh-CN" altLang="en-US"/>
        </a:p>
      </dgm:t>
    </dgm:pt>
    <dgm:pt modelId="{B34CA7BE-1C3D-488B-ADC6-E5A122978780}">
      <dgm:prSet phldrT="[文本]" custT="1"/>
      <dgm:spPr/>
      <dgm:t>
        <a:bodyPr/>
        <a:lstStyle/>
        <a:p>
          <a:pPr>
            <a:lnSpc>
              <a:spcPts val="3100"/>
            </a:lnSpc>
          </a:pPr>
          <a:r>
            <a:rPr lang="zh-CN" altLang="en-US" sz="2800" b="0" dirty="0" smtClean="0">
              <a:solidFill>
                <a:schemeClr val="tx1"/>
              </a:solidFill>
            </a:rPr>
            <a:t>了解</a:t>
          </a:r>
          <a:r>
            <a:rPr lang="en-US" altLang="zh-CN" sz="2800" b="0" dirty="0" smtClean="0">
              <a:solidFill>
                <a:schemeClr val="tx1"/>
              </a:solidFill>
            </a:rPr>
            <a:t>16</a:t>
          </a:r>
          <a:r>
            <a:rPr lang="zh-CN" altLang="en-US" sz="2800" b="0" dirty="0" smtClean="0">
              <a:solidFill>
                <a:schemeClr val="tx1"/>
              </a:solidFill>
            </a:rPr>
            <a:t>个关键控制点</a:t>
          </a:r>
          <a:endParaRPr lang="zh-CN" altLang="en-US" sz="2800" b="0" dirty="0">
            <a:solidFill>
              <a:schemeClr val="tx1"/>
            </a:solidFill>
          </a:endParaRPr>
        </a:p>
      </dgm:t>
    </dgm:pt>
    <dgm:pt modelId="{A81BB75F-5E37-4347-ADF3-583DA548F469}" type="parTrans" cxnId="{44649FD0-7382-49E2-A749-C7EEDB1F62E4}">
      <dgm:prSet/>
      <dgm:spPr/>
      <dgm:t>
        <a:bodyPr/>
        <a:lstStyle/>
        <a:p>
          <a:endParaRPr lang="zh-CN" altLang="en-US"/>
        </a:p>
      </dgm:t>
    </dgm:pt>
    <dgm:pt modelId="{6850570B-14AE-45D3-BA7E-1F1AA6BC5A9B}" type="sibTrans" cxnId="{44649FD0-7382-49E2-A749-C7EEDB1F62E4}">
      <dgm:prSet/>
      <dgm:spPr/>
      <dgm:t>
        <a:bodyPr/>
        <a:lstStyle/>
        <a:p>
          <a:endParaRPr lang="zh-CN" altLang="en-US"/>
        </a:p>
      </dgm:t>
    </dgm:pt>
    <dgm:pt modelId="{4A7F34A2-883B-46CB-B088-7EAC4E9D8199}">
      <dgm:prSet phldrT="[文本]" custT="1"/>
      <dgm:spPr>
        <a:ln>
          <a:solidFill>
            <a:schemeClr val="tx2">
              <a:lumMod val="20000"/>
              <a:lumOff val="80000"/>
            </a:schemeClr>
          </a:solidFill>
        </a:ln>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zh-CN" altLang="en-US" sz="2400" dirty="0" smtClean="0"/>
            <a:t>（三）</a:t>
          </a:r>
          <a:r>
            <a:rPr lang="zh-CN" altLang="en-US" sz="2400" b="0" dirty="0" smtClean="0">
              <a:solidFill>
                <a:schemeClr val="tx1"/>
              </a:solidFill>
            </a:rPr>
            <a:t>学员管理</a:t>
          </a:r>
        </a:p>
      </dgm:t>
      <dgm:extLst/>
    </dgm:pt>
    <dgm:pt modelId="{34C737FB-1B54-4F8B-B41D-327879F4106B}" type="parTrans" cxnId="{9B5823D4-1C1F-42B2-98DB-010C1070A1C7}">
      <dgm:prSet/>
      <dgm:spPr/>
      <dgm:t>
        <a:bodyPr/>
        <a:lstStyle/>
        <a:p>
          <a:endParaRPr lang="zh-CN" altLang="en-US"/>
        </a:p>
      </dgm:t>
    </dgm:pt>
    <dgm:pt modelId="{E95D445B-FB63-4AF1-ABC2-23D8C0F30C5B}" type="sibTrans" cxnId="{9B5823D4-1C1F-42B2-98DB-010C1070A1C7}">
      <dgm:prSet/>
      <dgm:spPr/>
      <dgm:t>
        <a:bodyPr/>
        <a:lstStyle/>
        <a:p>
          <a:endParaRPr lang="zh-CN" altLang="en-US"/>
        </a:p>
      </dgm:t>
    </dgm:pt>
    <dgm:pt modelId="{D5855344-6E2D-4047-9005-24DFC63703B2}">
      <dgm:prSet phldrT="[文本]" custT="1"/>
      <dgm:spPr/>
      <dgm:t>
        <a:bodyPr/>
        <a:lstStyle/>
        <a:p>
          <a:r>
            <a:rPr lang="zh-CN" altLang="en-US" sz="2800" dirty="0" smtClean="0"/>
            <a:t>熟悉学员培训管理规定，能协助做好学员管理工作</a:t>
          </a:r>
          <a:endParaRPr lang="zh-CN" altLang="en-US" sz="2800" dirty="0"/>
        </a:p>
      </dgm:t>
    </dgm:pt>
    <dgm:pt modelId="{08C48D1B-6DD3-4E99-8C32-FE40F7F7FF80}" type="parTrans" cxnId="{88701679-8846-4886-ABAC-23E4A2288EE0}">
      <dgm:prSet/>
      <dgm:spPr/>
      <dgm:t>
        <a:bodyPr/>
        <a:lstStyle/>
        <a:p>
          <a:endParaRPr lang="zh-CN" altLang="en-US"/>
        </a:p>
      </dgm:t>
    </dgm:pt>
    <dgm:pt modelId="{4D533464-F7DB-49B7-AE83-08B54F9AB84E}" type="sibTrans" cxnId="{88701679-8846-4886-ABAC-23E4A2288EE0}">
      <dgm:prSet/>
      <dgm:spPr/>
      <dgm:t>
        <a:bodyPr/>
        <a:lstStyle/>
        <a:p>
          <a:endParaRPr lang="zh-CN" altLang="en-US"/>
        </a:p>
      </dgm:t>
    </dgm:pt>
    <dgm:pt modelId="{0E4EB860-D140-4F66-8CA2-777C3C0876F7}" type="pres">
      <dgm:prSet presAssocID="{59DAC300-8D26-48AD-A558-DA84D65E7B77}" presName="Name0" presStyleCnt="0">
        <dgm:presLayoutVars>
          <dgm:dir/>
          <dgm:animLvl val="lvl"/>
          <dgm:resizeHandles val="exact"/>
        </dgm:presLayoutVars>
      </dgm:prSet>
      <dgm:spPr/>
      <dgm:t>
        <a:bodyPr/>
        <a:lstStyle/>
        <a:p>
          <a:endParaRPr lang="zh-CN" altLang="en-US"/>
        </a:p>
      </dgm:t>
    </dgm:pt>
    <dgm:pt modelId="{B28C7FBB-C8B6-4B1A-860A-FC43EFCBCFFF}" type="pres">
      <dgm:prSet presAssocID="{53EB2941-F1CE-448C-BD20-ABAC5714F742}" presName="composite" presStyleCnt="0"/>
      <dgm:spPr/>
    </dgm:pt>
    <dgm:pt modelId="{45C94F54-AEE8-4AA3-B771-AF6540F63071}" type="pres">
      <dgm:prSet presAssocID="{53EB2941-F1CE-448C-BD20-ABAC5714F742}" presName="parTx" presStyleLbl="alignNode1" presStyleIdx="0" presStyleCnt="3" custLinFactNeighborX="-2956" custLinFactNeighborY="-1971">
        <dgm:presLayoutVars>
          <dgm:chMax val="0"/>
          <dgm:chPref val="0"/>
          <dgm:bulletEnabled val="1"/>
        </dgm:presLayoutVars>
      </dgm:prSet>
      <dgm:spPr/>
      <dgm:t>
        <a:bodyPr/>
        <a:lstStyle/>
        <a:p>
          <a:endParaRPr lang="zh-CN" altLang="en-US"/>
        </a:p>
      </dgm:t>
    </dgm:pt>
    <dgm:pt modelId="{E0F80281-34FB-41F6-9ED7-C1119044056E}" type="pres">
      <dgm:prSet presAssocID="{53EB2941-F1CE-448C-BD20-ABAC5714F742}" presName="desTx" presStyleLbl="alignAccFollowNode1" presStyleIdx="0" presStyleCnt="3">
        <dgm:presLayoutVars>
          <dgm:bulletEnabled val="1"/>
        </dgm:presLayoutVars>
      </dgm:prSet>
      <dgm:spPr/>
      <dgm:t>
        <a:bodyPr/>
        <a:lstStyle/>
        <a:p>
          <a:endParaRPr lang="zh-CN" altLang="en-US"/>
        </a:p>
      </dgm:t>
    </dgm:pt>
    <dgm:pt modelId="{BEC9D2BB-B0A3-4E29-BC40-AB5CB34D4C4D}" type="pres">
      <dgm:prSet presAssocID="{6A62D783-20BA-46C8-8D6F-7622FAEEA0FE}" presName="space" presStyleCnt="0"/>
      <dgm:spPr/>
    </dgm:pt>
    <dgm:pt modelId="{6D102ED6-0E09-4A8D-8337-54BE0A7FBE6E}" type="pres">
      <dgm:prSet presAssocID="{DEC0DC2B-1C86-4B9D-AE17-AAD2936B8E99}" presName="composite" presStyleCnt="0"/>
      <dgm:spPr/>
    </dgm:pt>
    <dgm:pt modelId="{D35B96B2-591B-4F5E-873B-D001BF82E9ED}" type="pres">
      <dgm:prSet presAssocID="{DEC0DC2B-1C86-4B9D-AE17-AAD2936B8E99}" presName="parTx" presStyleLbl="alignNode1" presStyleIdx="1" presStyleCnt="3">
        <dgm:presLayoutVars>
          <dgm:chMax val="0"/>
          <dgm:chPref val="0"/>
          <dgm:bulletEnabled val="1"/>
        </dgm:presLayoutVars>
      </dgm:prSet>
      <dgm:spPr/>
      <dgm:t>
        <a:bodyPr/>
        <a:lstStyle/>
        <a:p>
          <a:endParaRPr lang="zh-CN" altLang="en-US"/>
        </a:p>
      </dgm:t>
    </dgm:pt>
    <dgm:pt modelId="{0E5CAD50-65F3-422A-B2C9-E776AA0377B8}" type="pres">
      <dgm:prSet presAssocID="{DEC0DC2B-1C86-4B9D-AE17-AAD2936B8E99}" presName="desTx" presStyleLbl="alignAccFollowNode1" presStyleIdx="1" presStyleCnt="3">
        <dgm:presLayoutVars>
          <dgm:bulletEnabled val="1"/>
        </dgm:presLayoutVars>
      </dgm:prSet>
      <dgm:spPr/>
      <dgm:t>
        <a:bodyPr/>
        <a:lstStyle/>
        <a:p>
          <a:endParaRPr lang="zh-CN" altLang="en-US"/>
        </a:p>
      </dgm:t>
    </dgm:pt>
    <dgm:pt modelId="{492AF100-1B2A-4441-A6E6-A3436E57D1CD}" type="pres">
      <dgm:prSet presAssocID="{B67D31F1-D0D9-45A5-88FC-8112AD911EC5}" presName="space" presStyleCnt="0"/>
      <dgm:spPr/>
    </dgm:pt>
    <dgm:pt modelId="{64887191-9139-425F-AE56-FFE0997BF8CA}" type="pres">
      <dgm:prSet presAssocID="{4A7F34A2-883B-46CB-B088-7EAC4E9D8199}" presName="composite" presStyleCnt="0"/>
      <dgm:spPr/>
    </dgm:pt>
    <dgm:pt modelId="{F7EEA9D8-2C0D-473C-870B-9F14E9F4BA08}" type="pres">
      <dgm:prSet presAssocID="{4A7F34A2-883B-46CB-B088-7EAC4E9D8199}" presName="parTx" presStyleLbl="alignNode1" presStyleIdx="2" presStyleCnt="3">
        <dgm:presLayoutVars>
          <dgm:chMax val="0"/>
          <dgm:chPref val="0"/>
          <dgm:bulletEnabled val="1"/>
        </dgm:presLayoutVars>
      </dgm:prSet>
      <dgm:spPr/>
      <dgm:t>
        <a:bodyPr/>
        <a:lstStyle/>
        <a:p>
          <a:endParaRPr lang="zh-CN" altLang="en-US"/>
        </a:p>
      </dgm:t>
    </dgm:pt>
    <dgm:pt modelId="{96E29DA3-F311-4031-82F5-AD0DFFA76115}" type="pres">
      <dgm:prSet presAssocID="{4A7F34A2-883B-46CB-B088-7EAC4E9D8199}" presName="desTx" presStyleLbl="alignAccFollowNode1" presStyleIdx="2" presStyleCnt="3" custLinFactNeighborX="214" custLinFactNeighborY="1778">
        <dgm:presLayoutVars>
          <dgm:bulletEnabled val="1"/>
        </dgm:presLayoutVars>
      </dgm:prSet>
      <dgm:spPr/>
      <dgm:t>
        <a:bodyPr/>
        <a:lstStyle/>
        <a:p>
          <a:endParaRPr lang="zh-CN" altLang="en-US"/>
        </a:p>
      </dgm:t>
    </dgm:pt>
  </dgm:ptLst>
  <dgm:cxnLst>
    <dgm:cxn modelId="{9B5823D4-1C1F-42B2-98DB-010C1070A1C7}" srcId="{59DAC300-8D26-48AD-A558-DA84D65E7B77}" destId="{4A7F34A2-883B-46CB-B088-7EAC4E9D8199}" srcOrd="2" destOrd="0" parTransId="{34C737FB-1B54-4F8B-B41D-327879F4106B}" sibTransId="{E95D445B-FB63-4AF1-ABC2-23D8C0F30C5B}"/>
    <dgm:cxn modelId="{BC4A1990-0B66-48A9-8EAD-2A75F7F98C8F}" type="presOf" srcId="{4A7F34A2-883B-46CB-B088-7EAC4E9D8199}" destId="{F7EEA9D8-2C0D-473C-870B-9F14E9F4BA08}" srcOrd="0" destOrd="0" presId="urn:microsoft.com/office/officeart/2005/8/layout/hList1"/>
    <dgm:cxn modelId="{271A056B-46CF-41A6-9070-61EFD4B44B68}" type="presOf" srcId="{D5855344-6E2D-4047-9005-24DFC63703B2}" destId="{96E29DA3-F311-4031-82F5-AD0DFFA76115}" srcOrd="0" destOrd="0" presId="urn:microsoft.com/office/officeart/2005/8/layout/hList1"/>
    <dgm:cxn modelId="{6ED3CB0E-227A-4F91-A461-A0A06AC2AB89}" type="presOf" srcId="{DEC0DC2B-1C86-4B9D-AE17-AAD2936B8E99}" destId="{D35B96B2-591B-4F5E-873B-D001BF82E9ED}" srcOrd="0" destOrd="0" presId="urn:microsoft.com/office/officeart/2005/8/layout/hList1"/>
    <dgm:cxn modelId="{70CC4F8B-F62D-45E7-862A-93EEA45708C5}" type="presOf" srcId="{7F913FD6-D40B-4F26-8894-6B7AA0F4E2A5}" destId="{E0F80281-34FB-41F6-9ED7-C1119044056E}" srcOrd="0" destOrd="0" presId="urn:microsoft.com/office/officeart/2005/8/layout/hList1"/>
    <dgm:cxn modelId="{F933BB72-9761-4761-AEB7-5D9685E12845}" type="presOf" srcId="{53EB2941-F1CE-448C-BD20-ABAC5714F742}" destId="{45C94F54-AEE8-4AA3-B771-AF6540F63071}" srcOrd="0" destOrd="0" presId="urn:microsoft.com/office/officeart/2005/8/layout/hList1"/>
    <dgm:cxn modelId="{401315BC-D378-4F86-BE57-8B110C637930}" srcId="{59DAC300-8D26-48AD-A558-DA84D65E7B77}" destId="{DEC0DC2B-1C86-4B9D-AE17-AAD2936B8E99}" srcOrd="1" destOrd="0" parTransId="{983B5442-D350-4EEB-9303-20E5C7151553}" sibTransId="{B67D31F1-D0D9-45A5-88FC-8112AD911EC5}"/>
    <dgm:cxn modelId="{15892564-7B33-4103-97C1-5A6C2FEA82A3}" type="presOf" srcId="{B34CA7BE-1C3D-488B-ADC6-E5A122978780}" destId="{0E5CAD50-65F3-422A-B2C9-E776AA0377B8}" srcOrd="0" destOrd="0" presId="urn:microsoft.com/office/officeart/2005/8/layout/hList1"/>
    <dgm:cxn modelId="{362E8AA3-DAD8-4E45-ADFA-0A6CF43A2230}" srcId="{59DAC300-8D26-48AD-A558-DA84D65E7B77}" destId="{53EB2941-F1CE-448C-BD20-ABAC5714F742}" srcOrd="0" destOrd="0" parTransId="{91200982-7742-451E-AAD5-8C1161B64A85}" sibTransId="{6A62D783-20BA-46C8-8D6F-7622FAEEA0FE}"/>
    <dgm:cxn modelId="{88701679-8846-4886-ABAC-23E4A2288EE0}" srcId="{4A7F34A2-883B-46CB-B088-7EAC4E9D8199}" destId="{D5855344-6E2D-4047-9005-24DFC63703B2}" srcOrd="0" destOrd="0" parTransId="{08C48D1B-6DD3-4E99-8C32-FE40F7F7FF80}" sibTransId="{4D533464-F7DB-49B7-AE83-08B54F9AB84E}"/>
    <dgm:cxn modelId="{6CA72D3E-B960-41FD-9F94-2BC76E690F8E}" type="presOf" srcId="{59DAC300-8D26-48AD-A558-DA84D65E7B77}" destId="{0E4EB860-D140-4F66-8CA2-777C3C0876F7}" srcOrd="0" destOrd="0" presId="urn:microsoft.com/office/officeart/2005/8/layout/hList1"/>
    <dgm:cxn modelId="{44649FD0-7382-49E2-A749-C7EEDB1F62E4}" srcId="{DEC0DC2B-1C86-4B9D-AE17-AAD2936B8E99}" destId="{B34CA7BE-1C3D-488B-ADC6-E5A122978780}" srcOrd="0" destOrd="0" parTransId="{A81BB75F-5E37-4347-ADF3-583DA548F469}" sibTransId="{6850570B-14AE-45D3-BA7E-1F1AA6BC5A9B}"/>
    <dgm:cxn modelId="{53F9BA20-70CD-448E-95E2-1DE93A1D46F1}" srcId="{53EB2941-F1CE-448C-BD20-ABAC5714F742}" destId="{7F913FD6-D40B-4F26-8894-6B7AA0F4E2A5}" srcOrd="0" destOrd="0" parTransId="{DECF5E69-CDFA-4FDA-8F55-F5F54691D5D9}" sibTransId="{8283415C-A6F4-454A-BE81-6B402B4840FF}"/>
    <dgm:cxn modelId="{DE7FDC0F-31CE-4D19-A363-4345BDFAC338}" type="presParOf" srcId="{0E4EB860-D140-4F66-8CA2-777C3C0876F7}" destId="{B28C7FBB-C8B6-4B1A-860A-FC43EFCBCFFF}" srcOrd="0" destOrd="0" presId="urn:microsoft.com/office/officeart/2005/8/layout/hList1"/>
    <dgm:cxn modelId="{6C263DC6-CD14-4360-940C-7D8B23372F16}" type="presParOf" srcId="{B28C7FBB-C8B6-4B1A-860A-FC43EFCBCFFF}" destId="{45C94F54-AEE8-4AA3-B771-AF6540F63071}" srcOrd="0" destOrd="0" presId="urn:microsoft.com/office/officeart/2005/8/layout/hList1"/>
    <dgm:cxn modelId="{FE610E65-033A-4A9D-AEFA-E81C2B822D02}" type="presParOf" srcId="{B28C7FBB-C8B6-4B1A-860A-FC43EFCBCFFF}" destId="{E0F80281-34FB-41F6-9ED7-C1119044056E}" srcOrd="1" destOrd="0" presId="urn:microsoft.com/office/officeart/2005/8/layout/hList1"/>
    <dgm:cxn modelId="{500A4AF6-DF14-4CC1-B2BF-F17799ECB06B}" type="presParOf" srcId="{0E4EB860-D140-4F66-8CA2-777C3C0876F7}" destId="{BEC9D2BB-B0A3-4E29-BC40-AB5CB34D4C4D}" srcOrd="1" destOrd="0" presId="urn:microsoft.com/office/officeart/2005/8/layout/hList1"/>
    <dgm:cxn modelId="{AF3ABDBA-AE89-4B23-BAC4-DC222CB55035}" type="presParOf" srcId="{0E4EB860-D140-4F66-8CA2-777C3C0876F7}" destId="{6D102ED6-0E09-4A8D-8337-54BE0A7FBE6E}" srcOrd="2" destOrd="0" presId="urn:microsoft.com/office/officeart/2005/8/layout/hList1"/>
    <dgm:cxn modelId="{88319F7B-793F-4DDE-8844-874767CAE373}" type="presParOf" srcId="{6D102ED6-0E09-4A8D-8337-54BE0A7FBE6E}" destId="{D35B96B2-591B-4F5E-873B-D001BF82E9ED}" srcOrd="0" destOrd="0" presId="urn:microsoft.com/office/officeart/2005/8/layout/hList1"/>
    <dgm:cxn modelId="{BB47C59C-88C8-4CC6-A7DD-0BBF6590367F}" type="presParOf" srcId="{6D102ED6-0E09-4A8D-8337-54BE0A7FBE6E}" destId="{0E5CAD50-65F3-422A-B2C9-E776AA0377B8}" srcOrd="1" destOrd="0" presId="urn:microsoft.com/office/officeart/2005/8/layout/hList1"/>
    <dgm:cxn modelId="{856A2B89-C6E7-47EC-B5FD-E8D7DC338D34}" type="presParOf" srcId="{0E4EB860-D140-4F66-8CA2-777C3C0876F7}" destId="{492AF100-1B2A-4441-A6E6-A3436E57D1CD}" srcOrd="3" destOrd="0" presId="urn:microsoft.com/office/officeart/2005/8/layout/hList1"/>
    <dgm:cxn modelId="{0F42D964-659B-4544-92E4-2AC5B0EB1DF6}" type="presParOf" srcId="{0E4EB860-D140-4F66-8CA2-777C3C0876F7}" destId="{64887191-9139-425F-AE56-FFE0997BF8CA}" srcOrd="4" destOrd="0" presId="urn:microsoft.com/office/officeart/2005/8/layout/hList1"/>
    <dgm:cxn modelId="{8CA3129B-5798-4AC5-9AE9-92D63D7FB29B}" type="presParOf" srcId="{64887191-9139-425F-AE56-FFE0997BF8CA}" destId="{F7EEA9D8-2C0D-473C-870B-9F14E9F4BA08}" srcOrd="0" destOrd="0" presId="urn:microsoft.com/office/officeart/2005/8/layout/hList1"/>
    <dgm:cxn modelId="{29D19F59-A3E2-429F-B21D-54AF4E3B70CD}" type="presParOf" srcId="{64887191-9139-425F-AE56-FFE0997BF8CA}" destId="{96E29DA3-F311-4031-82F5-AD0DFFA7611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1C125B-03FD-4546-B92A-EE1917F6D254}" type="doc">
      <dgm:prSet loTypeId="urn:microsoft.com/office/officeart/2005/8/layout/process1" loCatId="process" qsTypeId="urn:microsoft.com/office/officeart/2005/8/quickstyle/simple1#2" qsCatId="simple" csTypeId="urn:microsoft.com/office/officeart/2005/8/colors/accent1_2#5" csCatId="accent1" phldr="1"/>
      <dgm:spPr/>
    </dgm:pt>
    <dgm:pt modelId="{6D14CAD5-6A4B-40C8-ADC6-6F5610A9FD39}" type="pres">
      <dgm:prSet presAssocID="{BC1C125B-03FD-4546-B92A-EE1917F6D254}" presName="Name0" presStyleCnt="0">
        <dgm:presLayoutVars>
          <dgm:dir/>
          <dgm:resizeHandles val="exact"/>
        </dgm:presLayoutVars>
      </dgm:prSet>
      <dgm:spPr/>
    </dgm:pt>
  </dgm:ptLst>
  <dgm:cxnLst>
    <dgm:cxn modelId="{835FA626-782A-4EC9-89B8-58442432AE6A}" type="presOf" srcId="{BC1C125B-03FD-4546-B92A-EE1917F6D254}" destId="{6D14CAD5-6A4B-40C8-ADC6-6F5610A9FD3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B80161-C630-412C-B69B-FB61D10DB9A9}" type="doc">
      <dgm:prSet loTypeId="urn:microsoft.com/office/officeart/2005/8/layout/radial1" loCatId="cycle" qsTypeId="urn:microsoft.com/office/officeart/2005/8/quickstyle/simple1#3" qsCatId="simple" csTypeId="urn:microsoft.com/office/officeart/2005/8/colors/colorful4" csCatId="colorful" phldr="1"/>
      <dgm:spPr/>
      <dgm:t>
        <a:bodyPr/>
        <a:lstStyle/>
        <a:p>
          <a:endParaRPr lang="zh-CN" altLang="en-US"/>
        </a:p>
      </dgm:t>
    </dgm:pt>
    <dgm:pt modelId="{3D7F5D34-3B35-4618-9CA0-E82B882EB6C3}">
      <dgm:prSet phldrT="[文本]"/>
      <dgm:spPr/>
      <dgm:t>
        <a:bodyPr/>
        <a:lstStyle/>
        <a:p>
          <a:r>
            <a:rPr lang="zh-CN" altLang="en-US" dirty="0" smtClean="0"/>
            <a:t>培训监视</a:t>
          </a:r>
          <a:endParaRPr lang="zh-CN" altLang="en-US" dirty="0"/>
        </a:p>
      </dgm:t>
    </dgm:pt>
    <dgm:pt modelId="{13677DD1-103D-46C9-A871-E274C4879478}" type="parTrans" cxnId="{F7DD07EF-3333-4E27-A9A2-D9D1CAAF9D10}">
      <dgm:prSet/>
      <dgm:spPr/>
      <dgm:t>
        <a:bodyPr/>
        <a:lstStyle/>
        <a:p>
          <a:endParaRPr lang="zh-CN" altLang="en-US"/>
        </a:p>
      </dgm:t>
    </dgm:pt>
    <dgm:pt modelId="{334EFEDC-84C4-4449-A3B5-81D65E731832}" type="sibTrans" cxnId="{F7DD07EF-3333-4E27-A9A2-D9D1CAAF9D10}">
      <dgm:prSet/>
      <dgm:spPr/>
      <dgm:t>
        <a:bodyPr/>
        <a:lstStyle/>
        <a:p>
          <a:endParaRPr lang="zh-CN" altLang="en-US"/>
        </a:p>
      </dgm:t>
    </dgm:pt>
    <dgm:pt modelId="{72E9A0F8-FEA0-48F7-BD6E-006C940D7C2B}">
      <dgm:prSet phldrT="[文本]"/>
      <dgm:spPr/>
      <dgm:t>
        <a:bodyPr/>
        <a:lstStyle/>
        <a:p>
          <a:r>
            <a:rPr lang="zh-CN" altLang="en-US" dirty="0" smtClean="0"/>
            <a:t>培训需求</a:t>
          </a:r>
          <a:endParaRPr lang="zh-CN" altLang="en-US" dirty="0"/>
        </a:p>
      </dgm:t>
    </dgm:pt>
    <dgm:pt modelId="{D07BDDE6-0A90-4751-992B-037514FD91FB}" type="parTrans" cxnId="{12C88996-43BE-451C-BD65-F8E5227E0E5D}">
      <dgm:prSet/>
      <dgm:spPr/>
      <dgm:t>
        <a:bodyPr/>
        <a:lstStyle/>
        <a:p>
          <a:endParaRPr lang="zh-CN" altLang="en-US"/>
        </a:p>
      </dgm:t>
    </dgm:pt>
    <dgm:pt modelId="{4A090B2D-7E3E-45A6-AAFE-5C96A485FFF3}" type="sibTrans" cxnId="{12C88996-43BE-451C-BD65-F8E5227E0E5D}">
      <dgm:prSet/>
      <dgm:spPr/>
      <dgm:t>
        <a:bodyPr/>
        <a:lstStyle/>
        <a:p>
          <a:endParaRPr lang="zh-CN" altLang="en-US"/>
        </a:p>
      </dgm:t>
    </dgm:pt>
    <dgm:pt modelId="{0F3CF9AB-843C-47E0-9B00-43FE83C5BEE4}">
      <dgm:prSet phldrT="[文本]"/>
      <dgm:spPr/>
      <dgm:t>
        <a:bodyPr/>
        <a:lstStyle/>
        <a:p>
          <a:r>
            <a:rPr lang="zh-CN" altLang="en-US" dirty="0" smtClean="0"/>
            <a:t>培训设计和策划</a:t>
          </a:r>
          <a:endParaRPr lang="zh-CN" altLang="en-US" dirty="0"/>
        </a:p>
      </dgm:t>
    </dgm:pt>
    <dgm:pt modelId="{2AE6A7BD-7B24-46D6-9908-13ED439E6295}" type="parTrans" cxnId="{2DAE3B6E-CDB8-4D21-A72C-961FBE94BDFF}">
      <dgm:prSet/>
      <dgm:spPr/>
      <dgm:t>
        <a:bodyPr/>
        <a:lstStyle/>
        <a:p>
          <a:endParaRPr lang="zh-CN" altLang="en-US"/>
        </a:p>
      </dgm:t>
    </dgm:pt>
    <dgm:pt modelId="{ABA68766-37B4-4901-8044-797310BCC48E}" type="sibTrans" cxnId="{2DAE3B6E-CDB8-4D21-A72C-961FBE94BDFF}">
      <dgm:prSet/>
      <dgm:spPr/>
      <dgm:t>
        <a:bodyPr/>
        <a:lstStyle/>
        <a:p>
          <a:endParaRPr lang="zh-CN" altLang="en-US"/>
        </a:p>
      </dgm:t>
    </dgm:pt>
    <dgm:pt modelId="{A5E0DDB9-2BA8-4E3C-9EBA-9CABDBD74519}">
      <dgm:prSet phldrT="[文本]"/>
      <dgm:spPr/>
      <dgm:t>
        <a:bodyPr/>
        <a:lstStyle/>
        <a:p>
          <a:r>
            <a:rPr lang="zh-CN" altLang="en-US" dirty="0" smtClean="0"/>
            <a:t>组织和实施培训</a:t>
          </a:r>
          <a:endParaRPr lang="zh-CN" altLang="en-US" dirty="0"/>
        </a:p>
      </dgm:t>
    </dgm:pt>
    <dgm:pt modelId="{EC0938FA-577F-4682-A12A-0DFBC5619BA6}" type="parTrans" cxnId="{58264250-3683-45E4-9CB1-8D6E71B36CB5}">
      <dgm:prSet/>
      <dgm:spPr/>
      <dgm:t>
        <a:bodyPr/>
        <a:lstStyle/>
        <a:p>
          <a:endParaRPr lang="zh-CN" altLang="en-US"/>
        </a:p>
      </dgm:t>
    </dgm:pt>
    <dgm:pt modelId="{94C60DC0-2F13-4427-81F3-581FC0267FB1}" type="sibTrans" cxnId="{58264250-3683-45E4-9CB1-8D6E71B36CB5}">
      <dgm:prSet/>
      <dgm:spPr/>
      <dgm:t>
        <a:bodyPr/>
        <a:lstStyle/>
        <a:p>
          <a:endParaRPr lang="zh-CN" altLang="en-US"/>
        </a:p>
      </dgm:t>
    </dgm:pt>
    <dgm:pt modelId="{E8112934-A99C-4084-AB50-B30DF21884FE}">
      <dgm:prSet phldrT="[文本]"/>
      <dgm:spPr/>
      <dgm:t>
        <a:bodyPr/>
        <a:lstStyle/>
        <a:p>
          <a:r>
            <a:rPr lang="zh-CN" altLang="en-US" dirty="0" smtClean="0"/>
            <a:t>评价培训效果</a:t>
          </a:r>
          <a:endParaRPr lang="zh-CN" altLang="en-US" dirty="0"/>
        </a:p>
      </dgm:t>
    </dgm:pt>
    <dgm:pt modelId="{A7EFE1AB-BFCB-4441-8BE2-57B082653845}" type="parTrans" cxnId="{0F99898E-A072-4CC0-8C72-714461BB3865}">
      <dgm:prSet/>
      <dgm:spPr/>
      <dgm:t>
        <a:bodyPr/>
        <a:lstStyle/>
        <a:p>
          <a:endParaRPr lang="zh-CN" altLang="en-US"/>
        </a:p>
      </dgm:t>
    </dgm:pt>
    <dgm:pt modelId="{2EB8D065-C800-497B-85AE-E19DAC0952F5}" type="sibTrans" cxnId="{0F99898E-A072-4CC0-8C72-714461BB3865}">
      <dgm:prSet/>
      <dgm:spPr/>
      <dgm:t>
        <a:bodyPr/>
        <a:lstStyle/>
        <a:p>
          <a:endParaRPr lang="zh-CN" altLang="en-US"/>
        </a:p>
      </dgm:t>
    </dgm:pt>
    <dgm:pt modelId="{BD10EC4F-B702-4F51-AB8A-08A66F364737}" type="pres">
      <dgm:prSet presAssocID="{02B80161-C630-412C-B69B-FB61D10DB9A9}" presName="cycle" presStyleCnt="0">
        <dgm:presLayoutVars>
          <dgm:chMax val="1"/>
          <dgm:dir/>
          <dgm:animLvl val="ctr"/>
          <dgm:resizeHandles val="exact"/>
        </dgm:presLayoutVars>
      </dgm:prSet>
      <dgm:spPr/>
      <dgm:t>
        <a:bodyPr/>
        <a:lstStyle/>
        <a:p>
          <a:endParaRPr lang="zh-CN" altLang="en-US"/>
        </a:p>
      </dgm:t>
    </dgm:pt>
    <dgm:pt modelId="{319F7BD4-D2C9-4A29-A5E9-83CC88E4B85A}" type="pres">
      <dgm:prSet presAssocID="{3D7F5D34-3B35-4618-9CA0-E82B882EB6C3}" presName="centerShape" presStyleLbl="node0" presStyleIdx="0" presStyleCnt="1"/>
      <dgm:spPr/>
      <dgm:t>
        <a:bodyPr/>
        <a:lstStyle/>
        <a:p>
          <a:endParaRPr lang="zh-CN" altLang="en-US"/>
        </a:p>
      </dgm:t>
    </dgm:pt>
    <dgm:pt modelId="{EBE54B66-E690-4090-AB63-15E1C0EEC4B4}" type="pres">
      <dgm:prSet presAssocID="{D07BDDE6-0A90-4751-992B-037514FD91FB}" presName="Name9" presStyleLbl="parChTrans1D2" presStyleIdx="0" presStyleCnt="4"/>
      <dgm:spPr/>
      <dgm:t>
        <a:bodyPr/>
        <a:lstStyle/>
        <a:p>
          <a:endParaRPr lang="zh-CN" altLang="en-US"/>
        </a:p>
      </dgm:t>
    </dgm:pt>
    <dgm:pt modelId="{DCF9C33E-0D62-478F-AEAF-6AD506E926FD}" type="pres">
      <dgm:prSet presAssocID="{D07BDDE6-0A90-4751-992B-037514FD91FB}" presName="connTx" presStyleLbl="parChTrans1D2" presStyleIdx="0" presStyleCnt="4"/>
      <dgm:spPr/>
      <dgm:t>
        <a:bodyPr/>
        <a:lstStyle/>
        <a:p>
          <a:endParaRPr lang="zh-CN" altLang="en-US"/>
        </a:p>
      </dgm:t>
    </dgm:pt>
    <dgm:pt modelId="{F4644274-56FB-43F7-9068-07FF4D4F703C}" type="pres">
      <dgm:prSet presAssocID="{72E9A0F8-FEA0-48F7-BD6E-006C940D7C2B}" presName="node" presStyleLbl="node1" presStyleIdx="0" presStyleCnt="4">
        <dgm:presLayoutVars>
          <dgm:bulletEnabled val="1"/>
        </dgm:presLayoutVars>
      </dgm:prSet>
      <dgm:spPr/>
      <dgm:t>
        <a:bodyPr/>
        <a:lstStyle/>
        <a:p>
          <a:endParaRPr lang="zh-CN" altLang="en-US"/>
        </a:p>
      </dgm:t>
    </dgm:pt>
    <dgm:pt modelId="{5CA594A9-2CF1-4956-866D-13B00738DAF7}" type="pres">
      <dgm:prSet presAssocID="{2AE6A7BD-7B24-46D6-9908-13ED439E6295}" presName="Name9" presStyleLbl="parChTrans1D2" presStyleIdx="1" presStyleCnt="4"/>
      <dgm:spPr/>
      <dgm:t>
        <a:bodyPr/>
        <a:lstStyle/>
        <a:p>
          <a:endParaRPr lang="zh-CN" altLang="en-US"/>
        </a:p>
      </dgm:t>
    </dgm:pt>
    <dgm:pt modelId="{FA4486A8-8E29-4114-A955-12161ABA5F80}" type="pres">
      <dgm:prSet presAssocID="{2AE6A7BD-7B24-46D6-9908-13ED439E6295}" presName="connTx" presStyleLbl="parChTrans1D2" presStyleIdx="1" presStyleCnt="4"/>
      <dgm:spPr/>
      <dgm:t>
        <a:bodyPr/>
        <a:lstStyle/>
        <a:p>
          <a:endParaRPr lang="zh-CN" altLang="en-US"/>
        </a:p>
      </dgm:t>
    </dgm:pt>
    <dgm:pt modelId="{AFADFDBB-D5F2-48DB-AD0F-17C22752D824}" type="pres">
      <dgm:prSet presAssocID="{0F3CF9AB-843C-47E0-9B00-43FE83C5BEE4}" presName="node" presStyleLbl="node1" presStyleIdx="1" presStyleCnt="4">
        <dgm:presLayoutVars>
          <dgm:bulletEnabled val="1"/>
        </dgm:presLayoutVars>
      </dgm:prSet>
      <dgm:spPr/>
      <dgm:t>
        <a:bodyPr/>
        <a:lstStyle/>
        <a:p>
          <a:endParaRPr lang="zh-CN" altLang="en-US"/>
        </a:p>
      </dgm:t>
    </dgm:pt>
    <dgm:pt modelId="{417C82B8-613B-4569-BBE3-930C768D2B0C}" type="pres">
      <dgm:prSet presAssocID="{EC0938FA-577F-4682-A12A-0DFBC5619BA6}" presName="Name9" presStyleLbl="parChTrans1D2" presStyleIdx="2" presStyleCnt="4"/>
      <dgm:spPr/>
      <dgm:t>
        <a:bodyPr/>
        <a:lstStyle/>
        <a:p>
          <a:endParaRPr lang="zh-CN" altLang="en-US"/>
        </a:p>
      </dgm:t>
    </dgm:pt>
    <dgm:pt modelId="{03C8AFE7-CB16-409C-B6A1-8508D50AF48D}" type="pres">
      <dgm:prSet presAssocID="{EC0938FA-577F-4682-A12A-0DFBC5619BA6}" presName="connTx" presStyleLbl="parChTrans1D2" presStyleIdx="2" presStyleCnt="4"/>
      <dgm:spPr/>
      <dgm:t>
        <a:bodyPr/>
        <a:lstStyle/>
        <a:p>
          <a:endParaRPr lang="zh-CN" altLang="en-US"/>
        </a:p>
      </dgm:t>
    </dgm:pt>
    <dgm:pt modelId="{C8575A9C-903C-4E0E-9345-2B6B96F9915D}" type="pres">
      <dgm:prSet presAssocID="{A5E0DDB9-2BA8-4E3C-9EBA-9CABDBD74519}" presName="node" presStyleLbl="node1" presStyleIdx="2" presStyleCnt="4">
        <dgm:presLayoutVars>
          <dgm:bulletEnabled val="1"/>
        </dgm:presLayoutVars>
      </dgm:prSet>
      <dgm:spPr/>
      <dgm:t>
        <a:bodyPr/>
        <a:lstStyle/>
        <a:p>
          <a:endParaRPr lang="zh-CN" altLang="en-US"/>
        </a:p>
      </dgm:t>
    </dgm:pt>
    <dgm:pt modelId="{A8AE6DBB-4016-4D41-B8AE-EE0EC1961120}" type="pres">
      <dgm:prSet presAssocID="{A7EFE1AB-BFCB-4441-8BE2-57B082653845}" presName="Name9" presStyleLbl="parChTrans1D2" presStyleIdx="3" presStyleCnt="4"/>
      <dgm:spPr/>
      <dgm:t>
        <a:bodyPr/>
        <a:lstStyle/>
        <a:p>
          <a:endParaRPr lang="zh-CN" altLang="en-US"/>
        </a:p>
      </dgm:t>
    </dgm:pt>
    <dgm:pt modelId="{B20D82E2-E78F-4340-9F13-AC16376B4404}" type="pres">
      <dgm:prSet presAssocID="{A7EFE1AB-BFCB-4441-8BE2-57B082653845}" presName="connTx" presStyleLbl="parChTrans1D2" presStyleIdx="3" presStyleCnt="4"/>
      <dgm:spPr/>
      <dgm:t>
        <a:bodyPr/>
        <a:lstStyle/>
        <a:p>
          <a:endParaRPr lang="zh-CN" altLang="en-US"/>
        </a:p>
      </dgm:t>
    </dgm:pt>
    <dgm:pt modelId="{442DBD36-988F-4D32-9991-54B866797081}" type="pres">
      <dgm:prSet presAssocID="{E8112934-A99C-4084-AB50-B30DF21884FE}" presName="node" presStyleLbl="node1" presStyleIdx="3" presStyleCnt="4">
        <dgm:presLayoutVars>
          <dgm:bulletEnabled val="1"/>
        </dgm:presLayoutVars>
      </dgm:prSet>
      <dgm:spPr/>
      <dgm:t>
        <a:bodyPr/>
        <a:lstStyle/>
        <a:p>
          <a:endParaRPr lang="zh-CN" altLang="en-US"/>
        </a:p>
      </dgm:t>
    </dgm:pt>
  </dgm:ptLst>
  <dgm:cxnLst>
    <dgm:cxn modelId="{0DCFB59E-0DEA-47EF-87AA-6A8C8B442385}" type="presOf" srcId="{02B80161-C630-412C-B69B-FB61D10DB9A9}" destId="{BD10EC4F-B702-4F51-AB8A-08A66F364737}" srcOrd="0" destOrd="0" presId="urn:microsoft.com/office/officeart/2005/8/layout/radial1"/>
    <dgm:cxn modelId="{C7C20767-7731-4EC7-86D8-49D9BBB1709D}" type="presOf" srcId="{D07BDDE6-0A90-4751-992B-037514FD91FB}" destId="{EBE54B66-E690-4090-AB63-15E1C0EEC4B4}" srcOrd="0" destOrd="0" presId="urn:microsoft.com/office/officeart/2005/8/layout/radial1"/>
    <dgm:cxn modelId="{DD125748-E153-4EFA-8ECB-2027BAD8ACA6}" type="presOf" srcId="{2AE6A7BD-7B24-46D6-9908-13ED439E6295}" destId="{FA4486A8-8E29-4114-A955-12161ABA5F80}" srcOrd="1" destOrd="0" presId="urn:microsoft.com/office/officeart/2005/8/layout/radial1"/>
    <dgm:cxn modelId="{80F2DCA3-ADD1-4A7A-A0DC-26012D582B19}" type="presOf" srcId="{D07BDDE6-0A90-4751-992B-037514FD91FB}" destId="{DCF9C33E-0D62-478F-AEAF-6AD506E926FD}" srcOrd="1" destOrd="0" presId="urn:microsoft.com/office/officeart/2005/8/layout/radial1"/>
    <dgm:cxn modelId="{5D79E9E0-B6B4-4532-A0AF-6E8B39CF4503}" type="presOf" srcId="{E8112934-A99C-4084-AB50-B30DF21884FE}" destId="{442DBD36-988F-4D32-9991-54B866797081}" srcOrd="0" destOrd="0" presId="urn:microsoft.com/office/officeart/2005/8/layout/radial1"/>
    <dgm:cxn modelId="{12C88996-43BE-451C-BD65-F8E5227E0E5D}" srcId="{3D7F5D34-3B35-4618-9CA0-E82B882EB6C3}" destId="{72E9A0F8-FEA0-48F7-BD6E-006C940D7C2B}" srcOrd="0" destOrd="0" parTransId="{D07BDDE6-0A90-4751-992B-037514FD91FB}" sibTransId="{4A090B2D-7E3E-45A6-AAFE-5C96A485FFF3}"/>
    <dgm:cxn modelId="{0F99898E-A072-4CC0-8C72-714461BB3865}" srcId="{3D7F5D34-3B35-4618-9CA0-E82B882EB6C3}" destId="{E8112934-A99C-4084-AB50-B30DF21884FE}" srcOrd="3" destOrd="0" parTransId="{A7EFE1AB-BFCB-4441-8BE2-57B082653845}" sibTransId="{2EB8D065-C800-497B-85AE-E19DAC0952F5}"/>
    <dgm:cxn modelId="{8DA1C7D4-A34D-4CF1-A7CB-C0191A4F261B}" type="presOf" srcId="{A5E0DDB9-2BA8-4E3C-9EBA-9CABDBD74519}" destId="{C8575A9C-903C-4E0E-9345-2B6B96F9915D}" srcOrd="0" destOrd="0" presId="urn:microsoft.com/office/officeart/2005/8/layout/radial1"/>
    <dgm:cxn modelId="{2526291D-D61A-497E-A02A-527B57A44300}" type="presOf" srcId="{EC0938FA-577F-4682-A12A-0DFBC5619BA6}" destId="{417C82B8-613B-4569-BBE3-930C768D2B0C}" srcOrd="0" destOrd="0" presId="urn:microsoft.com/office/officeart/2005/8/layout/radial1"/>
    <dgm:cxn modelId="{E4CB6096-C2CF-4612-B67C-88F1D4B6037B}" type="presOf" srcId="{0F3CF9AB-843C-47E0-9B00-43FE83C5BEE4}" destId="{AFADFDBB-D5F2-48DB-AD0F-17C22752D824}" srcOrd="0" destOrd="0" presId="urn:microsoft.com/office/officeart/2005/8/layout/radial1"/>
    <dgm:cxn modelId="{2D21EE7E-13B8-42B6-88EA-5105DDA1521E}" type="presOf" srcId="{EC0938FA-577F-4682-A12A-0DFBC5619BA6}" destId="{03C8AFE7-CB16-409C-B6A1-8508D50AF48D}" srcOrd="1" destOrd="0" presId="urn:microsoft.com/office/officeart/2005/8/layout/radial1"/>
    <dgm:cxn modelId="{3D4F6360-44D4-49B9-9E96-4B122DC09AB9}" type="presOf" srcId="{A7EFE1AB-BFCB-4441-8BE2-57B082653845}" destId="{B20D82E2-E78F-4340-9F13-AC16376B4404}" srcOrd="1" destOrd="0" presId="urn:microsoft.com/office/officeart/2005/8/layout/radial1"/>
    <dgm:cxn modelId="{2F113F4A-3C12-4475-AAA6-FA1566C10CC8}" type="presOf" srcId="{3D7F5D34-3B35-4618-9CA0-E82B882EB6C3}" destId="{319F7BD4-D2C9-4A29-A5E9-83CC88E4B85A}" srcOrd="0" destOrd="0" presId="urn:microsoft.com/office/officeart/2005/8/layout/radial1"/>
    <dgm:cxn modelId="{2DAE3B6E-CDB8-4D21-A72C-961FBE94BDFF}" srcId="{3D7F5D34-3B35-4618-9CA0-E82B882EB6C3}" destId="{0F3CF9AB-843C-47E0-9B00-43FE83C5BEE4}" srcOrd="1" destOrd="0" parTransId="{2AE6A7BD-7B24-46D6-9908-13ED439E6295}" sibTransId="{ABA68766-37B4-4901-8044-797310BCC48E}"/>
    <dgm:cxn modelId="{1BD8F630-1BA3-484B-86EA-6969624439FA}" type="presOf" srcId="{A7EFE1AB-BFCB-4441-8BE2-57B082653845}" destId="{A8AE6DBB-4016-4D41-B8AE-EE0EC1961120}" srcOrd="0" destOrd="0" presId="urn:microsoft.com/office/officeart/2005/8/layout/radial1"/>
    <dgm:cxn modelId="{EC35F508-5444-4BD1-A37A-763DD18F55DD}" type="presOf" srcId="{2AE6A7BD-7B24-46D6-9908-13ED439E6295}" destId="{5CA594A9-2CF1-4956-866D-13B00738DAF7}" srcOrd="0" destOrd="0" presId="urn:microsoft.com/office/officeart/2005/8/layout/radial1"/>
    <dgm:cxn modelId="{F7DD07EF-3333-4E27-A9A2-D9D1CAAF9D10}" srcId="{02B80161-C630-412C-B69B-FB61D10DB9A9}" destId="{3D7F5D34-3B35-4618-9CA0-E82B882EB6C3}" srcOrd="0" destOrd="0" parTransId="{13677DD1-103D-46C9-A871-E274C4879478}" sibTransId="{334EFEDC-84C4-4449-A3B5-81D65E731832}"/>
    <dgm:cxn modelId="{E747D60A-D235-40AE-B5E2-FA58D8E434AC}" type="presOf" srcId="{72E9A0F8-FEA0-48F7-BD6E-006C940D7C2B}" destId="{F4644274-56FB-43F7-9068-07FF4D4F703C}" srcOrd="0" destOrd="0" presId="urn:microsoft.com/office/officeart/2005/8/layout/radial1"/>
    <dgm:cxn modelId="{58264250-3683-45E4-9CB1-8D6E71B36CB5}" srcId="{3D7F5D34-3B35-4618-9CA0-E82B882EB6C3}" destId="{A5E0DDB9-2BA8-4E3C-9EBA-9CABDBD74519}" srcOrd="2" destOrd="0" parTransId="{EC0938FA-577F-4682-A12A-0DFBC5619BA6}" sibTransId="{94C60DC0-2F13-4427-81F3-581FC0267FB1}"/>
    <dgm:cxn modelId="{38C00627-CC9F-469F-84CE-DEE4AAC07CC1}" type="presParOf" srcId="{BD10EC4F-B702-4F51-AB8A-08A66F364737}" destId="{319F7BD4-D2C9-4A29-A5E9-83CC88E4B85A}" srcOrd="0" destOrd="0" presId="urn:microsoft.com/office/officeart/2005/8/layout/radial1"/>
    <dgm:cxn modelId="{D66897F5-CCD3-4338-A6F7-FFA29AE1E065}" type="presParOf" srcId="{BD10EC4F-B702-4F51-AB8A-08A66F364737}" destId="{EBE54B66-E690-4090-AB63-15E1C0EEC4B4}" srcOrd="1" destOrd="0" presId="urn:microsoft.com/office/officeart/2005/8/layout/radial1"/>
    <dgm:cxn modelId="{8F29FD3D-5723-491E-A2D2-DB8EE8F22F99}" type="presParOf" srcId="{EBE54B66-E690-4090-AB63-15E1C0EEC4B4}" destId="{DCF9C33E-0D62-478F-AEAF-6AD506E926FD}" srcOrd="0" destOrd="0" presId="urn:microsoft.com/office/officeart/2005/8/layout/radial1"/>
    <dgm:cxn modelId="{F5CFF663-B206-40E9-AD8E-668FFE5D6A70}" type="presParOf" srcId="{BD10EC4F-B702-4F51-AB8A-08A66F364737}" destId="{F4644274-56FB-43F7-9068-07FF4D4F703C}" srcOrd="2" destOrd="0" presId="urn:microsoft.com/office/officeart/2005/8/layout/radial1"/>
    <dgm:cxn modelId="{FC4C61AC-F337-4FE4-B2A7-3CB50059C25F}" type="presParOf" srcId="{BD10EC4F-B702-4F51-AB8A-08A66F364737}" destId="{5CA594A9-2CF1-4956-866D-13B00738DAF7}" srcOrd="3" destOrd="0" presId="urn:microsoft.com/office/officeart/2005/8/layout/radial1"/>
    <dgm:cxn modelId="{79AC3CBA-8EE9-448D-B20E-D874A5674355}" type="presParOf" srcId="{5CA594A9-2CF1-4956-866D-13B00738DAF7}" destId="{FA4486A8-8E29-4114-A955-12161ABA5F80}" srcOrd="0" destOrd="0" presId="urn:microsoft.com/office/officeart/2005/8/layout/radial1"/>
    <dgm:cxn modelId="{151811AB-BA17-4552-8C5D-A4D085E812E2}" type="presParOf" srcId="{BD10EC4F-B702-4F51-AB8A-08A66F364737}" destId="{AFADFDBB-D5F2-48DB-AD0F-17C22752D824}" srcOrd="4" destOrd="0" presId="urn:microsoft.com/office/officeart/2005/8/layout/radial1"/>
    <dgm:cxn modelId="{11ABF8C6-291A-46B4-8D65-3FE582951D42}" type="presParOf" srcId="{BD10EC4F-B702-4F51-AB8A-08A66F364737}" destId="{417C82B8-613B-4569-BBE3-930C768D2B0C}" srcOrd="5" destOrd="0" presId="urn:microsoft.com/office/officeart/2005/8/layout/radial1"/>
    <dgm:cxn modelId="{71A8E7B9-11A0-41D8-A87F-1BBAB7346481}" type="presParOf" srcId="{417C82B8-613B-4569-BBE3-930C768D2B0C}" destId="{03C8AFE7-CB16-409C-B6A1-8508D50AF48D}" srcOrd="0" destOrd="0" presId="urn:microsoft.com/office/officeart/2005/8/layout/radial1"/>
    <dgm:cxn modelId="{78D99E0A-55F8-4217-84B1-A41BCE709AA4}" type="presParOf" srcId="{BD10EC4F-B702-4F51-AB8A-08A66F364737}" destId="{C8575A9C-903C-4E0E-9345-2B6B96F9915D}" srcOrd="6" destOrd="0" presId="urn:microsoft.com/office/officeart/2005/8/layout/radial1"/>
    <dgm:cxn modelId="{82DE1982-F10B-48C1-816D-C07E12260011}" type="presParOf" srcId="{BD10EC4F-B702-4F51-AB8A-08A66F364737}" destId="{A8AE6DBB-4016-4D41-B8AE-EE0EC1961120}" srcOrd="7" destOrd="0" presId="urn:microsoft.com/office/officeart/2005/8/layout/radial1"/>
    <dgm:cxn modelId="{32FDFDA9-6234-49BB-9E19-C8627031F412}" type="presParOf" srcId="{A8AE6DBB-4016-4D41-B8AE-EE0EC1961120}" destId="{B20D82E2-E78F-4340-9F13-AC16376B4404}" srcOrd="0" destOrd="0" presId="urn:microsoft.com/office/officeart/2005/8/layout/radial1"/>
    <dgm:cxn modelId="{06D79C62-A11B-4EA3-9CC6-8690F6167EDA}" type="presParOf" srcId="{BD10EC4F-B702-4F51-AB8A-08A66F364737}" destId="{442DBD36-988F-4D32-9991-54B866797081}" srcOrd="8" destOrd="0" presId="urn:microsoft.com/office/officeart/2005/8/layout/radia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94F54-AEE8-4AA3-B771-AF6540F63071}">
      <dsp:nvSpPr>
        <dsp:cNvPr id="0" name=""/>
        <dsp:cNvSpPr/>
      </dsp:nvSpPr>
      <dsp:spPr>
        <a:xfrm>
          <a:off x="2587"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l" defTabSz="1422400">
            <a:lnSpc>
              <a:spcPct val="90000"/>
            </a:lnSpc>
            <a:spcBef>
              <a:spcPct val="0"/>
            </a:spcBef>
            <a:spcAft>
              <a:spcPct val="35000"/>
            </a:spcAft>
          </a:pPr>
          <a:r>
            <a:rPr lang="zh-CN" altLang="en-US" sz="3200" kern="1200" dirty="0" smtClean="0"/>
            <a:t>（一）调研</a:t>
          </a:r>
          <a:endParaRPr lang="zh-CN" altLang="en-US" sz="3200" kern="1200" dirty="0"/>
        </a:p>
      </dsp:txBody>
      <dsp:txXfrm>
        <a:off x="2587" y="192217"/>
        <a:ext cx="2523092" cy="1009237"/>
      </dsp:txXfrm>
    </dsp:sp>
    <dsp:sp modelId="{E0F80281-34FB-41F6-9ED7-C1119044056E}">
      <dsp:nvSpPr>
        <dsp:cNvPr id="0" name=""/>
        <dsp:cNvSpPr/>
      </dsp:nvSpPr>
      <dsp:spPr>
        <a:xfrm>
          <a:off x="2587"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能进行培训需求调研，</a:t>
          </a:r>
          <a:r>
            <a:rPr lang="zh-CN" altLang="en-US" sz="3200" kern="1200" dirty="0" smtClean="0"/>
            <a:t>并会 撰写</a:t>
          </a:r>
          <a:r>
            <a:rPr lang="zh-CN" altLang="en-US" sz="3200" kern="1200" dirty="0" smtClean="0"/>
            <a:t>调研报告</a:t>
          </a:r>
          <a:endParaRPr lang="zh-CN" altLang="en-US" sz="3200" kern="1200" dirty="0"/>
        </a:p>
      </dsp:txBody>
      <dsp:txXfrm>
        <a:off x="2587" y="1201454"/>
        <a:ext cx="2523092" cy="2854800"/>
      </dsp:txXfrm>
    </dsp:sp>
    <dsp:sp modelId="{D35B96B2-591B-4F5E-873B-D001BF82E9ED}">
      <dsp:nvSpPr>
        <dsp:cNvPr id="0" name=""/>
        <dsp:cNvSpPr/>
      </dsp:nvSpPr>
      <dsp:spPr>
        <a:xfrm>
          <a:off x="2878913"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accent1">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l" defTabSz="1422400">
            <a:lnSpc>
              <a:spcPct val="90000"/>
            </a:lnSpc>
            <a:spcBef>
              <a:spcPct val="0"/>
            </a:spcBef>
            <a:spcAft>
              <a:spcPct val="35000"/>
            </a:spcAft>
          </a:pPr>
          <a:r>
            <a:rPr lang="zh-CN" altLang="en-US" sz="3200" kern="1200" dirty="0" smtClean="0"/>
            <a:t>（二）策划</a:t>
          </a:r>
          <a:endParaRPr lang="zh-CN" altLang="en-US" sz="3200" kern="1200" dirty="0"/>
        </a:p>
      </dsp:txBody>
      <dsp:txXfrm>
        <a:off x="2878913" y="192217"/>
        <a:ext cx="2523092" cy="1009237"/>
      </dsp:txXfrm>
    </dsp:sp>
    <dsp:sp modelId="{0E5CAD50-65F3-422A-B2C9-E776AA0377B8}">
      <dsp:nvSpPr>
        <dsp:cNvPr id="0" name=""/>
        <dsp:cNvSpPr/>
      </dsp:nvSpPr>
      <dsp:spPr>
        <a:xfrm>
          <a:off x="2878913"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具备基本的</a:t>
          </a:r>
          <a:r>
            <a:rPr lang="zh-CN" altLang="en-US" sz="3200" kern="1200" dirty="0" smtClean="0"/>
            <a:t>培训</a:t>
          </a:r>
          <a:r>
            <a:rPr lang="zh-CN" altLang="en-US" sz="3200" kern="1200" dirty="0" smtClean="0"/>
            <a:t>项目策划能力</a:t>
          </a:r>
          <a:endParaRPr lang="zh-CN" altLang="en-US" sz="3200" kern="1200" dirty="0"/>
        </a:p>
      </dsp:txBody>
      <dsp:txXfrm>
        <a:off x="2878913" y="1201454"/>
        <a:ext cx="2523092" cy="2854800"/>
      </dsp:txXfrm>
    </dsp:sp>
    <dsp:sp modelId="{F7EEA9D8-2C0D-473C-870B-9F14E9F4BA08}">
      <dsp:nvSpPr>
        <dsp:cNvPr id="0" name=""/>
        <dsp:cNvSpPr/>
      </dsp:nvSpPr>
      <dsp:spPr>
        <a:xfrm>
          <a:off x="5755239"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l" defTabSz="1066800">
            <a:lnSpc>
              <a:spcPct val="90000"/>
            </a:lnSpc>
            <a:spcBef>
              <a:spcPct val="0"/>
            </a:spcBef>
            <a:spcAft>
              <a:spcPct val="35000"/>
            </a:spcAft>
          </a:pPr>
          <a:r>
            <a:rPr lang="zh-CN" altLang="en-US" sz="2400" kern="1200" dirty="0" smtClean="0"/>
            <a:t>（三）教材开发</a:t>
          </a:r>
          <a:endParaRPr lang="zh-CN" altLang="en-US" sz="2400" kern="1200" dirty="0"/>
        </a:p>
      </dsp:txBody>
      <dsp:txXfrm>
        <a:off x="5755239" y="192217"/>
        <a:ext cx="2523092" cy="1009237"/>
      </dsp:txXfrm>
    </dsp:sp>
    <dsp:sp modelId="{96E29DA3-F311-4031-82F5-AD0DFFA76115}">
      <dsp:nvSpPr>
        <dsp:cNvPr id="0" name=""/>
        <dsp:cNvSpPr/>
      </dsp:nvSpPr>
      <dsp:spPr>
        <a:xfrm>
          <a:off x="5755239"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根据培训项目，编写培训教材</a:t>
          </a:r>
          <a:endParaRPr lang="zh-CN" altLang="en-US" sz="3200" kern="1200" dirty="0"/>
        </a:p>
      </dsp:txBody>
      <dsp:txXfrm>
        <a:off x="5755239" y="1201454"/>
        <a:ext cx="2523092" cy="28548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53E66-5B80-4F3C-8B1E-74A317FD97BF}">
      <dsp:nvSpPr>
        <dsp:cNvPr id="0" name=""/>
        <dsp:cNvSpPr/>
      </dsp:nvSpPr>
      <dsp:spPr>
        <a:xfrm>
          <a:off x="0" y="410411"/>
          <a:ext cx="1514476" cy="2071159"/>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dirty="0" smtClean="0"/>
            <a:t>培训需求</a:t>
          </a:r>
          <a:endParaRPr lang="zh-CN" altLang="en-US" sz="4000" kern="1200" dirty="0"/>
        </a:p>
      </dsp:txBody>
      <dsp:txXfrm>
        <a:off x="221790" y="713725"/>
        <a:ext cx="1070896" cy="146453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62D7B-2E8D-4E9E-8DD0-FE2B53C416F7}">
      <dsp:nvSpPr>
        <dsp:cNvPr id="0" name=""/>
        <dsp:cNvSpPr/>
      </dsp:nvSpPr>
      <dsp:spPr>
        <a:xfrm>
          <a:off x="0" y="1040440"/>
          <a:ext cx="1564255" cy="1908268"/>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t>培训设计和策划</a:t>
          </a:r>
          <a:endParaRPr lang="zh-CN" altLang="en-US" sz="2700" b="1" kern="1200" dirty="0"/>
        </a:p>
      </dsp:txBody>
      <dsp:txXfrm>
        <a:off x="229080" y="1319899"/>
        <a:ext cx="1106095" cy="13493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BC71D-F3F4-407B-969C-436117E6C388}">
      <dsp:nvSpPr>
        <dsp:cNvPr id="0" name=""/>
        <dsp:cNvSpPr/>
      </dsp:nvSpPr>
      <dsp:spPr>
        <a:xfrm>
          <a:off x="0" y="1303623"/>
          <a:ext cx="1525103" cy="1952521"/>
        </a:xfrm>
        <a:prstGeom prst="ellipse">
          <a:avLst/>
        </a:prstGeom>
        <a:solidFill>
          <a:schemeClr val="tx2">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b="1" kern="1200" dirty="0" smtClean="0"/>
            <a:t>组织和实施培训</a:t>
          </a:r>
          <a:endParaRPr lang="zh-CN" altLang="en-US" sz="2700" b="1" kern="1200" dirty="0"/>
        </a:p>
      </dsp:txBody>
      <dsp:txXfrm>
        <a:off x="223346" y="1589563"/>
        <a:ext cx="1078411" cy="13806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6F1A9-4111-47A1-9C2A-F362A479BBC2}">
      <dsp:nvSpPr>
        <dsp:cNvPr id="0" name=""/>
        <dsp:cNvSpPr/>
      </dsp:nvSpPr>
      <dsp:spPr>
        <a:xfrm>
          <a:off x="0" y="934894"/>
          <a:ext cx="1790999" cy="2071159"/>
        </a:xfrm>
        <a:prstGeom prst="ellipse">
          <a:avLst/>
        </a:prstGeom>
        <a:solidFill>
          <a:schemeClr val="accent6">
            <a:lumMod val="5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b="1" kern="1200" dirty="0" smtClean="0"/>
            <a:t>评价培训效果</a:t>
          </a:r>
          <a:endParaRPr lang="zh-CN" altLang="en-US" sz="3200" b="1" kern="1200" dirty="0"/>
        </a:p>
      </dsp:txBody>
      <dsp:txXfrm>
        <a:off x="262286" y="1238208"/>
        <a:ext cx="1266427" cy="146453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6F1A9-4111-47A1-9C2A-F362A479BBC2}">
      <dsp:nvSpPr>
        <dsp:cNvPr id="0" name=""/>
        <dsp:cNvSpPr/>
      </dsp:nvSpPr>
      <dsp:spPr>
        <a:xfrm>
          <a:off x="0" y="934894"/>
          <a:ext cx="1790999" cy="2071159"/>
        </a:xfrm>
        <a:prstGeom prst="ellipse">
          <a:avLst/>
        </a:prstGeom>
        <a:solidFill>
          <a:schemeClr val="tx2">
            <a:lumMod val="75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zh-CN" altLang="en-US" sz="4700" b="1" kern="1200" dirty="0" smtClean="0"/>
            <a:t>培训监视</a:t>
          </a:r>
          <a:endParaRPr lang="zh-CN" altLang="en-US" sz="4700" b="1" kern="1200" dirty="0"/>
        </a:p>
      </dsp:txBody>
      <dsp:txXfrm>
        <a:off x="262286" y="1238208"/>
        <a:ext cx="1266427" cy="1464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94F54-AEE8-4AA3-B771-AF6540F63071}">
      <dsp:nvSpPr>
        <dsp:cNvPr id="0" name=""/>
        <dsp:cNvSpPr/>
      </dsp:nvSpPr>
      <dsp:spPr>
        <a:xfrm>
          <a:off x="2587"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l" defTabSz="1422400">
            <a:lnSpc>
              <a:spcPct val="90000"/>
            </a:lnSpc>
            <a:spcBef>
              <a:spcPct val="0"/>
            </a:spcBef>
            <a:spcAft>
              <a:spcPct val="35000"/>
            </a:spcAft>
          </a:pPr>
          <a:r>
            <a:rPr lang="zh-CN" altLang="en-US" sz="3200" kern="1200" dirty="0" smtClean="0"/>
            <a:t>（一）调研</a:t>
          </a:r>
          <a:endParaRPr lang="zh-CN" altLang="en-US" sz="3200" kern="1200" dirty="0"/>
        </a:p>
      </dsp:txBody>
      <dsp:txXfrm>
        <a:off x="2587" y="192217"/>
        <a:ext cx="2523092" cy="1009237"/>
      </dsp:txXfrm>
    </dsp:sp>
    <dsp:sp modelId="{E0F80281-34FB-41F6-9ED7-C1119044056E}">
      <dsp:nvSpPr>
        <dsp:cNvPr id="0" name=""/>
        <dsp:cNvSpPr/>
      </dsp:nvSpPr>
      <dsp:spPr>
        <a:xfrm>
          <a:off x="2587"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能进行培训需求调研，并撰写调研报告</a:t>
          </a:r>
          <a:endParaRPr lang="zh-CN" altLang="en-US" sz="3200" kern="1200" dirty="0"/>
        </a:p>
      </dsp:txBody>
      <dsp:txXfrm>
        <a:off x="2587" y="1201454"/>
        <a:ext cx="2523092" cy="2854800"/>
      </dsp:txXfrm>
    </dsp:sp>
    <dsp:sp modelId="{D35B96B2-591B-4F5E-873B-D001BF82E9ED}">
      <dsp:nvSpPr>
        <dsp:cNvPr id="0" name=""/>
        <dsp:cNvSpPr/>
      </dsp:nvSpPr>
      <dsp:spPr>
        <a:xfrm>
          <a:off x="2878913"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accent1">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l" defTabSz="1422400">
            <a:lnSpc>
              <a:spcPct val="90000"/>
            </a:lnSpc>
            <a:spcBef>
              <a:spcPct val="0"/>
            </a:spcBef>
            <a:spcAft>
              <a:spcPct val="35000"/>
            </a:spcAft>
          </a:pPr>
          <a:r>
            <a:rPr lang="zh-CN" altLang="en-US" sz="3200" kern="1200" dirty="0" smtClean="0"/>
            <a:t>（二）策划</a:t>
          </a:r>
          <a:endParaRPr lang="zh-CN" altLang="en-US" sz="3200" kern="1200" dirty="0"/>
        </a:p>
      </dsp:txBody>
      <dsp:txXfrm>
        <a:off x="2878913" y="192217"/>
        <a:ext cx="2523092" cy="1009237"/>
      </dsp:txXfrm>
    </dsp:sp>
    <dsp:sp modelId="{0E5CAD50-65F3-422A-B2C9-E776AA0377B8}">
      <dsp:nvSpPr>
        <dsp:cNvPr id="0" name=""/>
        <dsp:cNvSpPr/>
      </dsp:nvSpPr>
      <dsp:spPr>
        <a:xfrm>
          <a:off x="2878913"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具备基本的培训项目策划能力</a:t>
          </a:r>
          <a:endParaRPr lang="zh-CN" altLang="en-US" sz="3200" kern="1200" dirty="0"/>
        </a:p>
      </dsp:txBody>
      <dsp:txXfrm>
        <a:off x="2878913" y="1201454"/>
        <a:ext cx="2523092" cy="2854800"/>
      </dsp:txXfrm>
    </dsp:sp>
    <dsp:sp modelId="{F7EEA9D8-2C0D-473C-870B-9F14E9F4BA08}">
      <dsp:nvSpPr>
        <dsp:cNvPr id="0" name=""/>
        <dsp:cNvSpPr/>
      </dsp:nvSpPr>
      <dsp:spPr>
        <a:xfrm>
          <a:off x="5755239"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l" defTabSz="1066800">
            <a:lnSpc>
              <a:spcPct val="90000"/>
            </a:lnSpc>
            <a:spcBef>
              <a:spcPct val="0"/>
            </a:spcBef>
            <a:spcAft>
              <a:spcPct val="35000"/>
            </a:spcAft>
          </a:pPr>
          <a:r>
            <a:rPr lang="zh-CN" altLang="en-US" sz="2400" kern="1200" dirty="0" smtClean="0"/>
            <a:t>（三）教材开发</a:t>
          </a:r>
          <a:endParaRPr lang="zh-CN" altLang="en-US" sz="2400" kern="1200" dirty="0"/>
        </a:p>
      </dsp:txBody>
      <dsp:txXfrm>
        <a:off x="5755239" y="192217"/>
        <a:ext cx="2523092" cy="1009237"/>
      </dsp:txXfrm>
    </dsp:sp>
    <dsp:sp modelId="{96E29DA3-F311-4031-82F5-AD0DFFA76115}">
      <dsp:nvSpPr>
        <dsp:cNvPr id="0" name=""/>
        <dsp:cNvSpPr/>
      </dsp:nvSpPr>
      <dsp:spPr>
        <a:xfrm>
          <a:off x="5755239"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根据要求，进行教材开发</a:t>
          </a:r>
          <a:endParaRPr lang="zh-CN" altLang="en-US" sz="3200" kern="1200" dirty="0"/>
        </a:p>
      </dsp:txBody>
      <dsp:txXfrm>
        <a:off x="5755239" y="1201454"/>
        <a:ext cx="2523092" cy="28548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94F54-AEE8-4AA3-B771-AF6540F63071}">
      <dsp:nvSpPr>
        <dsp:cNvPr id="0" name=""/>
        <dsp:cNvSpPr/>
      </dsp:nvSpPr>
      <dsp:spPr>
        <a:xfrm>
          <a:off x="0" y="172325"/>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2400" kern="1200" dirty="0" smtClean="0"/>
            <a:t>（一）</a:t>
          </a:r>
          <a:r>
            <a:rPr lang="zh-CN" altLang="en-US" sz="2400" b="0" kern="1200" dirty="0" smtClean="0">
              <a:solidFill>
                <a:schemeClr val="tx1"/>
              </a:solidFill>
            </a:rPr>
            <a:t>四个流程</a:t>
          </a:r>
        </a:p>
      </dsp:txBody>
      <dsp:txXfrm>
        <a:off x="0" y="172325"/>
        <a:ext cx="2523092" cy="1009237"/>
      </dsp:txXfrm>
    </dsp:sp>
    <dsp:sp modelId="{E0F80281-34FB-41F6-9ED7-C1119044056E}">
      <dsp:nvSpPr>
        <dsp:cNvPr id="0" name=""/>
        <dsp:cNvSpPr/>
      </dsp:nvSpPr>
      <dsp:spPr>
        <a:xfrm>
          <a:off x="2587"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ts val="3100"/>
            </a:lnSpc>
            <a:spcBef>
              <a:spcPct val="0"/>
            </a:spcBef>
            <a:spcAft>
              <a:spcPct val="15000"/>
            </a:spcAft>
            <a:buChar char="••"/>
          </a:pPr>
          <a:r>
            <a:rPr lang="zh-CN" altLang="en-US" sz="2800" kern="1200" dirty="0" smtClean="0"/>
            <a:t>熟悉培训项目实施流程</a:t>
          </a:r>
          <a:endParaRPr lang="zh-CN" altLang="en-US" sz="2800" kern="1200" dirty="0"/>
        </a:p>
      </dsp:txBody>
      <dsp:txXfrm>
        <a:off x="2587" y="1201454"/>
        <a:ext cx="2523092" cy="2854800"/>
      </dsp:txXfrm>
    </dsp:sp>
    <dsp:sp modelId="{D35B96B2-591B-4F5E-873B-D001BF82E9ED}">
      <dsp:nvSpPr>
        <dsp:cNvPr id="0" name=""/>
        <dsp:cNvSpPr/>
      </dsp:nvSpPr>
      <dsp:spPr>
        <a:xfrm>
          <a:off x="2878913"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accent1">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l" defTabSz="1066800">
            <a:lnSpc>
              <a:spcPct val="90000"/>
            </a:lnSpc>
            <a:spcBef>
              <a:spcPct val="0"/>
            </a:spcBef>
            <a:spcAft>
              <a:spcPct val="35000"/>
            </a:spcAft>
          </a:pPr>
          <a:r>
            <a:rPr lang="zh-CN" altLang="en-US" sz="2400" kern="1200" dirty="0" smtClean="0"/>
            <a:t>（二）</a:t>
          </a:r>
          <a:r>
            <a:rPr lang="zh-CN" altLang="en-US" sz="2400" b="0" kern="1200" dirty="0" smtClean="0">
              <a:solidFill>
                <a:schemeClr val="tx1"/>
              </a:solidFill>
            </a:rPr>
            <a:t>五个培训控制过程</a:t>
          </a:r>
          <a:endParaRPr lang="zh-CN" altLang="en-US" sz="2400" b="0" kern="1200" dirty="0">
            <a:solidFill>
              <a:schemeClr val="tx1"/>
            </a:solidFill>
          </a:endParaRPr>
        </a:p>
      </dsp:txBody>
      <dsp:txXfrm>
        <a:off x="2878913" y="192217"/>
        <a:ext cx="2523092" cy="1009237"/>
      </dsp:txXfrm>
    </dsp:sp>
    <dsp:sp modelId="{0E5CAD50-65F3-422A-B2C9-E776AA0377B8}">
      <dsp:nvSpPr>
        <dsp:cNvPr id="0" name=""/>
        <dsp:cNvSpPr/>
      </dsp:nvSpPr>
      <dsp:spPr>
        <a:xfrm>
          <a:off x="2878913"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ts val="3100"/>
            </a:lnSpc>
            <a:spcBef>
              <a:spcPct val="0"/>
            </a:spcBef>
            <a:spcAft>
              <a:spcPct val="15000"/>
            </a:spcAft>
            <a:buChar char="••"/>
          </a:pPr>
          <a:r>
            <a:rPr lang="zh-CN" altLang="en-US" sz="2800" b="0" kern="1200" dirty="0" smtClean="0">
              <a:solidFill>
                <a:schemeClr val="tx1"/>
              </a:solidFill>
            </a:rPr>
            <a:t>了解</a:t>
          </a:r>
          <a:r>
            <a:rPr lang="en-US" altLang="zh-CN" sz="2800" b="0" kern="1200" dirty="0" smtClean="0">
              <a:solidFill>
                <a:schemeClr val="tx1"/>
              </a:solidFill>
            </a:rPr>
            <a:t>16</a:t>
          </a:r>
          <a:r>
            <a:rPr lang="zh-CN" altLang="en-US" sz="2800" b="0" kern="1200" dirty="0" smtClean="0">
              <a:solidFill>
                <a:schemeClr val="tx1"/>
              </a:solidFill>
            </a:rPr>
            <a:t>个关键控制点</a:t>
          </a:r>
          <a:endParaRPr lang="zh-CN" altLang="en-US" sz="2800" b="0" kern="1200" dirty="0">
            <a:solidFill>
              <a:schemeClr val="tx1"/>
            </a:solidFill>
          </a:endParaRPr>
        </a:p>
      </dsp:txBody>
      <dsp:txXfrm>
        <a:off x="2878913" y="1201454"/>
        <a:ext cx="2523092" cy="2854800"/>
      </dsp:txXfrm>
    </dsp:sp>
    <dsp:sp modelId="{F7EEA9D8-2C0D-473C-870B-9F14E9F4BA08}">
      <dsp:nvSpPr>
        <dsp:cNvPr id="0" name=""/>
        <dsp:cNvSpPr/>
      </dsp:nvSpPr>
      <dsp:spPr>
        <a:xfrm>
          <a:off x="5755239"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2400" kern="1200" dirty="0" smtClean="0"/>
            <a:t>（三）</a:t>
          </a:r>
          <a:r>
            <a:rPr lang="zh-CN" altLang="en-US" sz="2400" b="0" kern="1200" dirty="0" smtClean="0">
              <a:solidFill>
                <a:schemeClr val="tx1"/>
              </a:solidFill>
            </a:rPr>
            <a:t>学员管理</a:t>
          </a:r>
        </a:p>
      </dsp:txBody>
      <dsp:txXfrm>
        <a:off x="5755239" y="192217"/>
        <a:ext cx="2523092" cy="1009237"/>
      </dsp:txXfrm>
    </dsp:sp>
    <dsp:sp modelId="{96E29DA3-F311-4031-82F5-AD0DFFA76115}">
      <dsp:nvSpPr>
        <dsp:cNvPr id="0" name=""/>
        <dsp:cNvSpPr/>
      </dsp:nvSpPr>
      <dsp:spPr>
        <a:xfrm>
          <a:off x="5757827" y="1252212"/>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smtClean="0"/>
            <a:t>熟悉学员培训管理规定，能协助做好学员管理工作</a:t>
          </a:r>
          <a:endParaRPr lang="zh-CN" altLang="en-US" sz="2800" kern="1200" dirty="0"/>
        </a:p>
      </dsp:txBody>
      <dsp:txXfrm>
        <a:off x="5757827" y="1252212"/>
        <a:ext cx="2523092" cy="28548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D17EF-16DE-402F-8DE1-382B73B79EFC}">
      <dsp:nvSpPr>
        <dsp:cNvPr id="0" name=""/>
        <dsp:cNvSpPr/>
      </dsp:nvSpPr>
      <dsp:spPr>
        <a:xfrm>
          <a:off x="0" y="591828"/>
          <a:ext cx="6947161" cy="248155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baseline="0" dirty="0" smtClean="0"/>
            <a:t>根据学员学习需求， 把培训分为</a:t>
          </a:r>
          <a:r>
            <a:rPr lang="zh-CN" altLang="en-US" sz="4000" u="sng" kern="1200" baseline="0" dirty="0" smtClean="0"/>
            <a:t>“充电型”、 “实用型”、 “被迫型” </a:t>
          </a:r>
          <a:r>
            <a:rPr lang="zh-CN" altLang="en-US" sz="4000" kern="1200" baseline="0" dirty="0" smtClean="0"/>
            <a:t>等三种 </a:t>
          </a:r>
          <a:endParaRPr lang="zh-CN" altLang="en-US" sz="4000" kern="1200" baseline="0" dirty="0"/>
        </a:p>
      </dsp:txBody>
      <dsp:txXfrm>
        <a:off x="72682" y="664510"/>
        <a:ext cx="6801797" cy="233618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94F54-AEE8-4AA3-B771-AF6540F63071}">
      <dsp:nvSpPr>
        <dsp:cNvPr id="0" name=""/>
        <dsp:cNvSpPr/>
      </dsp:nvSpPr>
      <dsp:spPr>
        <a:xfrm>
          <a:off x="2587"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l" defTabSz="1422400">
            <a:lnSpc>
              <a:spcPct val="90000"/>
            </a:lnSpc>
            <a:spcBef>
              <a:spcPct val="0"/>
            </a:spcBef>
            <a:spcAft>
              <a:spcPct val="35000"/>
            </a:spcAft>
          </a:pPr>
          <a:r>
            <a:rPr lang="zh-CN" altLang="en-US" sz="3200" kern="1200" dirty="0" smtClean="0"/>
            <a:t>（一）调研</a:t>
          </a:r>
          <a:endParaRPr lang="zh-CN" altLang="en-US" sz="3200" kern="1200" dirty="0"/>
        </a:p>
      </dsp:txBody>
      <dsp:txXfrm>
        <a:off x="2587" y="192217"/>
        <a:ext cx="2523092" cy="1009237"/>
      </dsp:txXfrm>
    </dsp:sp>
    <dsp:sp modelId="{E0F80281-34FB-41F6-9ED7-C1119044056E}">
      <dsp:nvSpPr>
        <dsp:cNvPr id="0" name=""/>
        <dsp:cNvSpPr/>
      </dsp:nvSpPr>
      <dsp:spPr>
        <a:xfrm>
          <a:off x="2587"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能进行培训需求调研，并撰写调研报告</a:t>
          </a:r>
          <a:endParaRPr lang="zh-CN" altLang="en-US" sz="3200" kern="1200" dirty="0"/>
        </a:p>
      </dsp:txBody>
      <dsp:txXfrm>
        <a:off x="2587" y="1201454"/>
        <a:ext cx="2523092" cy="2854800"/>
      </dsp:txXfrm>
    </dsp:sp>
    <dsp:sp modelId="{D35B96B2-591B-4F5E-873B-D001BF82E9ED}">
      <dsp:nvSpPr>
        <dsp:cNvPr id="0" name=""/>
        <dsp:cNvSpPr/>
      </dsp:nvSpPr>
      <dsp:spPr>
        <a:xfrm>
          <a:off x="2878913"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accent1">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l" defTabSz="1422400">
            <a:lnSpc>
              <a:spcPct val="90000"/>
            </a:lnSpc>
            <a:spcBef>
              <a:spcPct val="0"/>
            </a:spcBef>
            <a:spcAft>
              <a:spcPct val="35000"/>
            </a:spcAft>
          </a:pPr>
          <a:r>
            <a:rPr lang="zh-CN" altLang="en-US" sz="3200" kern="1200" dirty="0" smtClean="0"/>
            <a:t>（二）策划</a:t>
          </a:r>
          <a:endParaRPr lang="zh-CN" altLang="en-US" sz="3200" kern="1200" dirty="0"/>
        </a:p>
      </dsp:txBody>
      <dsp:txXfrm>
        <a:off x="2878913" y="192217"/>
        <a:ext cx="2523092" cy="1009237"/>
      </dsp:txXfrm>
    </dsp:sp>
    <dsp:sp modelId="{0E5CAD50-65F3-422A-B2C9-E776AA0377B8}">
      <dsp:nvSpPr>
        <dsp:cNvPr id="0" name=""/>
        <dsp:cNvSpPr/>
      </dsp:nvSpPr>
      <dsp:spPr>
        <a:xfrm>
          <a:off x="2878913"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具备基本的培训项目策划能力</a:t>
          </a:r>
          <a:endParaRPr lang="zh-CN" altLang="en-US" sz="3200" kern="1200" dirty="0"/>
        </a:p>
      </dsp:txBody>
      <dsp:txXfrm>
        <a:off x="2878913" y="1201454"/>
        <a:ext cx="2523092" cy="2854800"/>
      </dsp:txXfrm>
    </dsp:sp>
    <dsp:sp modelId="{F7EEA9D8-2C0D-473C-870B-9F14E9F4BA08}">
      <dsp:nvSpPr>
        <dsp:cNvPr id="0" name=""/>
        <dsp:cNvSpPr/>
      </dsp:nvSpPr>
      <dsp:spPr>
        <a:xfrm>
          <a:off x="5755239"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l" defTabSz="1066800">
            <a:lnSpc>
              <a:spcPct val="90000"/>
            </a:lnSpc>
            <a:spcBef>
              <a:spcPct val="0"/>
            </a:spcBef>
            <a:spcAft>
              <a:spcPct val="35000"/>
            </a:spcAft>
          </a:pPr>
          <a:r>
            <a:rPr lang="zh-CN" altLang="en-US" sz="2400" kern="1200" dirty="0" smtClean="0"/>
            <a:t>（三）教材开发</a:t>
          </a:r>
          <a:endParaRPr lang="zh-CN" altLang="en-US" sz="2400" kern="1200" dirty="0"/>
        </a:p>
      </dsp:txBody>
      <dsp:txXfrm>
        <a:off x="5755239" y="192217"/>
        <a:ext cx="2523092" cy="1009237"/>
      </dsp:txXfrm>
    </dsp:sp>
    <dsp:sp modelId="{96E29DA3-F311-4031-82F5-AD0DFFA76115}">
      <dsp:nvSpPr>
        <dsp:cNvPr id="0" name=""/>
        <dsp:cNvSpPr/>
      </dsp:nvSpPr>
      <dsp:spPr>
        <a:xfrm>
          <a:off x="5755239"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根据要求，进行教材开发</a:t>
          </a:r>
          <a:endParaRPr lang="zh-CN" altLang="en-US" sz="3200" kern="1200" dirty="0"/>
        </a:p>
      </dsp:txBody>
      <dsp:txXfrm>
        <a:off x="5755239" y="1201454"/>
        <a:ext cx="2523092" cy="2854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94F54-AEE8-4AA3-B771-AF6540F63071}">
      <dsp:nvSpPr>
        <dsp:cNvPr id="0" name=""/>
        <dsp:cNvSpPr/>
      </dsp:nvSpPr>
      <dsp:spPr>
        <a:xfrm>
          <a:off x="2587"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l" defTabSz="1422400">
            <a:lnSpc>
              <a:spcPct val="90000"/>
            </a:lnSpc>
            <a:spcBef>
              <a:spcPct val="0"/>
            </a:spcBef>
            <a:spcAft>
              <a:spcPct val="35000"/>
            </a:spcAft>
          </a:pPr>
          <a:r>
            <a:rPr lang="zh-CN" altLang="en-US" sz="3200" kern="1200" dirty="0" smtClean="0"/>
            <a:t>（一）调研</a:t>
          </a:r>
          <a:endParaRPr lang="zh-CN" altLang="en-US" sz="3200" kern="1200" dirty="0"/>
        </a:p>
      </dsp:txBody>
      <dsp:txXfrm>
        <a:off x="2587" y="192217"/>
        <a:ext cx="2523092" cy="1009237"/>
      </dsp:txXfrm>
    </dsp:sp>
    <dsp:sp modelId="{E0F80281-34FB-41F6-9ED7-C1119044056E}">
      <dsp:nvSpPr>
        <dsp:cNvPr id="0" name=""/>
        <dsp:cNvSpPr/>
      </dsp:nvSpPr>
      <dsp:spPr>
        <a:xfrm>
          <a:off x="2587"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能进行培训需求调研，并撰写调研报告</a:t>
          </a:r>
          <a:endParaRPr lang="zh-CN" altLang="en-US" sz="3200" kern="1200" dirty="0"/>
        </a:p>
      </dsp:txBody>
      <dsp:txXfrm>
        <a:off x="2587" y="1201454"/>
        <a:ext cx="2523092" cy="2854800"/>
      </dsp:txXfrm>
    </dsp:sp>
    <dsp:sp modelId="{D35B96B2-591B-4F5E-873B-D001BF82E9ED}">
      <dsp:nvSpPr>
        <dsp:cNvPr id="0" name=""/>
        <dsp:cNvSpPr/>
      </dsp:nvSpPr>
      <dsp:spPr>
        <a:xfrm>
          <a:off x="2878913"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accent1">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lvl="0" algn="l" defTabSz="1422400">
            <a:lnSpc>
              <a:spcPct val="90000"/>
            </a:lnSpc>
            <a:spcBef>
              <a:spcPct val="0"/>
            </a:spcBef>
            <a:spcAft>
              <a:spcPct val="35000"/>
            </a:spcAft>
          </a:pPr>
          <a:r>
            <a:rPr lang="zh-CN" altLang="en-US" sz="3200" kern="1200" dirty="0" smtClean="0"/>
            <a:t>（二）策划</a:t>
          </a:r>
          <a:endParaRPr lang="zh-CN" altLang="en-US" sz="3200" kern="1200" dirty="0"/>
        </a:p>
      </dsp:txBody>
      <dsp:txXfrm>
        <a:off x="2878913" y="192217"/>
        <a:ext cx="2523092" cy="1009237"/>
      </dsp:txXfrm>
    </dsp:sp>
    <dsp:sp modelId="{0E5CAD50-65F3-422A-B2C9-E776AA0377B8}">
      <dsp:nvSpPr>
        <dsp:cNvPr id="0" name=""/>
        <dsp:cNvSpPr/>
      </dsp:nvSpPr>
      <dsp:spPr>
        <a:xfrm>
          <a:off x="2878913"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具备基本的培训项目策划能力</a:t>
          </a:r>
          <a:endParaRPr lang="zh-CN" altLang="en-US" sz="3200" kern="1200" dirty="0"/>
        </a:p>
      </dsp:txBody>
      <dsp:txXfrm>
        <a:off x="2878913" y="1201454"/>
        <a:ext cx="2523092" cy="2854800"/>
      </dsp:txXfrm>
    </dsp:sp>
    <dsp:sp modelId="{F7EEA9D8-2C0D-473C-870B-9F14E9F4BA08}">
      <dsp:nvSpPr>
        <dsp:cNvPr id="0" name=""/>
        <dsp:cNvSpPr/>
      </dsp:nvSpPr>
      <dsp:spPr>
        <a:xfrm>
          <a:off x="5755239"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l" defTabSz="1066800">
            <a:lnSpc>
              <a:spcPct val="90000"/>
            </a:lnSpc>
            <a:spcBef>
              <a:spcPct val="0"/>
            </a:spcBef>
            <a:spcAft>
              <a:spcPct val="35000"/>
            </a:spcAft>
          </a:pPr>
          <a:r>
            <a:rPr lang="zh-CN" altLang="en-US" sz="2400" kern="1200" dirty="0" smtClean="0"/>
            <a:t>（三）教材开发</a:t>
          </a:r>
          <a:endParaRPr lang="zh-CN" altLang="en-US" sz="2400" kern="1200" dirty="0"/>
        </a:p>
      </dsp:txBody>
      <dsp:txXfrm>
        <a:off x="5755239" y="192217"/>
        <a:ext cx="2523092" cy="1009237"/>
      </dsp:txXfrm>
    </dsp:sp>
    <dsp:sp modelId="{96E29DA3-F311-4031-82F5-AD0DFFA76115}">
      <dsp:nvSpPr>
        <dsp:cNvPr id="0" name=""/>
        <dsp:cNvSpPr/>
      </dsp:nvSpPr>
      <dsp:spPr>
        <a:xfrm>
          <a:off x="5755239"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smtClean="0"/>
            <a:t>根据要求，进行教材开发</a:t>
          </a:r>
          <a:endParaRPr lang="zh-CN" altLang="en-US" sz="3200" kern="1200" dirty="0"/>
        </a:p>
      </dsp:txBody>
      <dsp:txXfrm>
        <a:off x="5755239" y="1201454"/>
        <a:ext cx="2523092" cy="2854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94F54-AEE8-4AA3-B771-AF6540F63071}">
      <dsp:nvSpPr>
        <dsp:cNvPr id="0" name=""/>
        <dsp:cNvSpPr/>
      </dsp:nvSpPr>
      <dsp:spPr>
        <a:xfrm>
          <a:off x="0" y="172325"/>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2400" kern="1200" dirty="0" smtClean="0"/>
            <a:t>（一）</a:t>
          </a:r>
          <a:r>
            <a:rPr lang="zh-CN" altLang="en-US" sz="2400" b="0" kern="1200" dirty="0" smtClean="0">
              <a:solidFill>
                <a:schemeClr val="tx1"/>
              </a:solidFill>
            </a:rPr>
            <a:t>四个流程</a:t>
          </a:r>
        </a:p>
      </dsp:txBody>
      <dsp:txXfrm>
        <a:off x="0" y="172325"/>
        <a:ext cx="2523092" cy="1009237"/>
      </dsp:txXfrm>
    </dsp:sp>
    <dsp:sp modelId="{E0F80281-34FB-41F6-9ED7-C1119044056E}">
      <dsp:nvSpPr>
        <dsp:cNvPr id="0" name=""/>
        <dsp:cNvSpPr/>
      </dsp:nvSpPr>
      <dsp:spPr>
        <a:xfrm>
          <a:off x="2587"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ts val="3100"/>
            </a:lnSpc>
            <a:spcBef>
              <a:spcPct val="0"/>
            </a:spcBef>
            <a:spcAft>
              <a:spcPct val="15000"/>
            </a:spcAft>
            <a:buChar char="••"/>
          </a:pPr>
          <a:r>
            <a:rPr lang="zh-CN" altLang="en-US" sz="2800" kern="1200" dirty="0" smtClean="0"/>
            <a:t>熟悉培训项目实施流程</a:t>
          </a:r>
          <a:endParaRPr lang="zh-CN" altLang="en-US" sz="2800" kern="1200" dirty="0"/>
        </a:p>
      </dsp:txBody>
      <dsp:txXfrm>
        <a:off x="2587" y="1201454"/>
        <a:ext cx="2523092" cy="2854800"/>
      </dsp:txXfrm>
    </dsp:sp>
    <dsp:sp modelId="{D35B96B2-591B-4F5E-873B-D001BF82E9ED}">
      <dsp:nvSpPr>
        <dsp:cNvPr id="0" name=""/>
        <dsp:cNvSpPr/>
      </dsp:nvSpPr>
      <dsp:spPr>
        <a:xfrm>
          <a:off x="2878913"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accent1">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l" defTabSz="1066800">
            <a:lnSpc>
              <a:spcPct val="90000"/>
            </a:lnSpc>
            <a:spcBef>
              <a:spcPct val="0"/>
            </a:spcBef>
            <a:spcAft>
              <a:spcPct val="35000"/>
            </a:spcAft>
          </a:pPr>
          <a:r>
            <a:rPr lang="zh-CN" altLang="en-US" sz="2400" kern="1200" dirty="0" smtClean="0"/>
            <a:t>（二）</a:t>
          </a:r>
          <a:r>
            <a:rPr lang="zh-CN" altLang="en-US" sz="2400" b="0" kern="1200" dirty="0" smtClean="0">
              <a:solidFill>
                <a:schemeClr val="tx1"/>
              </a:solidFill>
            </a:rPr>
            <a:t>五个培训控制过程</a:t>
          </a:r>
          <a:endParaRPr lang="zh-CN" altLang="en-US" sz="2400" b="0" kern="1200" dirty="0">
            <a:solidFill>
              <a:schemeClr val="tx1"/>
            </a:solidFill>
          </a:endParaRPr>
        </a:p>
      </dsp:txBody>
      <dsp:txXfrm>
        <a:off x="2878913" y="192217"/>
        <a:ext cx="2523092" cy="1009237"/>
      </dsp:txXfrm>
    </dsp:sp>
    <dsp:sp modelId="{0E5CAD50-65F3-422A-B2C9-E776AA0377B8}">
      <dsp:nvSpPr>
        <dsp:cNvPr id="0" name=""/>
        <dsp:cNvSpPr/>
      </dsp:nvSpPr>
      <dsp:spPr>
        <a:xfrm>
          <a:off x="2878913"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ts val="3100"/>
            </a:lnSpc>
            <a:spcBef>
              <a:spcPct val="0"/>
            </a:spcBef>
            <a:spcAft>
              <a:spcPct val="15000"/>
            </a:spcAft>
            <a:buChar char="••"/>
          </a:pPr>
          <a:r>
            <a:rPr lang="zh-CN" altLang="en-US" sz="2800" b="0" kern="1200" dirty="0" smtClean="0">
              <a:solidFill>
                <a:schemeClr val="tx1"/>
              </a:solidFill>
            </a:rPr>
            <a:t>了解</a:t>
          </a:r>
          <a:r>
            <a:rPr lang="en-US" altLang="zh-CN" sz="2800" b="0" kern="1200" dirty="0" smtClean="0">
              <a:solidFill>
                <a:schemeClr val="tx1"/>
              </a:solidFill>
            </a:rPr>
            <a:t>16</a:t>
          </a:r>
          <a:r>
            <a:rPr lang="zh-CN" altLang="en-US" sz="2800" b="0" kern="1200" dirty="0" smtClean="0">
              <a:solidFill>
                <a:schemeClr val="tx1"/>
              </a:solidFill>
            </a:rPr>
            <a:t>个关键控制点</a:t>
          </a:r>
          <a:endParaRPr lang="zh-CN" altLang="en-US" sz="2800" b="0" kern="1200" dirty="0">
            <a:solidFill>
              <a:schemeClr val="tx1"/>
            </a:solidFill>
          </a:endParaRPr>
        </a:p>
      </dsp:txBody>
      <dsp:txXfrm>
        <a:off x="2878913" y="1201454"/>
        <a:ext cx="2523092" cy="2854800"/>
      </dsp:txXfrm>
    </dsp:sp>
    <dsp:sp modelId="{F7EEA9D8-2C0D-473C-870B-9F14E9F4BA08}">
      <dsp:nvSpPr>
        <dsp:cNvPr id="0" name=""/>
        <dsp:cNvSpPr/>
      </dsp:nvSpPr>
      <dsp:spPr>
        <a:xfrm>
          <a:off x="5755239"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2400" kern="1200" dirty="0" smtClean="0"/>
            <a:t>（三）</a:t>
          </a:r>
          <a:r>
            <a:rPr lang="zh-CN" altLang="en-US" sz="2400" b="0" kern="1200" dirty="0" smtClean="0">
              <a:solidFill>
                <a:schemeClr val="tx1"/>
              </a:solidFill>
            </a:rPr>
            <a:t>学员管理</a:t>
          </a:r>
        </a:p>
      </dsp:txBody>
      <dsp:txXfrm>
        <a:off x="5755239" y="192217"/>
        <a:ext cx="2523092" cy="1009237"/>
      </dsp:txXfrm>
    </dsp:sp>
    <dsp:sp modelId="{96E29DA3-F311-4031-82F5-AD0DFFA76115}">
      <dsp:nvSpPr>
        <dsp:cNvPr id="0" name=""/>
        <dsp:cNvSpPr/>
      </dsp:nvSpPr>
      <dsp:spPr>
        <a:xfrm>
          <a:off x="5757827" y="1252212"/>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smtClean="0"/>
            <a:t>熟悉学员培训管理规定，能协助做好学员管理工作</a:t>
          </a:r>
          <a:endParaRPr lang="zh-CN" altLang="en-US" sz="2800" kern="1200" dirty="0"/>
        </a:p>
      </dsp:txBody>
      <dsp:txXfrm>
        <a:off x="5757827" y="1252212"/>
        <a:ext cx="2523092" cy="285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341EF-EAF0-408C-AAEE-31016A01F739}">
      <dsp:nvSpPr>
        <dsp:cNvPr id="0" name=""/>
        <dsp:cNvSpPr/>
      </dsp:nvSpPr>
      <dsp:spPr>
        <a:xfrm>
          <a:off x="3602" y="861786"/>
          <a:ext cx="1334818" cy="279011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b="1" kern="1200" dirty="0" smtClean="0"/>
            <a:t>培训设计</a:t>
          </a:r>
          <a:endParaRPr lang="zh-CN" altLang="en-US" sz="3100" b="1" kern="1200" dirty="0"/>
        </a:p>
      </dsp:txBody>
      <dsp:txXfrm>
        <a:off x="42697" y="900881"/>
        <a:ext cx="1256628" cy="2711929"/>
      </dsp:txXfrm>
    </dsp:sp>
    <dsp:sp modelId="{C35AD31F-7C0A-462D-ACE1-AACD6A765B25}">
      <dsp:nvSpPr>
        <dsp:cNvPr id="0" name=""/>
        <dsp:cNvSpPr/>
      </dsp:nvSpPr>
      <dsp:spPr>
        <a:xfrm rot="21553152">
          <a:off x="1471752" y="2078489"/>
          <a:ext cx="282716" cy="33103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471756" y="2145274"/>
        <a:ext cx="197901" cy="198620"/>
      </dsp:txXfrm>
    </dsp:sp>
    <dsp:sp modelId="{F3BDC67B-5AEA-4D98-A534-39F9529D7004}">
      <dsp:nvSpPr>
        <dsp:cNvPr id="0" name=""/>
        <dsp:cNvSpPr/>
      </dsp:nvSpPr>
      <dsp:spPr>
        <a:xfrm>
          <a:off x="1871798" y="897778"/>
          <a:ext cx="1334818" cy="2667215"/>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b="1" kern="1200" dirty="0" smtClean="0"/>
            <a:t>培训实施</a:t>
          </a:r>
          <a:endParaRPr lang="zh-CN" altLang="en-US" sz="3000" b="1" kern="1200" dirty="0"/>
        </a:p>
      </dsp:txBody>
      <dsp:txXfrm>
        <a:off x="1910893" y="936873"/>
        <a:ext cx="1256628" cy="2589025"/>
      </dsp:txXfrm>
    </dsp:sp>
    <dsp:sp modelId="{6FE3EC35-A794-42BE-A1D3-0268A4FCC2FC}">
      <dsp:nvSpPr>
        <dsp:cNvPr id="0" name=""/>
        <dsp:cNvSpPr/>
      </dsp:nvSpPr>
      <dsp:spPr>
        <a:xfrm>
          <a:off x="3340098" y="2065868"/>
          <a:ext cx="282981" cy="33103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340098" y="2132075"/>
        <a:ext cx="198087" cy="198620"/>
      </dsp:txXfrm>
    </dsp:sp>
    <dsp:sp modelId="{B1CBE736-1D7A-407A-9911-819F6AFD4602}">
      <dsp:nvSpPr>
        <dsp:cNvPr id="0" name=""/>
        <dsp:cNvSpPr/>
      </dsp:nvSpPr>
      <dsp:spPr>
        <a:xfrm>
          <a:off x="3740544" y="918389"/>
          <a:ext cx="1334818" cy="2625993"/>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ts val="2400"/>
            </a:lnSpc>
            <a:spcBef>
              <a:spcPct val="0"/>
            </a:spcBef>
            <a:spcAft>
              <a:spcPct val="35000"/>
            </a:spcAft>
          </a:pPr>
          <a:r>
            <a:rPr lang="zh-CN" altLang="en-US" sz="3000" b="1" kern="1200" dirty="0" smtClean="0"/>
            <a:t>培训</a:t>
          </a:r>
          <a:endParaRPr lang="en-US" altLang="zh-CN" sz="3000" b="1" kern="1200" dirty="0" smtClean="0"/>
        </a:p>
        <a:p>
          <a:pPr lvl="0" algn="ctr" defTabSz="1333500">
            <a:lnSpc>
              <a:spcPts val="2400"/>
            </a:lnSpc>
            <a:spcBef>
              <a:spcPct val="0"/>
            </a:spcBef>
            <a:spcAft>
              <a:spcPct val="35000"/>
            </a:spcAft>
          </a:pPr>
          <a:r>
            <a:rPr lang="zh-CN" altLang="en-US" sz="3000" b="1" kern="1200" dirty="0" smtClean="0"/>
            <a:t>评估</a:t>
          </a:r>
          <a:endParaRPr lang="zh-CN" altLang="en-US" sz="3000" b="1" kern="1200" dirty="0"/>
        </a:p>
      </dsp:txBody>
      <dsp:txXfrm>
        <a:off x="3779639" y="957484"/>
        <a:ext cx="1256628" cy="2547803"/>
      </dsp:txXfrm>
    </dsp:sp>
    <dsp:sp modelId="{7E027CD9-2070-4DA5-A0A3-059110459F21}">
      <dsp:nvSpPr>
        <dsp:cNvPr id="0" name=""/>
        <dsp:cNvSpPr/>
      </dsp:nvSpPr>
      <dsp:spPr>
        <a:xfrm>
          <a:off x="5208844" y="2065868"/>
          <a:ext cx="282981" cy="33103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5208844" y="2132075"/>
        <a:ext cx="198087" cy="198620"/>
      </dsp:txXfrm>
    </dsp:sp>
    <dsp:sp modelId="{E5B18A71-C433-4898-AE99-A7355C7C97BD}">
      <dsp:nvSpPr>
        <dsp:cNvPr id="0" name=""/>
        <dsp:cNvSpPr/>
      </dsp:nvSpPr>
      <dsp:spPr>
        <a:xfrm>
          <a:off x="5609289" y="918389"/>
          <a:ext cx="1334818" cy="2625993"/>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ts val="2400"/>
            </a:lnSpc>
            <a:spcBef>
              <a:spcPct val="0"/>
            </a:spcBef>
            <a:spcAft>
              <a:spcPct val="35000"/>
            </a:spcAft>
          </a:pPr>
          <a:r>
            <a:rPr lang="zh-CN" altLang="en-US" sz="2900" b="1" kern="1200" dirty="0" smtClean="0"/>
            <a:t>培训</a:t>
          </a:r>
          <a:endParaRPr lang="en-US" altLang="zh-CN" sz="2900" b="1" kern="1200" dirty="0" smtClean="0"/>
        </a:p>
        <a:p>
          <a:pPr lvl="0" algn="ctr" defTabSz="1289050">
            <a:lnSpc>
              <a:spcPts val="2400"/>
            </a:lnSpc>
            <a:spcBef>
              <a:spcPct val="0"/>
            </a:spcBef>
            <a:spcAft>
              <a:spcPct val="35000"/>
            </a:spcAft>
          </a:pPr>
          <a:r>
            <a:rPr lang="zh-CN" altLang="en-US" sz="2900" b="1" kern="1200" dirty="0" smtClean="0"/>
            <a:t>优化</a:t>
          </a:r>
          <a:endParaRPr lang="zh-CN" altLang="en-US" sz="2900" b="1" kern="1200" dirty="0"/>
        </a:p>
      </dsp:txBody>
      <dsp:txXfrm>
        <a:off x="5648384" y="957484"/>
        <a:ext cx="1256628" cy="25478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94F54-AEE8-4AA3-B771-AF6540F63071}">
      <dsp:nvSpPr>
        <dsp:cNvPr id="0" name=""/>
        <dsp:cNvSpPr/>
      </dsp:nvSpPr>
      <dsp:spPr>
        <a:xfrm>
          <a:off x="0" y="172325"/>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2400" kern="1200" dirty="0" smtClean="0"/>
            <a:t>（一）</a:t>
          </a:r>
          <a:r>
            <a:rPr lang="zh-CN" altLang="en-US" sz="2400" b="0" kern="1200" dirty="0" smtClean="0">
              <a:solidFill>
                <a:schemeClr val="tx1"/>
              </a:solidFill>
            </a:rPr>
            <a:t>四个流程</a:t>
          </a:r>
        </a:p>
      </dsp:txBody>
      <dsp:txXfrm>
        <a:off x="0" y="172325"/>
        <a:ext cx="2523092" cy="1009237"/>
      </dsp:txXfrm>
    </dsp:sp>
    <dsp:sp modelId="{E0F80281-34FB-41F6-9ED7-C1119044056E}">
      <dsp:nvSpPr>
        <dsp:cNvPr id="0" name=""/>
        <dsp:cNvSpPr/>
      </dsp:nvSpPr>
      <dsp:spPr>
        <a:xfrm>
          <a:off x="2587"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ts val="3100"/>
            </a:lnSpc>
            <a:spcBef>
              <a:spcPct val="0"/>
            </a:spcBef>
            <a:spcAft>
              <a:spcPct val="15000"/>
            </a:spcAft>
            <a:buChar char="••"/>
          </a:pPr>
          <a:r>
            <a:rPr lang="zh-CN" altLang="en-US" sz="2800" kern="1200" dirty="0" smtClean="0"/>
            <a:t>熟悉培训项目实施流程</a:t>
          </a:r>
          <a:endParaRPr lang="zh-CN" altLang="en-US" sz="2800" kern="1200" dirty="0"/>
        </a:p>
      </dsp:txBody>
      <dsp:txXfrm>
        <a:off x="2587" y="1201454"/>
        <a:ext cx="2523092" cy="2854800"/>
      </dsp:txXfrm>
    </dsp:sp>
    <dsp:sp modelId="{D35B96B2-591B-4F5E-873B-D001BF82E9ED}">
      <dsp:nvSpPr>
        <dsp:cNvPr id="0" name=""/>
        <dsp:cNvSpPr/>
      </dsp:nvSpPr>
      <dsp:spPr>
        <a:xfrm>
          <a:off x="2878913"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accent1">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l" defTabSz="1066800">
            <a:lnSpc>
              <a:spcPct val="90000"/>
            </a:lnSpc>
            <a:spcBef>
              <a:spcPct val="0"/>
            </a:spcBef>
            <a:spcAft>
              <a:spcPct val="35000"/>
            </a:spcAft>
          </a:pPr>
          <a:r>
            <a:rPr lang="zh-CN" altLang="en-US" sz="2400" kern="1200" dirty="0" smtClean="0"/>
            <a:t>（二）</a:t>
          </a:r>
          <a:r>
            <a:rPr lang="zh-CN" altLang="en-US" sz="2400" b="0" kern="1200" dirty="0" smtClean="0">
              <a:solidFill>
                <a:schemeClr val="tx1"/>
              </a:solidFill>
            </a:rPr>
            <a:t>五个培训控制过程</a:t>
          </a:r>
          <a:endParaRPr lang="zh-CN" altLang="en-US" sz="2400" b="0" kern="1200" dirty="0">
            <a:solidFill>
              <a:schemeClr val="tx1"/>
            </a:solidFill>
          </a:endParaRPr>
        </a:p>
      </dsp:txBody>
      <dsp:txXfrm>
        <a:off x="2878913" y="192217"/>
        <a:ext cx="2523092" cy="1009237"/>
      </dsp:txXfrm>
    </dsp:sp>
    <dsp:sp modelId="{0E5CAD50-65F3-422A-B2C9-E776AA0377B8}">
      <dsp:nvSpPr>
        <dsp:cNvPr id="0" name=""/>
        <dsp:cNvSpPr/>
      </dsp:nvSpPr>
      <dsp:spPr>
        <a:xfrm>
          <a:off x="2878913" y="1201454"/>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ts val="3100"/>
            </a:lnSpc>
            <a:spcBef>
              <a:spcPct val="0"/>
            </a:spcBef>
            <a:spcAft>
              <a:spcPct val="15000"/>
            </a:spcAft>
            <a:buChar char="••"/>
          </a:pPr>
          <a:r>
            <a:rPr lang="zh-CN" altLang="en-US" sz="2800" b="0" kern="1200" dirty="0" smtClean="0">
              <a:solidFill>
                <a:schemeClr val="tx1"/>
              </a:solidFill>
            </a:rPr>
            <a:t>了解</a:t>
          </a:r>
          <a:r>
            <a:rPr lang="en-US" altLang="zh-CN" sz="2800" b="0" kern="1200" dirty="0" smtClean="0">
              <a:solidFill>
                <a:schemeClr val="tx1"/>
              </a:solidFill>
            </a:rPr>
            <a:t>16</a:t>
          </a:r>
          <a:r>
            <a:rPr lang="zh-CN" altLang="en-US" sz="2800" b="0" kern="1200" dirty="0" smtClean="0">
              <a:solidFill>
                <a:schemeClr val="tx1"/>
              </a:solidFill>
            </a:rPr>
            <a:t>个关键控制点</a:t>
          </a:r>
          <a:endParaRPr lang="zh-CN" altLang="en-US" sz="2800" b="0" kern="1200" dirty="0">
            <a:solidFill>
              <a:schemeClr val="tx1"/>
            </a:solidFill>
          </a:endParaRPr>
        </a:p>
      </dsp:txBody>
      <dsp:txXfrm>
        <a:off x="2878913" y="1201454"/>
        <a:ext cx="2523092" cy="2854800"/>
      </dsp:txXfrm>
    </dsp:sp>
    <dsp:sp modelId="{F7EEA9D8-2C0D-473C-870B-9F14E9F4BA08}">
      <dsp:nvSpPr>
        <dsp:cNvPr id="0" name=""/>
        <dsp:cNvSpPr/>
      </dsp:nvSpPr>
      <dsp:spPr>
        <a:xfrm>
          <a:off x="5755239" y="192217"/>
          <a:ext cx="2523092" cy="1009237"/>
        </a:xfrm>
        <a:prstGeom prst="rect">
          <a:avLst/>
        </a:prstGeom>
        <a:gradFill rotWithShape="0">
          <a:gsLst>
            <a:gs pos="0">
              <a:schemeClr val="accent1">
                <a:hueOff val="0"/>
                <a:satOff val="0"/>
                <a:lumOff val="0"/>
                <a:alphaOff val="0"/>
                <a:tint val="70000"/>
                <a:satMod val="180000"/>
              </a:schemeClr>
            </a:gs>
            <a:gs pos="62000">
              <a:schemeClr val="accent1">
                <a:hueOff val="0"/>
                <a:satOff val="0"/>
                <a:lumOff val="0"/>
                <a:alphaOff val="0"/>
                <a:tint val="30000"/>
                <a:satMod val="180000"/>
              </a:schemeClr>
            </a:gs>
            <a:gs pos="100000">
              <a:schemeClr val="accent1">
                <a:hueOff val="0"/>
                <a:satOff val="0"/>
                <a:lumOff val="0"/>
                <a:alphaOff val="0"/>
                <a:tint val="22000"/>
                <a:satMod val="180000"/>
              </a:schemeClr>
            </a:gs>
          </a:gsLst>
          <a:lin ang="16200000" scaled="0"/>
        </a:gradFill>
        <a:ln w="9525" cap="flat" cmpd="sng" algn="ctr">
          <a:solidFill>
            <a:schemeClr val="tx2">
              <a:lumMod val="20000"/>
              <a:lumOff val="8000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2400" kern="1200" dirty="0" smtClean="0"/>
            <a:t>（三）</a:t>
          </a:r>
          <a:r>
            <a:rPr lang="zh-CN" altLang="en-US" sz="2400" b="0" kern="1200" dirty="0" smtClean="0">
              <a:solidFill>
                <a:schemeClr val="tx1"/>
              </a:solidFill>
            </a:rPr>
            <a:t>学员管理</a:t>
          </a:r>
        </a:p>
      </dsp:txBody>
      <dsp:txXfrm>
        <a:off x="5755239" y="192217"/>
        <a:ext cx="2523092" cy="1009237"/>
      </dsp:txXfrm>
    </dsp:sp>
    <dsp:sp modelId="{96E29DA3-F311-4031-82F5-AD0DFFA76115}">
      <dsp:nvSpPr>
        <dsp:cNvPr id="0" name=""/>
        <dsp:cNvSpPr/>
      </dsp:nvSpPr>
      <dsp:spPr>
        <a:xfrm>
          <a:off x="5757827" y="1252212"/>
          <a:ext cx="2523092"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smtClean="0"/>
            <a:t>熟悉学员培训管理规定，能协助做好学员管理工作</a:t>
          </a:r>
          <a:endParaRPr lang="zh-CN" altLang="en-US" sz="2800" kern="1200" dirty="0"/>
        </a:p>
      </dsp:txBody>
      <dsp:txXfrm>
        <a:off x="5757827" y="1252212"/>
        <a:ext cx="2523092" cy="2854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F7BD4-D2C9-4A29-A5E9-83CC88E4B85A}">
      <dsp:nvSpPr>
        <dsp:cNvPr id="0" name=""/>
        <dsp:cNvSpPr/>
      </dsp:nvSpPr>
      <dsp:spPr>
        <a:xfrm>
          <a:off x="2740348" y="1708721"/>
          <a:ext cx="1311719" cy="1311719"/>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培训监视</a:t>
          </a:r>
          <a:endParaRPr lang="zh-CN" altLang="en-US" sz="2900" kern="1200" dirty="0"/>
        </a:p>
      </dsp:txBody>
      <dsp:txXfrm>
        <a:off x="2932445" y="1900818"/>
        <a:ext cx="927525" cy="927525"/>
      </dsp:txXfrm>
    </dsp:sp>
    <dsp:sp modelId="{EBE54B66-E690-4090-AB63-15E1C0EEC4B4}">
      <dsp:nvSpPr>
        <dsp:cNvPr id="0" name=""/>
        <dsp:cNvSpPr/>
      </dsp:nvSpPr>
      <dsp:spPr>
        <a:xfrm rot="16200000">
          <a:off x="3199222" y="1494355"/>
          <a:ext cx="393971" cy="34760"/>
        </a:xfrm>
        <a:custGeom>
          <a:avLst/>
          <a:gdLst/>
          <a:ahLst/>
          <a:cxnLst/>
          <a:rect l="0" t="0" r="0" b="0"/>
          <a:pathLst>
            <a:path>
              <a:moveTo>
                <a:pt x="0" y="17380"/>
              </a:moveTo>
              <a:lnTo>
                <a:pt x="393971" y="17380"/>
              </a:lnTo>
            </a:path>
          </a:pathLst>
        </a:custGeom>
        <a:noFill/>
        <a:ln w="381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386358" y="1501886"/>
        <a:ext cx="19698" cy="19698"/>
      </dsp:txXfrm>
    </dsp:sp>
    <dsp:sp modelId="{F4644274-56FB-43F7-9068-07FF4D4F703C}">
      <dsp:nvSpPr>
        <dsp:cNvPr id="0" name=""/>
        <dsp:cNvSpPr/>
      </dsp:nvSpPr>
      <dsp:spPr>
        <a:xfrm>
          <a:off x="2740348" y="3031"/>
          <a:ext cx="1311719" cy="1311719"/>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培训需求</a:t>
          </a:r>
          <a:endParaRPr lang="zh-CN" altLang="en-US" sz="2000" kern="1200" dirty="0"/>
        </a:p>
      </dsp:txBody>
      <dsp:txXfrm>
        <a:off x="2932445" y="195128"/>
        <a:ext cx="927525" cy="927525"/>
      </dsp:txXfrm>
    </dsp:sp>
    <dsp:sp modelId="{5CA594A9-2CF1-4956-866D-13B00738DAF7}">
      <dsp:nvSpPr>
        <dsp:cNvPr id="0" name=""/>
        <dsp:cNvSpPr/>
      </dsp:nvSpPr>
      <dsp:spPr>
        <a:xfrm>
          <a:off x="4052067" y="2347201"/>
          <a:ext cx="393971" cy="34760"/>
        </a:xfrm>
        <a:custGeom>
          <a:avLst/>
          <a:gdLst/>
          <a:ahLst/>
          <a:cxnLst/>
          <a:rect l="0" t="0" r="0" b="0"/>
          <a:pathLst>
            <a:path>
              <a:moveTo>
                <a:pt x="0" y="17380"/>
              </a:moveTo>
              <a:lnTo>
                <a:pt x="393971" y="17380"/>
              </a:lnTo>
            </a:path>
          </a:pathLst>
        </a:custGeom>
        <a:noFill/>
        <a:ln w="381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39203" y="2354732"/>
        <a:ext cx="19698" cy="19698"/>
      </dsp:txXfrm>
    </dsp:sp>
    <dsp:sp modelId="{AFADFDBB-D5F2-48DB-AD0F-17C22752D824}">
      <dsp:nvSpPr>
        <dsp:cNvPr id="0" name=""/>
        <dsp:cNvSpPr/>
      </dsp:nvSpPr>
      <dsp:spPr>
        <a:xfrm>
          <a:off x="4446038" y="1708721"/>
          <a:ext cx="1311719" cy="1311719"/>
        </a:xfrm>
        <a:prstGeom prst="ellipse">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培训设计和策划</a:t>
          </a:r>
          <a:endParaRPr lang="zh-CN" altLang="en-US" sz="2000" kern="1200" dirty="0"/>
        </a:p>
      </dsp:txBody>
      <dsp:txXfrm>
        <a:off x="4638135" y="1900818"/>
        <a:ext cx="927525" cy="927525"/>
      </dsp:txXfrm>
    </dsp:sp>
    <dsp:sp modelId="{417C82B8-613B-4569-BBE3-930C768D2B0C}">
      <dsp:nvSpPr>
        <dsp:cNvPr id="0" name=""/>
        <dsp:cNvSpPr/>
      </dsp:nvSpPr>
      <dsp:spPr>
        <a:xfrm rot="5400000">
          <a:off x="3199222" y="3200046"/>
          <a:ext cx="393971" cy="34760"/>
        </a:xfrm>
        <a:custGeom>
          <a:avLst/>
          <a:gdLst/>
          <a:ahLst/>
          <a:cxnLst/>
          <a:rect l="0" t="0" r="0" b="0"/>
          <a:pathLst>
            <a:path>
              <a:moveTo>
                <a:pt x="0" y="17380"/>
              </a:moveTo>
              <a:lnTo>
                <a:pt x="393971" y="17380"/>
              </a:lnTo>
            </a:path>
          </a:pathLst>
        </a:custGeom>
        <a:noFill/>
        <a:ln w="381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386358" y="3207577"/>
        <a:ext cx="19698" cy="19698"/>
      </dsp:txXfrm>
    </dsp:sp>
    <dsp:sp modelId="{C8575A9C-903C-4E0E-9345-2B6B96F9915D}">
      <dsp:nvSpPr>
        <dsp:cNvPr id="0" name=""/>
        <dsp:cNvSpPr/>
      </dsp:nvSpPr>
      <dsp:spPr>
        <a:xfrm>
          <a:off x="2740348" y="3414412"/>
          <a:ext cx="1311719" cy="1311719"/>
        </a:xfrm>
        <a:prstGeom prst="ellipse">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组织和实施培训</a:t>
          </a:r>
          <a:endParaRPr lang="zh-CN" altLang="en-US" sz="2000" kern="1200" dirty="0"/>
        </a:p>
      </dsp:txBody>
      <dsp:txXfrm>
        <a:off x="2932445" y="3606509"/>
        <a:ext cx="927525" cy="927525"/>
      </dsp:txXfrm>
    </dsp:sp>
    <dsp:sp modelId="{A8AE6DBB-4016-4D41-B8AE-EE0EC1961120}">
      <dsp:nvSpPr>
        <dsp:cNvPr id="0" name=""/>
        <dsp:cNvSpPr/>
      </dsp:nvSpPr>
      <dsp:spPr>
        <a:xfrm rot="10800000">
          <a:off x="2346377" y="2347201"/>
          <a:ext cx="393971" cy="34760"/>
        </a:xfrm>
        <a:custGeom>
          <a:avLst/>
          <a:gdLst/>
          <a:ahLst/>
          <a:cxnLst/>
          <a:rect l="0" t="0" r="0" b="0"/>
          <a:pathLst>
            <a:path>
              <a:moveTo>
                <a:pt x="0" y="17380"/>
              </a:moveTo>
              <a:lnTo>
                <a:pt x="393971" y="17380"/>
              </a:lnTo>
            </a:path>
          </a:pathLst>
        </a:custGeom>
        <a:noFill/>
        <a:ln w="381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533513" y="2354732"/>
        <a:ext cx="19698" cy="19698"/>
      </dsp:txXfrm>
    </dsp:sp>
    <dsp:sp modelId="{442DBD36-988F-4D32-9991-54B866797081}">
      <dsp:nvSpPr>
        <dsp:cNvPr id="0" name=""/>
        <dsp:cNvSpPr/>
      </dsp:nvSpPr>
      <dsp:spPr>
        <a:xfrm>
          <a:off x="1034658" y="1708721"/>
          <a:ext cx="1311719" cy="1311719"/>
        </a:xfrm>
        <a:prstGeom prst="ellipse">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评价培训效果</a:t>
          </a:r>
          <a:endParaRPr lang="zh-CN" altLang="en-US" sz="2000" kern="1200" dirty="0"/>
        </a:p>
      </dsp:txBody>
      <dsp:txXfrm>
        <a:off x="1226755" y="1900818"/>
        <a:ext cx="927525" cy="9275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1240811F-88AF-45EF-8728-18611021F3FE}" type="datetimeFigureOut">
              <a:rPr lang="zh-CN" altLang="en-US"/>
              <a:pPr>
                <a:defRPr/>
              </a:pPr>
              <a:t>2013-12-3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C6BF4768-8370-4A8E-B319-AFD6FEDFE427}" type="slidenum">
              <a:rPr lang="zh-CN" altLang="en-US"/>
              <a:pPr>
                <a:defRPr/>
              </a:pPr>
              <a:t>‹#›</a:t>
            </a:fld>
            <a:endParaRPr lang="zh-CN" altLang="en-US"/>
          </a:p>
        </p:txBody>
      </p:sp>
    </p:spTree>
    <p:extLst>
      <p:ext uri="{BB962C8B-B14F-4D97-AF65-F5344CB8AC3E}">
        <p14:creationId xmlns:p14="http://schemas.microsoft.com/office/powerpoint/2010/main" val="30352081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bwMode="auto">
          <a:noFill/>
          <a:ln>
            <a:solidFill>
              <a:srgbClr val="000000"/>
            </a:solidFill>
            <a:miter lim="800000"/>
            <a:headEnd/>
            <a:tailEnd/>
          </a:ln>
        </p:spPr>
      </p:sp>
      <p:sp>
        <p:nvSpPr>
          <p:cNvPr id="184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84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072D6C-E8D3-4F73-B20D-B41F4C11F9BD}" type="slidenum">
              <a:rPr lang="zh-CN" altLang="en-US"/>
              <a:pPr fontAlgn="base">
                <a:spcBef>
                  <a:spcPct val="0"/>
                </a:spcBef>
                <a:spcAft>
                  <a:spcPct val="0"/>
                </a:spcAft>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p:spPr>
      </p:sp>
      <p:sp>
        <p:nvSpPr>
          <p:cNvPr id="3686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68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5F7F97-2A7E-4930-B75F-DCF7280DF533}" type="slidenum">
              <a:rPr lang="zh-CN" altLang="en-US">
                <a:solidFill>
                  <a:srgbClr val="000000"/>
                </a:solidFill>
              </a:rPr>
              <a:pPr fontAlgn="base">
                <a:spcBef>
                  <a:spcPct val="0"/>
                </a:spcBef>
                <a:spcAft>
                  <a:spcPct val="0"/>
                </a:spcAft>
              </a:pPr>
              <a:t>21</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09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D600DA-01BB-4FEB-B10E-CB1363006D42}" type="slidenum">
              <a:rPr lang="zh-CN" altLang="en-US"/>
              <a:pPr fontAlgn="base">
                <a:spcBef>
                  <a:spcPct val="0"/>
                </a:spcBef>
                <a:spcAft>
                  <a:spcPct val="0"/>
                </a:spcAft>
              </a:pPr>
              <a:t>24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p:spPr>
      </p:sp>
      <p:sp>
        <p:nvSpPr>
          <p:cNvPr id="3686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68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5F7F97-2A7E-4930-B75F-DCF7280DF533}" type="slidenum">
              <a:rPr lang="zh-CN" altLang="en-US">
                <a:solidFill>
                  <a:srgbClr val="000000"/>
                </a:solidFill>
              </a:rPr>
              <a:pPr fontAlgn="base">
                <a:spcBef>
                  <a:spcPct val="0"/>
                </a:spcBef>
                <a:spcAft>
                  <a:spcPct val="0"/>
                </a:spcAft>
              </a:pPr>
              <a:t>30</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headEnd/>
            <a:tailEnd/>
          </a:ln>
        </p:spPr>
      </p:sp>
      <p:sp>
        <p:nvSpPr>
          <p:cNvPr id="573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73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082B929-EE69-44ED-933A-9DFFACAE28A8}" type="slidenum">
              <a:rPr lang="zh-CN" altLang="en-US">
                <a:solidFill>
                  <a:srgbClr val="000000"/>
                </a:solidFill>
              </a:rPr>
              <a:pPr fontAlgn="base">
                <a:spcBef>
                  <a:spcPct val="0"/>
                </a:spcBef>
                <a:spcAft>
                  <a:spcPct val="0"/>
                </a:spcAft>
              </a:pPr>
              <a:t>40</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162E84B6-35AD-437D-B744-BFEC3FB82E31}" type="datetimeFigureOut">
              <a:rPr lang="zh-CN" altLang="en-US"/>
              <a:pPr>
                <a:defRPr/>
              </a:pPr>
              <a:t>2013-12-3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BF6860B5-16BB-4FE9-9643-9BF3FE7A286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8F07675D-7534-49B2-A0BE-DEDB5823D718}" type="datetimeFigureOut">
              <a:rPr lang="zh-CN" altLang="en-US"/>
              <a:pPr>
                <a:defRPr/>
              </a:pPr>
              <a:t>2013-12-3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7D0BB529-475B-42CF-849F-5F232226B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64650378-4A27-49F8-BFEB-A6A42362DAF7}" type="datetimeFigureOut">
              <a:rPr lang="zh-CN" altLang="en-US"/>
              <a:pPr>
                <a:defRPr/>
              </a:pPr>
              <a:t>2013-12-3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954DD345-58AD-48E1-9038-53C987EF28F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07A618AC-C6A0-4D75-8FF2-A35442BB6A48}" type="datetimeFigureOut">
              <a:rPr lang="zh-CN" altLang="en-US"/>
              <a:pPr>
                <a:defRPr/>
              </a:pPr>
              <a:t>2013-12-3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33F36AC0-5F0A-448D-A29E-B3C4739F606E}"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1E5C0CC-3E9A-4562-961C-5C8A60B8AF08}" type="datetimeFigureOut">
              <a:rPr lang="zh-CN" altLang="en-US"/>
              <a:pPr>
                <a:defRPr/>
              </a:pPr>
              <a:t>2013-12-3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D8DAD4AF-264C-4020-8B24-CC2A0189847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AB31F802-8594-4198-941E-2A960F681AA2}" type="datetimeFigureOut">
              <a:rPr lang="zh-CN" altLang="en-US"/>
              <a:pPr>
                <a:defRPr/>
              </a:pPr>
              <a:t>2013-12-3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9AD15AD5-93EA-4D27-8491-320170AA04D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4C341F6-C08E-43C3-AB17-3AE64354E1FC}" type="datetimeFigureOut">
              <a:rPr lang="zh-CN" altLang="en-US"/>
              <a:pPr>
                <a:defRPr/>
              </a:pPr>
              <a:t>2013-12-3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smtClean="0"/>
            </a:lvl1pPr>
          </a:lstStyle>
          <a:p>
            <a:pPr>
              <a:defRPr/>
            </a:pPr>
            <a:fld id="{AC849D90-AE04-4D1D-BE0E-331329C2A916}"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A9088FDC-0E45-492E-89BC-3521F1A19720}" type="datetimeFigureOut">
              <a:rPr lang="zh-CN" altLang="en-US"/>
              <a:pPr>
                <a:defRPr/>
              </a:pPr>
              <a:t>2013-12-3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smtClean="0"/>
            </a:lvl1pPr>
          </a:lstStyle>
          <a:p>
            <a:pPr>
              <a:defRPr/>
            </a:pPr>
            <a:fld id="{23AECD06-3ADE-4B5B-AF11-C89F0C92E57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F23D5141-D515-49D9-A9F6-4A5BCF447F4E}" type="datetimeFigureOut">
              <a:rPr lang="zh-CN" altLang="en-US"/>
              <a:pPr>
                <a:defRPr/>
              </a:pPr>
              <a:t>2013-12-3</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smtClean="0"/>
            </a:lvl1pPr>
          </a:lstStyle>
          <a:p>
            <a:pPr>
              <a:defRPr/>
            </a:pPr>
            <a:fld id="{BC548663-60BD-4877-89A3-839DE3AD198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E7A3D631-9CC5-40E6-868A-94C1D43201ED}" type="datetimeFigureOut">
              <a:rPr lang="zh-CN" altLang="en-US"/>
              <a:pPr>
                <a:defRPr/>
              </a:pPr>
              <a:t>2013-12-3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0948AD65-C6DC-44E7-89F0-3AD13DE2C9D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24F70023-1C87-4474-828A-D3FA486365A2}" type="datetimeFigureOut">
              <a:rPr lang="zh-CN" altLang="en-US"/>
              <a:pPr>
                <a:defRPr/>
              </a:pPr>
              <a:t>2013-12-3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2045C36F-5B76-4FC1-ADAF-0A84D370754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4572000" y="6356350"/>
            <a:ext cx="4114800" cy="365125"/>
          </a:xfrm>
          <a:prstGeom prst="rect">
            <a:avLst/>
          </a:prstGeom>
        </p:spPr>
        <p:txBody>
          <a:bodyPr vert="horz" lIns="91440" tIns="45720" rIns="91440" bIns="45720" rtlCol="0" anchor="ctr"/>
          <a:lstStyle>
            <a:lvl1pPr algn="r" fontAlgn="auto">
              <a:spcBef>
                <a:spcPts val="0"/>
              </a:spcBef>
              <a:spcAft>
                <a:spcPts val="0"/>
              </a:spcAft>
              <a:defRPr sz="1200" dirty="0">
                <a:solidFill>
                  <a:schemeClr val="tx1">
                    <a:tint val="75000"/>
                  </a:schemeClr>
                </a:solidFill>
                <a:latin typeface="+mn-lt"/>
                <a:ea typeface="+mn-ea"/>
              </a:defRPr>
            </a:lvl1pPr>
          </a:lstStyle>
          <a:p>
            <a:pPr>
              <a:defRPr/>
            </a:pPr>
            <a:endParaRPr lang="zh-CN" altLang="en-US"/>
          </a:p>
        </p:txBody>
      </p:sp>
      <p:pic>
        <p:nvPicPr>
          <p:cNvPr id="1029" name="图片 7"/>
          <p:cNvPicPr>
            <a:picLocks noChangeAspect="1" noChangeArrowheads="1"/>
          </p:cNvPicPr>
          <p:nvPr userDrawn="1"/>
        </p:nvPicPr>
        <p:blipFill>
          <a:blip r:embed="rId13"/>
          <a:srcRect l="11452" t="38345" b="30057"/>
          <a:stretch>
            <a:fillRect/>
          </a:stretch>
        </p:blipFill>
        <p:spPr bwMode="auto">
          <a:xfrm>
            <a:off x="5651500" y="6381750"/>
            <a:ext cx="3116263" cy="3444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26696;&#20363;.docx" TargetMode="External"/><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8.xml"/><Relationship Id="rId5" Type="http://schemas.openxmlformats.org/officeDocument/2006/relationships/image" Target="../media/image2.jpeg"/><Relationship Id="rId4" Type="http://schemas.openxmlformats.org/officeDocument/2006/relationships/slide" Target="slide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3.jpeg"/><Relationship Id="rId1" Type="http://schemas.openxmlformats.org/officeDocument/2006/relationships/slideLayout" Target="../slideLayouts/slideLayout8.xml"/><Relationship Id="rId5" Type="http://schemas.openxmlformats.org/officeDocument/2006/relationships/image" Target="../media/image2.jpeg"/><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hyperlink" Target="http://www.photophoto.cn/photo/show/038/003/0380030075.htm" TargetMode="External"/><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36.xml.rels><?xml version="1.0" encoding="UTF-8" standalone="yes"?>
<Relationships xmlns="http://schemas.openxmlformats.org/package/2006/relationships"><Relationship Id="rId3" Type="http://schemas.openxmlformats.org/officeDocument/2006/relationships/hyperlink" Target="http://www.photophoto.cn/photo/show/038/003/0380030075.htm" TargetMode="External"/><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hyperlink" Target="http://www.photophoto.cn/photo/show/038/003/0380030075.htm" TargetMode="External"/><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image" Target="../media/image2.jpeg"/><Relationship Id="rId5" Type="http://schemas.openxmlformats.org/officeDocument/2006/relationships/slide" Target="slide4.xml"/><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3" Type="http://schemas.openxmlformats.org/officeDocument/2006/relationships/hyperlink" Target="&#20219;&#21153;&#24037;&#21333;.docx" TargetMode="External"/><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hyperlink" Target="&#35780;&#20998;&#26631;&#20934;.docx"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5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jpeg"/><Relationship Id="rId7" Type="http://schemas.openxmlformats.org/officeDocument/2006/relationships/diagramColors" Target="../diagrams/colors5.xml"/><Relationship Id="rId2" Type="http://schemas.openxmlformats.org/officeDocument/2006/relationships/slide" Target="slide3.xml"/><Relationship Id="rId1" Type="http://schemas.openxmlformats.org/officeDocument/2006/relationships/slideLayout" Target="../slideLayouts/slideLayout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jpeg"/><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jpeg"/><Relationship Id="rId7" Type="http://schemas.openxmlformats.org/officeDocument/2006/relationships/diagramColors" Target="../diagrams/colors7.xml"/><Relationship Id="rId2" Type="http://schemas.openxmlformats.org/officeDocument/2006/relationships/slide" Target="slide3.xml"/><Relationship Id="rId1" Type="http://schemas.openxmlformats.org/officeDocument/2006/relationships/slideLayout" Target="../slideLayouts/slideLayout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7.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Layout" Target="../diagrams/layout8.xml"/><Relationship Id="rId7" Type="http://schemas.openxmlformats.org/officeDocument/2006/relationships/image" Target="../media/image3.jpeg"/><Relationship Id="rId12" Type="http://schemas.microsoft.com/office/2007/relationships/diagramDrawing" Target="../diagrams/drawing9.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11" Type="http://schemas.openxmlformats.org/officeDocument/2006/relationships/diagramColors" Target="../diagrams/colors9.xml"/><Relationship Id="rId5" Type="http://schemas.openxmlformats.org/officeDocument/2006/relationships/diagramColors" Target="../diagrams/colors8.xml"/><Relationship Id="rId10" Type="http://schemas.openxmlformats.org/officeDocument/2006/relationships/diagramQuickStyle" Target="../diagrams/quickStyle9.xml"/><Relationship Id="rId4" Type="http://schemas.openxmlformats.org/officeDocument/2006/relationships/diagramQuickStyle" Target="../diagrams/quickStyle8.xml"/><Relationship Id="rId9" Type="http://schemas.openxmlformats.org/officeDocument/2006/relationships/diagramLayout" Target="../diagrams/layout9.xml"/></Relationships>
</file>

<file path=ppt/slides/_rels/slide48.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Layout" Target="../diagrams/layout10.xml"/><Relationship Id="rId7" Type="http://schemas.openxmlformats.org/officeDocument/2006/relationships/image" Target="../media/image3.jpeg"/><Relationship Id="rId12" Type="http://schemas.microsoft.com/office/2007/relationships/diagramDrawing" Target="../diagrams/drawing11.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11" Type="http://schemas.openxmlformats.org/officeDocument/2006/relationships/diagramColors" Target="../diagrams/colors11.xml"/><Relationship Id="rId5" Type="http://schemas.openxmlformats.org/officeDocument/2006/relationships/diagramColors" Target="../diagrams/colors10.xml"/><Relationship Id="rId10" Type="http://schemas.openxmlformats.org/officeDocument/2006/relationships/diagramQuickStyle" Target="../diagrams/quickStyle11.xml"/><Relationship Id="rId4" Type="http://schemas.openxmlformats.org/officeDocument/2006/relationships/diagramQuickStyle" Target="../diagrams/quickStyle10.xml"/><Relationship Id="rId9" Type="http://schemas.openxmlformats.org/officeDocument/2006/relationships/diagramLayout" Target="../diagrams/layout11.xml"/></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Layout" Target="../diagrams/layout12.xml"/><Relationship Id="rId7" Type="http://schemas.openxmlformats.org/officeDocument/2006/relationships/image" Target="../media/image3.jpeg"/><Relationship Id="rId12" Type="http://schemas.microsoft.com/office/2007/relationships/diagramDrawing" Target="../diagrams/drawing13.xml"/><Relationship Id="rId2" Type="http://schemas.openxmlformats.org/officeDocument/2006/relationships/diagramData" Target="../diagrams/data12.xml"/><Relationship Id="rId1" Type="http://schemas.openxmlformats.org/officeDocument/2006/relationships/slideLayout" Target="../slideLayouts/slideLayout8.xml"/><Relationship Id="rId6" Type="http://schemas.microsoft.com/office/2007/relationships/diagramDrawing" Target="../diagrams/drawing12.xml"/><Relationship Id="rId11" Type="http://schemas.openxmlformats.org/officeDocument/2006/relationships/diagramColors" Target="../diagrams/colors13.xml"/><Relationship Id="rId5" Type="http://schemas.openxmlformats.org/officeDocument/2006/relationships/diagramColors" Target="../diagrams/colors12.xml"/><Relationship Id="rId10" Type="http://schemas.openxmlformats.org/officeDocument/2006/relationships/diagramQuickStyle" Target="../diagrams/quickStyle13.xml"/><Relationship Id="rId4" Type="http://schemas.openxmlformats.org/officeDocument/2006/relationships/diagramQuickStyle" Target="../diagrams/quickStyle12.xml"/><Relationship Id="rId9" Type="http://schemas.openxmlformats.org/officeDocument/2006/relationships/diagramLayout" Target="../diagrams/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Layout" Target="../diagrams/layout14.xml"/><Relationship Id="rId7" Type="http://schemas.openxmlformats.org/officeDocument/2006/relationships/image" Target="../media/image3.jpeg"/><Relationship Id="rId12" Type="http://schemas.microsoft.com/office/2007/relationships/diagramDrawing" Target="../diagrams/drawing15.xml"/><Relationship Id="rId2" Type="http://schemas.openxmlformats.org/officeDocument/2006/relationships/diagramData" Target="../diagrams/data14.xml"/><Relationship Id="rId1" Type="http://schemas.openxmlformats.org/officeDocument/2006/relationships/slideLayout" Target="../slideLayouts/slideLayout8.xml"/><Relationship Id="rId6" Type="http://schemas.microsoft.com/office/2007/relationships/diagramDrawing" Target="../diagrams/drawing14.xml"/><Relationship Id="rId11" Type="http://schemas.openxmlformats.org/officeDocument/2006/relationships/diagramColors" Target="../diagrams/colors15.xml"/><Relationship Id="rId5" Type="http://schemas.openxmlformats.org/officeDocument/2006/relationships/diagramColors" Target="../diagrams/colors14.xml"/><Relationship Id="rId10" Type="http://schemas.openxmlformats.org/officeDocument/2006/relationships/diagramQuickStyle" Target="../diagrams/quickStyle15.xml"/><Relationship Id="rId4" Type="http://schemas.openxmlformats.org/officeDocument/2006/relationships/diagramQuickStyle" Target="../diagrams/quickStyle14.xml"/><Relationship Id="rId9" Type="http://schemas.openxmlformats.org/officeDocument/2006/relationships/diagramLayout" Target="../diagrams/layout15.xml"/></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Layout" Target="../diagrams/layout16.xml"/><Relationship Id="rId7" Type="http://schemas.openxmlformats.org/officeDocument/2006/relationships/image" Target="../media/image3.jpeg"/><Relationship Id="rId12" Type="http://schemas.microsoft.com/office/2007/relationships/diagramDrawing" Target="../diagrams/drawing17.xml"/><Relationship Id="rId2" Type="http://schemas.openxmlformats.org/officeDocument/2006/relationships/diagramData" Target="../diagrams/data16.xml"/><Relationship Id="rId1" Type="http://schemas.openxmlformats.org/officeDocument/2006/relationships/slideLayout" Target="../slideLayouts/slideLayout8.xml"/><Relationship Id="rId6" Type="http://schemas.microsoft.com/office/2007/relationships/diagramDrawing" Target="../diagrams/drawing16.xml"/><Relationship Id="rId11" Type="http://schemas.openxmlformats.org/officeDocument/2006/relationships/diagramColors" Target="../diagrams/colors17.xml"/><Relationship Id="rId5" Type="http://schemas.openxmlformats.org/officeDocument/2006/relationships/diagramColors" Target="../diagrams/colors16.xml"/><Relationship Id="rId10" Type="http://schemas.openxmlformats.org/officeDocument/2006/relationships/diagramQuickStyle" Target="../diagrams/quickStyle17.xml"/><Relationship Id="rId4" Type="http://schemas.openxmlformats.org/officeDocument/2006/relationships/diagramQuickStyle" Target="../diagrams/quickStyle16.xml"/><Relationship Id="rId9" Type="http://schemas.openxmlformats.org/officeDocument/2006/relationships/diagramLayout" Target="../diagrams/layout17.xml"/></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slide" Target="slide5.xml"/><Relationship Id="rId3" Type="http://schemas.openxmlformats.org/officeDocument/2006/relationships/diagramLayout" Target="../diagrams/layout18.xml"/><Relationship Id="rId7" Type="http://schemas.openxmlformats.org/officeDocument/2006/relationships/image" Target="../media/image3.jpeg"/><Relationship Id="rId12" Type="http://schemas.microsoft.com/office/2007/relationships/diagramDrawing" Target="../diagrams/drawing19.xml"/><Relationship Id="rId2" Type="http://schemas.openxmlformats.org/officeDocument/2006/relationships/diagramData" Target="../diagrams/data18.xml"/><Relationship Id="rId1" Type="http://schemas.openxmlformats.org/officeDocument/2006/relationships/slideLayout" Target="../slideLayouts/slideLayout8.xml"/><Relationship Id="rId6" Type="http://schemas.microsoft.com/office/2007/relationships/diagramDrawing" Target="../diagrams/drawing18.xml"/><Relationship Id="rId11" Type="http://schemas.openxmlformats.org/officeDocument/2006/relationships/diagramColors" Target="../diagrams/colors19.xml"/><Relationship Id="rId5" Type="http://schemas.openxmlformats.org/officeDocument/2006/relationships/diagramColors" Target="../diagrams/colors18.xml"/><Relationship Id="rId10" Type="http://schemas.openxmlformats.org/officeDocument/2006/relationships/diagramQuickStyle" Target="../diagrams/quickStyle19.xml"/><Relationship Id="rId4" Type="http://schemas.openxmlformats.org/officeDocument/2006/relationships/diagramQuickStyle" Target="../diagrams/quickStyle18.xml"/><Relationship Id="rId9" Type="http://schemas.openxmlformats.org/officeDocument/2006/relationships/diagramLayout" Target="../diagrams/layout19.xml"/><Relationship Id="rId14" Type="http://schemas.openxmlformats.org/officeDocument/2006/relationships/image" Target="../media/image2.jpeg"/></Relationships>
</file>

<file path=ppt/slides/_rels/slide55.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2.jpeg"/><Relationship Id="rId7" Type="http://schemas.openxmlformats.org/officeDocument/2006/relationships/diagramColors" Target="../diagrams/colors20.xml"/><Relationship Id="rId2" Type="http://schemas.openxmlformats.org/officeDocument/2006/relationships/slide" Target="slide3.xml"/><Relationship Id="rId1" Type="http://schemas.openxmlformats.org/officeDocument/2006/relationships/slideLayout" Target="../slideLayouts/slideLayout8.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3.jpeg"/><Relationship Id="rId2" Type="http://schemas.openxmlformats.org/officeDocument/2006/relationships/diagramData" Target="../diagrams/data21.xml"/><Relationship Id="rId1" Type="http://schemas.openxmlformats.org/officeDocument/2006/relationships/slideLayout" Target="../slideLayouts/slideLayout8.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22.xml"/><Relationship Id="rId7" Type="http://schemas.openxmlformats.org/officeDocument/2006/relationships/image" Target="../media/image3.jpeg"/><Relationship Id="rId2" Type="http://schemas.openxmlformats.org/officeDocument/2006/relationships/diagramData" Target="../diagrams/data22.xml"/><Relationship Id="rId1" Type="http://schemas.openxmlformats.org/officeDocument/2006/relationships/slideLayout" Target="../slideLayouts/slideLayout8.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 Id="rId9" Type="http://schemas.openxmlformats.org/officeDocument/2006/relationships/image" Target="../media/image16.png"/></Relationships>
</file>

<file path=ppt/slides/_rels/slide5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23.xml"/><Relationship Id="rId7" Type="http://schemas.openxmlformats.org/officeDocument/2006/relationships/image" Target="../media/image3.jpeg"/><Relationship Id="rId2" Type="http://schemas.openxmlformats.org/officeDocument/2006/relationships/diagramData" Target="../diagrams/data23.xml"/><Relationship Id="rId1" Type="http://schemas.openxmlformats.org/officeDocument/2006/relationships/slideLayout" Target="../slideLayouts/slideLayout8.xml"/><Relationship Id="rId6" Type="http://schemas.microsoft.com/office/2007/relationships/diagramDrawing" Target="../diagrams/drawing23.xml"/><Relationship Id="rId11" Type="http://schemas.openxmlformats.org/officeDocument/2006/relationships/image" Target="../media/image2.jpeg"/><Relationship Id="rId5" Type="http://schemas.openxmlformats.org/officeDocument/2006/relationships/diagramColors" Target="../diagrams/colors23.xml"/><Relationship Id="rId10" Type="http://schemas.openxmlformats.org/officeDocument/2006/relationships/slide" Target="slide3.xml"/><Relationship Id="rId4" Type="http://schemas.openxmlformats.org/officeDocument/2006/relationships/diagramQuickStyle" Target="../diagrams/quickStyle23.xml"/><Relationship Id="rId9"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a:xfrm>
            <a:off x="0" y="1628775"/>
            <a:ext cx="9144000" cy="1470025"/>
          </a:xfrm>
          <a:solidFill>
            <a:schemeClr val="bg2"/>
          </a:solidFill>
        </p:spPr>
        <p:txBody>
          <a:bodyPr/>
          <a:lstStyle/>
          <a:p>
            <a:r>
              <a:rPr lang="zh-CN" altLang="en-US" sz="4800" smtClean="0">
                <a:latin typeface="华文琥珀"/>
                <a:ea typeface="华文琥珀"/>
                <a:cs typeface="华文琥珀"/>
              </a:rPr>
              <a:t>培训项目开发与管理</a:t>
            </a:r>
          </a:p>
        </p:txBody>
      </p:sp>
      <p:sp>
        <p:nvSpPr>
          <p:cNvPr id="3" name="副标题 2"/>
          <p:cNvSpPr>
            <a:spLocks noGrp="1"/>
          </p:cNvSpPr>
          <p:nvPr>
            <p:ph type="subTitle" idx="1"/>
          </p:nvPr>
        </p:nvSpPr>
        <p:spPr>
          <a:xfrm>
            <a:off x="1371600" y="3886200"/>
            <a:ext cx="6400800" cy="838200"/>
          </a:xfrm>
        </p:spPr>
        <p:txBody>
          <a:bodyPr rtlCol="0">
            <a:normAutofit/>
          </a:bodyPr>
          <a:lstStyle/>
          <a:p>
            <a:pPr fontAlgn="auto">
              <a:spcAft>
                <a:spcPts val="0"/>
              </a:spcAft>
              <a:buFont typeface="Arial" pitchFamily="34" charset="0"/>
              <a:buNone/>
              <a:defRPr/>
            </a:pPr>
            <a:r>
              <a:rPr lang="zh-CN" altLang="en-US" dirty="0" smtClean="0">
                <a:solidFill>
                  <a:schemeClr val="accent2">
                    <a:lumMod val="50000"/>
                  </a:schemeClr>
                </a:solidFill>
                <a:latin typeface="+mn-ea"/>
              </a:rPr>
              <a:t>刘乔玲</a:t>
            </a:r>
            <a:endParaRPr lang="zh-CN" altLang="en-US" dirty="0">
              <a:solidFill>
                <a:schemeClr val="accent2">
                  <a:lumMod val="50000"/>
                </a:schemeClr>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24578"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24579"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grpSp>
        <p:nvGrpSpPr>
          <p:cNvPr id="24580" name="组合 1"/>
          <p:cNvGrpSpPr>
            <a:grpSpLocks/>
          </p:cNvGrpSpPr>
          <p:nvPr/>
        </p:nvGrpSpPr>
        <p:grpSpPr bwMode="auto">
          <a:xfrm>
            <a:off x="468313" y="1773238"/>
            <a:ext cx="1201737" cy="3816350"/>
            <a:chOff x="611560" y="1772816"/>
            <a:chExt cx="1202677" cy="2867403"/>
          </a:xfrm>
        </p:grpSpPr>
        <p:sp>
          <p:nvSpPr>
            <p:cNvPr id="13" name="横卷形 12"/>
            <p:cNvSpPr/>
            <p:nvPr/>
          </p:nvSpPr>
          <p:spPr>
            <a:xfrm rot="16200000">
              <a:off x="-220802" y="2605179"/>
              <a:ext cx="2867403" cy="120267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3"/>
            <p:cNvSpPr txBox="1"/>
            <p:nvPr/>
          </p:nvSpPr>
          <p:spPr>
            <a:xfrm>
              <a:off x="930897" y="1988706"/>
              <a:ext cx="586246" cy="2185142"/>
            </a:xfrm>
            <a:prstGeom prst="rect">
              <a:avLst/>
            </a:prstGeom>
            <a:noFill/>
          </p:spPr>
          <p:txBody>
            <a:bodyPr>
              <a:spAutoFit/>
            </a:bodyPr>
            <a:lstStyle/>
            <a:p>
              <a:pPr fontAlgn="auto">
                <a:spcBef>
                  <a:spcPts val="0"/>
                </a:spcBef>
                <a:spcAft>
                  <a:spcPts val="0"/>
                </a:spcAft>
                <a:defRPr/>
              </a:pPr>
              <a:r>
                <a:rPr lang="zh-CN" altLang="en-US" sz="2400" b="1" dirty="0">
                  <a:solidFill>
                    <a:schemeClr val="bg1"/>
                  </a:solidFill>
                  <a:latin typeface="+mn-ea"/>
                  <a:ea typeface="+mn-ea"/>
                </a:rPr>
                <a:t> </a:t>
              </a:r>
              <a:r>
                <a:rPr lang="zh-CN" altLang="en-US" sz="2800" b="1" dirty="0">
                  <a:solidFill>
                    <a:schemeClr val="bg1"/>
                  </a:solidFill>
                  <a:latin typeface="+mn-ea"/>
                  <a:ea typeface="+mn-ea"/>
                </a:rPr>
                <a:t>调</a:t>
              </a:r>
              <a:endParaRPr lang="en-US" altLang="zh-CN" sz="2800" b="1" dirty="0">
                <a:solidFill>
                  <a:schemeClr val="bg1"/>
                </a:solidFill>
                <a:latin typeface="+mn-ea"/>
                <a:ea typeface="+mn-ea"/>
              </a:endParaRPr>
            </a:p>
            <a:p>
              <a:pPr fontAlgn="auto">
                <a:spcBef>
                  <a:spcPts val="0"/>
                </a:spcBef>
                <a:spcAft>
                  <a:spcPts val="0"/>
                </a:spcAft>
                <a:defRPr/>
              </a:pPr>
              <a:r>
                <a:rPr lang="zh-CN" altLang="en-US" sz="2800" b="1" dirty="0">
                  <a:solidFill>
                    <a:schemeClr val="bg1"/>
                  </a:solidFill>
                  <a:latin typeface="+mn-ea"/>
                  <a:ea typeface="+mn-ea"/>
                </a:rPr>
                <a:t>研</a:t>
              </a:r>
              <a:endParaRPr lang="en-US" altLang="zh-CN" sz="2800" b="1" dirty="0">
                <a:solidFill>
                  <a:schemeClr val="bg1"/>
                </a:solidFill>
                <a:latin typeface="+mn-ea"/>
                <a:ea typeface="+mn-ea"/>
              </a:endParaRPr>
            </a:p>
            <a:p>
              <a:pPr fontAlgn="auto">
                <a:spcBef>
                  <a:spcPts val="0"/>
                </a:spcBef>
                <a:spcAft>
                  <a:spcPts val="0"/>
                </a:spcAft>
                <a:defRPr/>
              </a:pPr>
              <a:r>
                <a:rPr lang="zh-CN" altLang="en-US" sz="2800" b="1" dirty="0">
                  <a:solidFill>
                    <a:schemeClr val="bg1"/>
                  </a:solidFill>
                  <a:latin typeface="+mn-ea"/>
                  <a:ea typeface="+mn-ea"/>
                </a:rPr>
                <a:t>步</a:t>
              </a:r>
              <a:endParaRPr lang="en-US" altLang="zh-CN" sz="2800" b="1" dirty="0">
                <a:solidFill>
                  <a:schemeClr val="bg1"/>
                </a:solidFill>
                <a:latin typeface="+mn-ea"/>
                <a:ea typeface="+mn-ea"/>
              </a:endParaRPr>
            </a:p>
            <a:p>
              <a:pPr fontAlgn="auto">
                <a:spcBef>
                  <a:spcPts val="0"/>
                </a:spcBef>
                <a:spcAft>
                  <a:spcPts val="0"/>
                </a:spcAft>
                <a:defRPr/>
              </a:pPr>
              <a:r>
                <a:rPr lang="zh-CN" altLang="en-US" sz="2800" b="1" dirty="0">
                  <a:solidFill>
                    <a:schemeClr val="bg1"/>
                  </a:solidFill>
                  <a:latin typeface="+mn-ea"/>
                  <a:ea typeface="+mn-ea"/>
                </a:rPr>
                <a:t>骤</a:t>
              </a:r>
            </a:p>
          </p:txBody>
        </p:sp>
      </p:grpSp>
      <p:sp>
        <p:nvSpPr>
          <p:cNvPr id="3" name="矩形 2"/>
          <p:cNvSpPr/>
          <p:nvPr/>
        </p:nvSpPr>
        <p:spPr>
          <a:xfrm>
            <a:off x="1814513" y="1557338"/>
            <a:ext cx="6469062" cy="4116387"/>
          </a:xfrm>
          <a:prstGeom prst="rect">
            <a:avLst/>
          </a:prstGeom>
        </p:spPr>
        <p:txBody>
          <a:bodyPr>
            <a:spAutoFit/>
          </a:bodyPr>
          <a:lstStyle/>
          <a:p>
            <a:pPr marL="609600" indent="-609600" fontAlgn="auto">
              <a:lnSpc>
                <a:spcPct val="110000"/>
              </a:lnSpc>
              <a:spcBef>
                <a:spcPts val="0"/>
              </a:spcBef>
              <a:spcAft>
                <a:spcPts val="0"/>
              </a:spcAft>
              <a:defRPr/>
            </a:pPr>
            <a:r>
              <a:rPr lang="en-US" altLang="zh-CN" sz="2700" b="1" dirty="0">
                <a:latin typeface="仿宋_GB2312" pitchFamily="49" charset="-122"/>
                <a:ea typeface="仿宋_GB2312" pitchFamily="49" charset="-122"/>
              </a:rPr>
              <a:t>1.</a:t>
            </a:r>
            <a:r>
              <a:rPr lang="zh-CN" altLang="en-US" sz="2700" b="1" dirty="0">
                <a:latin typeface="仿宋_GB2312" pitchFamily="49" charset="-122"/>
                <a:ea typeface="仿宋_GB2312" pitchFamily="49" charset="-122"/>
              </a:rPr>
              <a:t>明确调研目的，确定培训类型。 </a:t>
            </a:r>
          </a:p>
          <a:p>
            <a:pPr marL="342900" indent="-342900" fontAlgn="auto">
              <a:spcBef>
                <a:spcPts val="0"/>
              </a:spcBef>
              <a:spcAft>
                <a:spcPts val="0"/>
              </a:spcAft>
              <a:buFont typeface="Wingdings" pitchFamily="2" charset="2"/>
              <a:buChar char="l"/>
              <a:defRPr/>
            </a:pPr>
            <a:r>
              <a:rPr lang="zh-CN" altLang="en-US" sz="2400" b="1" dirty="0">
                <a:latin typeface="仿宋_GB2312" pitchFamily="49" charset="-122"/>
                <a:ea typeface="仿宋_GB2312" pitchFamily="49" charset="-122"/>
              </a:rPr>
              <a:t>年度需求调查</a:t>
            </a:r>
            <a:endParaRPr lang="en-US" altLang="zh-CN" sz="2400" b="1" dirty="0">
              <a:latin typeface="仿宋_GB2312" pitchFamily="49" charset="-122"/>
              <a:ea typeface="仿宋_GB2312" pitchFamily="49" charset="-122"/>
            </a:endParaRPr>
          </a:p>
          <a:p>
            <a:pPr marL="342900" indent="-342900" fontAlgn="auto">
              <a:spcBef>
                <a:spcPts val="0"/>
              </a:spcBef>
              <a:spcAft>
                <a:spcPts val="0"/>
              </a:spcAft>
              <a:buFont typeface="Wingdings" pitchFamily="2" charset="2"/>
              <a:buChar char="l"/>
              <a:defRPr/>
            </a:pPr>
            <a:r>
              <a:rPr lang="zh-CN" altLang="en-US" sz="2400" b="1" dirty="0">
                <a:latin typeface="仿宋_GB2312" pitchFamily="49" charset="-122"/>
                <a:ea typeface="仿宋_GB2312" pitchFamily="49" charset="-122"/>
              </a:rPr>
              <a:t>项目需求调查</a:t>
            </a:r>
            <a:endParaRPr lang="en-US" altLang="zh-CN" sz="2400" b="1" dirty="0">
              <a:latin typeface="仿宋_GB2312" pitchFamily="49" charset="-122"/>
              <a:ea typeface="仿宋_GB2312" pitchFamily="49" charset="-122"/>
            </a:endParaRPr>
          </a:p>
          <a:p>
            <a:pPr fontAlgn="auto">
              <a:spcBef>
                <a:spcPts val="0"/>
              </a:spcBef>
              <a:spcAft>
                <a:spcPts val="0"/>
              </a:spcAft>
              <a:defRPr/>
            </a:pP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1</a:t>
            </a:r>
            <a:r>
              <a:rPr lang="zh-CN" altLang="en-US" sz="2000" dirty="0">
                <a:latin typeface="仿宋_GB2312" pitchFamily="49" charset="-122"/>
                <a:ea typeface="仿宋_GB2312" pitchFamily="49" charset="-122"/>
              </a:rPr>
              <a:t>）</a:t>
            </a:r>
            <a:r>
              <a:rPr lang="zh-CN" altLang="zh-CN" sz="2000" dirty="0">
                <a:latin typeface="仿宋_GB2312" pitchFamily="49" charset="-122"/>
                <a:ea typeface="仿宋_GB2312" pitchFamily="49" charset="-122"/>
              </a:rPr>
              <a:t>岗位培训。在岗员工每年需接受专门业务培训和知识更新培训，以不断提高业务工作能力。主要包括脱产培训、现场培训、网络培训和在岗自学四种形式。</a:t>
            </a:r>
            <a:endParaRPr lang="zh-CN" altLang="en-US" sz="2000" dirty="0">
              <a:latin typeface="仿宋_GB2312" pitchFamily="49" charset="-122"/>
              <a:ea typeface="仿宋_GB2312" pitchFamily="49" charset="-122"/>
            </a:endParaRPr>
          </a:p>
          <a:p>
            <a:pPr fontAlgn="auto">
              <a:spcBef>
                <a:spcPts val="0"/>
              </a:spcBef>
              <a:spcAft>
                <a:spcPts val="0"/>
              </a:spcAft>
              <a:defRPr/>
            </a:pP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2</a:t>
            </a:r>
            <a:r>
              <a:rPr lang="zh-CN" altLang="en-US" sz="2000" dirty="0">
                <a:latin typeface="仿宋_GB2312" pitchFamily="49" charset="-122"/>
                <a:ea typeface="仿宋_GB2312" pitchFamily="49" charset="-122"/>
              </a:rPr>
              <a:t>）</a:t>
            </a:r>
            <a:r>
              <a:rPr lang="zh-CN" altLang="zh-CN" sz="2000" dirty="0">
                <a:latin typeface="仿宋_GB2312" pitchFamily="49" charset="-122"/>
                <a:ea typeface="仿宋_GB2312" pitchFamily="49" charset="-122"/>
              </a:rPr>
              <a:t>职（执）业资格培训。从事国家规定实行就业准入制度的职业和工种的员工，必须取得相应职（执）业资格证书，方可从业。生产一线员工参加职业技能鉴定前，一般应参加相应工种的职业资格培训。</a:t>
            </a:r>
            <a:endParaRPr lang="en-US" altLang="zh-CN" sz="2000" dirty="0">
              <a:latin typeface="仿宋_GB2312" pitchFamily="49" charset="-122"/>
              <a:ea typeface="仿宋_GB2312" pitchFamily="49" charset="-122"/>
            </a:endParaRPr>
          </a:p>
          <a:p>
            <a:pPr marL="342900" indent="-342900" fontAlgn="auto">
              <a:spcBef>
                <a:spcPts val="0"/>
              </a:spcBef>
              <a:spcAft>
                <a:spcPts val="0"/>
              </a:spcAft>
              <a:buFont typeface="Wingdings" pitchFamily="2" charset="2"/>
              <a:buChar char="l"/>
              <a:defRPr/>
            </a:pPr>
            <a:r>
              <a:rPr lang="zh-CN" altLang="en-US" sz="2400" b="1" dirty="0">
                <a:latin typeface="仿宋_GB2312" pitchFamily="49" charset="-122"/>
                <a:ea typeface="仿宋_GB2312" pitchFamily="49" charset="-122"/>
              </a:rPr>
              <a:t>课程中需求调查</a:t>
            </a:r>
            <a:endParaRPr lang="zh-CN" altLang="zh-CN" sz="2400" b="1" dirty="0">
              <a:latin typeface="仿宋_GB2312" pitchFamily="49" charset="-122"/>
              <a:ea typeface="仿宋_GB2312" pitchFamily="49" charset="-122"/>
            </a:endParaRPr>
          </a:p>
          <a:p>
            <a:pPr marL="609600" indent="-609600" fontAlgn="auto">
              <a:lnSpc>
                <a:spcPct val="110000"/>
              </a:lnSpc>
              <a:spcBef>
                <a:spcPts val="0"/>
              </a:spcBef>
              <a:spcAft>
                <a:spcPts val="0"/>
              </a:spcAft>
              <a:defRPr/>
            </a:pP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125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2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20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25602"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25603"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grpSp>
        <p:nvGrpSpPr>
          <p:cNvPr id="25604" name="组合 1"/>
          <p:cNvGrpSpPr>
            <a:grpSpLocks/>
          </p:cNvGrpSpPr>
          <p:nvPr/>
        </p:nvGrpSpPr>
        <p:grpSpPr bwMode="auto">
          <a:xfrm>
            <a:off x="468313" y="1773238"/>
            <a:ext cx="1201737" cy="3816350"/>
            <a:chOff x="611560" y="1772816"/>
            <a:chExt cx="1202677" cy="2867403"/>
          </a:xfrm>
        </p:grpSpPr>
        <p:sp>
          <p:nvSpPr>
            <p:cNvPr id="13" name="横卷形 12"/>
            <p:cNvSpPr/>
            <p:nvPr/>
          </p:nvSpPr>
          <p:spPr>
            <a:xfrm rot="16200000">
              <a:off x="-220802" y="2605179"/>
              <a:ext cx="2867403" cy="120267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3"/>
            <p:cNvSpPr txBox="1"/>
            <p:nvPr/>
          </p:nvSpPr>
          <p:spPr>
            <a:xfrm>
              <a:off x="930897" y="1988706"/>
              <a:ext cx="586246" cy="2185142"/>
            </a:xfrm>
            <a:prstGeom prst="rect">
              <a:avLst/>
            </a:prstGeom>
            <a:noFill/>
          </p:spPr>
          <p:txBody>
            <a:bodyPr>
              <a:spAutoFit/>
            </a:bodyPr>
            <a:lstStyle/>
            <a:p>
              <a:pPr fontAlgn="auto">
                <a:spcBef>
                  <a:spcPts val="0"/>
                </a:spcBef>
                <a:spcAft>
                  <a:spcPts val="0"/>
                </a:spcAft>
                <a:defRPr/>
              </a:pPr>
              <a:r>
                <a:rPr lang="zh-CN" altLang="en-US" sz="2400" b="1" dirty="0">
                  <a:solidFill>
                    <a:schemeClr val="bg1"/>
                  </a:solidFill>
                  <a:latin typeface="+mn-ea"/>
                  <a:ea typeface="+mn-ea"/>
                </a:rPr>
                <a:t> </a:t>
              </a:r>
              <a:r>
                <a:rPr lang="zh-CN" altLang="en-US" sz="2800" b="1" dirty="0">
                  <a:solidFill>
                    <a:schemeClr val="bg1"/>
                  </a:solidFill>
                  <a:latin typeface="+mn-ea"/>
                  <a:ea typeface="+mn-ea"/>
                </a:rPr>
                <a:t>调</a:t>
              </a:r>
              <a:endParaRPr lang="en-US" altLang="zh-CN" sz="2800" b="1" dirty="0">
                <a:solidFill>
                  <a:schemeClr val="bg1"/>
                </a:solidFill>
                <a:latin typeface="+mn-ea"/>
                <a:ea typeface="+mn-ea"/>
              </a:endParaRPr>
            </a:p>
            <a:p>
              <a:pPr fontAlgn="auto">
                <a:spcBef>
                  <a:spcPts val="0"/>
                </a:spcBef>
                <a:spcAft>
                  <a:spcPts val="0"/>
                </a:spcAft>
                <a:defRPr/>
              </a:pPr>
              <a:r>
                <a:rPr lang="zh-CN" altLang="en-US" sz="2800" b="1" dirty="0">
                  <a:solidFill>
                    <a:schemeClr val="bg1"/>
                  </a:solidFill>
                  <a:latin typeface="+mn-ea"/>
                  <a:ea typeface="+mn-ea"/>
                </a:rPr>
                <a:t>研</a:t>
              </a:r>
              <a:endParaRPr lang="en-US" altLang="zh-CN" sz="2800" b="1" dirty="0">
                <a:solidFill>
                  <a:schemeClr val="bg1"/>
                </a:solidFill>
                <a:latin typeface="+mn-ea"/>
                <a:ea typeface="+mn-ea"/>
              </a:endParaRPr>
            </a:p>
            <a:p>
              <a:pPr fontAlgn="auto">
                <a:spcBef>
                  <a:spcPts val="0"/>
                </a:spcBef>
                <a:spcAft>
                  <a:spcPts val="0"/>
                </a:spcAft>
                <a:defRPr/>
              </a:pPr>
              <a:r>
                <a:rPr lang="zh-CN" altLang="en-US" sz="2800" b="1" dirty="0">
                  <a:solidFill>
                    <a:schemeClr val="bg1"/>
                  </a:solidFill>
                  <a:latin typeface="+mn-ea"/>
                  <a:ea typeface="+mn-ea"/>
                </a:rPr>
                <a:t>步</a:t>
              </a:r>
              <a:endParaRPr lang="en-US" altLang="zh-CN" sz="2800" b="1" dirty="0">
                <a:solidFill>
                  <a:schemeClr val="bg1"/>
                </a:solidFill>
                <a:latin typeface="+mn-ea"/>
                <a:ea typeface="+mn-ea"/>
              </a:endParaRPr>
            </a:p>
            <a:p>
              <a:pPr fontAlgn="auto">
                <a:spcBef>
                  <a:spcPts val="0"/>
                </a:spcBef>
                <a:spcAft>
                  <a:spcPts val="0"/>
                </a:spcAft>
                <a:defRPr/>
              </a:pPr>
              <a:r>
                <a:rPr lang="zh-CN" altLang="en-US" sz="2800" b="1" dirty="0">
                  <a:solidFill>
                    <a:schemeClr val="bg1"/>
                  </a:solidFill>
                  <a:latin typeface="+mn-ea"/>
                  <a:ea typeface="+mn-ea"/>
                </a:rPr>
                <a:t>骤</a:t>
              </a:r>
            </a:p>
          </p:txBody>
        </p:sp>
      </p:grpSp>
      <p:sp>
        <p:nvSpPr>
          <p:cNvPr id="16" name="内容占位符 2"/>
          <p:cNvSpPr>
            <a:spLocks noGrp="1"/>
          </p:cNvSpPr>
          <p:nvPr>
            <p:ph idx="1"/>
          </p:nvPr>
        </p:nvSpPr>
        <p:spPr>
          <a:xfrm>
            <a:off x="2195513" y="1773238"/>
            <a:ext cx="5770562" cy="3816350"/>
          </a:xfrm>
        </p:spPr>
        <p:txBody>
          <a:bodyPr rtlCol="0">
            <a:normAutofit/>
          </a:bodyPr>
          <a:lstStyle/>
          <a:p>
            <a:pPr marL="0" indent="0" fontAlgn="auto">
              <a:spcAft>
                <a:spcPts val="0"/>
              </a:spcAft>
              <a:buFont typeface="Arial" pitchFamily="34" charset="0"/>
              <a:buNone/>
              <a:defRPr/>
            </a:pPr>
            <a:r>
              <a:rPr lang="en-US" altLang="zh-CN" sz="2400" dirty="0">
                <a:latin typeface="仿宋_GB2312" pitchFamily="49" charset="-122"/>
                <a:ea typeface="仿宋_GB2312" pitchFamily="49" charset="-122"/>
              </a:rPr>
              <a:t>2.</a:t>
            </a:r>
            <a:r>
              <a:rPr lang="zh-CN" altLang="en-US" sz="2400" dirty="0">
                <a:latin typeface="仿宋_GB2312" pitchFamily="49" charset="-122"/>
                <a:ea typeface="仿宋_GB2312" pitchFamily="49" charset="-122"/>
              </a:rPr>
              <a:t>依据调研目的和培训类型选择调查对象：一般包括培训专责、部门领导、人力资源培训主管、主管领导、员工代表等</a:t>
            </a:r>
            <a:r>
              <a:rPr lang="zh-CN" altLang="en-US" sz="2400" dirty="0" smtClean="0">
                <a:latin typeface="仿宋_GB2312" pitchFamily="49" charset="-122"/>
                <a:ea typeface="仿宋_GB2312" pitchFamily="49" charset="-122"/>
              </a:rPr>
              <a:t>。</a:t>
            </a:r>
            <a:endParaRPr lang="en-US" altLang="zh-CN" sz="2400" dirty="0" smtClean="0">
              <a:latin typeface="仿宋_GB2312" pitchFamily="49" charset="-122"/>
              <a:ea typeface="仿宋_GB2312" pitchFamily="49" charset="-122"/>
            </a:endParaRPr>
          </a:p>
          <a:p>
            <a:pPr marL="0" indent="0" fontAlgn="auto">
              <a:spcAft>
                <a:spcPts val="0"/>
              </a:spcAft>
              <a:buFont typeface="Arial" pitchFamily="34" charset="0"/>
              <a:buNone/>
              <a:defRPr/>
            </a:pPr>
            <a:r>
              <a:rPr lang="en-US" altLang="zh-CN" sz="2400" dirty="0" smtClean="0">
                <a:latin typeface="仿宋_GB2312" pitchFamily="49" charset="-122"/>
                <a:ea typeface="仿宋_GB2312" pitchFamily="49" charset="-122"/>
              </a:rPr>
              <a:t>3</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确定培训需求调研方式，</a:t>
            </a:r>
            <a:r>
              <a:rPr lang="zh-CN" altLang="en-US" sz="2400" dirty="0" smtClean="0">
                <a:latin typeface="仿宋_GB2312" pitchFamily="49" charset="-122"/>
                <a:ea typeface="仿宋_GB2312" pitchFamily="49" charset="-122"/>
              </a:rPr>
              <a:t>如观察法、交谈法、问卷法、小组讨论法等</a:t>
            </a:r>
            <a:r>
              <a:rPr lang="zh-CN" altLang="en-US" sz="2400" dirty="0">
                <a:latin typeface="仿宋_GB2312" pitchFamily="49" charset="-122"/>
                <a:ea typeface="仿宋_GB2312" pitchFamily="49" charset="-122"/>
              </a:rPr>
              <a:t>。</a:t>
            </a:r>
            <a:endParaRPr lang="en-US" altLang="zh-CN" sz="2400" dirty="0">
              <a:latin typeface="仿宋_GB2312" pitchFamily="49" charset="-122"/>
              <a:ea typeface="仿宋_GB2312" pitchFamily="49" charset="-122"/>
            </a:endParaRPr>
          </a:p>
          <a:p>
            <a:pPr marL="609600" indent="-609600" fontAlgn="auto">
              <a:lnSpc>
                <a:spcPct val="110000"/>
              </a:lnSpc>
              <a:spcAft>
                <a:spcPts val="0"/>
              </a:spcAft>
              <a:buFont typeface="Arial" pitchFamily="34" charset="0"/>
              <a:buNone/>
              <a:defRPr/>
            </a:pPr>
            <a:endParaRPr lang="zh-CN" altLang="en-US" dirty="0">
              <a:latin typeface="隶书" pitchFamily="49" charset="-122"/>
              <a:ea typeface="隶书" pitchFamily="49" charset="-122"/>
            </a:endParaRPr>
          </a:p>
          <a:p>
            <a:pPr marL="609600" indent="-609600" fontAlgn="auto">
              <a:lnSpc>
                <a:spcPct val="110000"/>
              </a:lnSpc>
              <a:spcAft>
                <a:spcPts val="0"/>
              </a:spcAft>
              <a:buFontTx/>
              <a:buNone/>
              <a:defRPr/>
            </a:pPr>
            <a:endParaRPr lang="zh-CN" altLang="en-US" dirty="0">
              <a:latin typeface="隶书" pitchFamily="49" charset="-122"/>
              <a:ea typeface="隶书" pitchFamily="49" charset="-122"/>
            </a:endParaRP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10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barn(inVertical)">
                                      <p:cBhvr>
                                        <p:cTn id="12" dur="10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26626"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26627"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pic>
        <p:nvPicPr>
          <p:cNvPr id="12" name="Picture 2"/>
          <p:cNvPicPr>
            <a:picLocks noGrp="1" noChangeAspect="1" noChangeArrowheads="1"/>
          </p:cNvPicPr>
          <p:nvPr>
            <p:ph idx="1"/>
          </p:nvPr>
        </p:nvPicPr>
        <p:blipFill>
          <a:blip r:embed="rId3"/>
          <a:srcRect/>
          <a:stretch>
            <a:fillRect/>
          </a:stretch>
        </p:blipFill>
        <p:spPr>
          <a:xfrm>
            <a:off x="323850" y="1412875"/>
            <a:ext cx="8628063" cy="439261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27650"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27651"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27652" name="矩形 2"/>
          <p:cNvSpPr>
            <a:spLocks noChangeArrowheads="1"/>
          </p:cNvSpPr>
          <p:nvPr/>
        </p:nvSpPr>
        <p:spPr bwMode="auto">
          <a:xfrm>
            <a:off x="3479800" y="1412875"/>
            <a:ext cx="5184775" cy="2246313"/>
          </a:xfrm>
          <a:prstGeom prst="rect">
            <a:avLst/>
          </a:prstGeom>
          <a:noFill/>
          <a:ln w="9525">
            <a:noFill/>
            <a:miter lim="800000"/>
            <a:headEnd/>
            <a:tailEnd/>
          </a:ln>
        </p:spPr>
        <p:txBody>
          <a:bodyPr>
            <a:spAutoFit/>
          </a:bodyPr>
          <a:lstStyle/>
          <a:p>
            <a:r>
              <a:rPr lang="zh-CN" altLang="en-US" sz="2800">
                <a:latin typeface="仿宋_GB2312" pitchFamily="49" charset="-122"/>
                <a:ea typeface="仿宋_GB2312" pitchFamily="49" charset="-122"/>
              </a:rPr>
              <a:t>    观察法是通过较长时间的反复观察或通过多种角度、多个侧面或选择有典型意义的具体时间进行细致观察，进而得出结论的方法。 </a:t>
            </a:r>
          </a:p>
        </p:txBody>
      </p:sp>
      <p:pic>
        <p:nvPicPr>
          <p:cNvPr id="27653" name="内容占位符 7"/>
          <p:cNvPicPr>
            <a:picLocks noGrp="1" noChangeAspect="1"/>
          </p:cNvPicPr>
          <p:nvPr>
            <p:ph idx="1"/>
          </p:nvPr>
        </p:nvPicPr>
        <p:blipFill>
          <a:blip r:embed="rId3"/>
          <a:srcRect/>
          <a:stretch>
            <a:fillRect/>
          </a:stretch>
        </p:blipFill>
        <p:spPr>
          <a:xfrm>
            <a:off x="500063" y="1541463"/>
            <a:ext cx="2979737" cy="1989137"/>
          </a:xfrm>
        </p:spPr>
      </p:pic>
      <p:sp>
        <p:nvSpPr>
          <p:cNvPr id="9" name="矩形 8"/>
          <p:cNvSpPr/>
          <p:nvPr/>
        </p:nvSpPr>
        <p:spPr>
          <a:xfrm>
            <a:off x="611188" y="4005263"/>
            <a:ext cx="3252787" cy="1754187"/>
          </a:xfrm>
          <a:prstGeom prst="rect">
            <a:avLst/>
          </a:prstGeom>
          <a:solidFill>
            <a:schemeClr val="accent5">
              <a:lumMod val="20000"/>
              <a:lumOff val="80000"/>
            </a:schemeClr>
          </a:solidFill>
          <a:ln>
            <a:solidFill>
              <a:srgbClr val="C00000"/>
            </a:solidFill>
          </a:ln>
        </p:spPr>
        <p:txBody>
          <a:bodyPr>
            <a:spAutoFit/>
          </a:bodyPr>
          <a:lstStyle/>
          <a:p>
            <a:pPr fontAlgn="auto">
              <a:spcBef>
                <a:spcPts val="0"/>
              </a:spcBef>
              <a:spcAft>
                <a:spcPts val="0"/>
              </a:spcAft>
              <a:defRPr/>
            </a:pPr>
            <a:r>
              <a:rPr lang="zh-CN" altLang="en-US" dirty="0">
                <a:latin typeface="+mn-lt"/>
                <a:ea typeface="+mn-ea"/>
              </a:rPr>
              <a:t>         观察法的优点 </a:t>
            </a:r>
            <a:br>
              <a:rPr lang="zh-CN" altLang="en-US" dirty="0">
                <a:latin typeface="+mn-lt"/>
                <a:ea typeface="+mn-ea"/>
              </a:rPr>
            </a:br>
            <a:r>
              <a:rPr lang="en-US" altLang="zh-CN" dirty="0">
                <a:latin typeface="+mn-lt"/>
                <a:ea typeface="+mn-ea"/>
              </a:rPr>
              <a:t>1.</a:t>
            </a:r>
            <a:r>
              <a:rPr lang="zh-CN" altLang="en-US" dirty="0">
                <a:latin typeface="+mn-lt"/>
                <a:ea typeface="+mn-ea"/>
              </a:rPr>
              <a:t>不妨碍被观察对象的正常工作和集体活动 </a:t>
            </a:r>
            <a:br>
              <a:rPr lang="zh-CN" altLang="en-US" dirty="0">
                <a:latin typeface="+mn-lt"/>
                <a:ea typeface="+mn-ea"/>
              </a:rPr>
            </a:br>
            <a:r>
              <a:rPr lang="en-US" altLang="zh-CN" dirty="0">
                <a:latin typeface="+mn-lt"/>
                <a:ea typeface="+mn-ea"/>
              </a:rPr>
              <a:t>2.</a:t>
            </a:r>
            <a:r>
              <a:rPr lang="zh-CN" altLang="en-US" dirty="0">
                <a:latin typeface="+mn-lt"/>
                <a:ea typeface="+mn-ea"/>
              </a:rPr>
              <a:t>通过观察所获得的资料能够更准确地反映实际培训需求， 偏差小 </a:t>
            </a:r>
          </a:p>
        </p:txBody>
      </p:sp>
      <p:sp>
        <p:nvSpPr>
          <p:cNvPr id="12" name="矩形 11"/>
          <p:cNvSpPr/>
          <p:nvPr/>
        </p:nvSpPr>
        <p:spPr>
          <a:xfrm>
            <a:off x="3863975" y="4005263"/>
            <a:ext cx="4572000" cy="1754187"/>
          </a:xfrm>
          <a:prstGeom prst="rect">
            <a:avLst/>
          </a:prstGeom>
          <a:solidFill>
            <a:schemeClr val="accent5">
              <a:lumMod val="20000"/>
              <a:lumOff val="80000"/>
            </a:schemeClr>
          </a:solidFill>
          <a:ln>
            <a:solidFill>
              <a:srgbClr val="C00000"/>
            </a:solidFill>
          </a:ln>
        </p:spPr>
        <p:txBody>
          <a:bodyPr>
            <a:spAutoFit/>
          </a:bodyPr>
          <a:lstStyle/>
          <a:p>
            <a:pPr fontAlgn="auto">
              <a:spcBef>
                <a:spcPts val="0"/>
              </a:spcBef>
              <a:spcAft>
                <a:spcPts val="0"/>
              </a:spcAft>
              <a:defRPr/>
            </a:pPr>
            <a:r>
              <a:rPr lang="zh-CN" altLang="en-US" dirty="0">
                <a:latin typeface="+mn-lt"/>
                <a:ea typeface="+mn-ea"/>
              </a:rPr>
              <a:t>                                观察法的缺点 </a:t>
            </a:r>
            <a:br>
              <a:rPr lang="zh-CN" altLang="en-US" dirty="0">
                <a:latin typeface="+mn-lt"/>
                <a:ea typeface="+mn-ea"/>
              </a:rPr>
            </a:br>
            <a:r>
              <a:rPr lang="en-US" altLang="zh-CN" dirty="0">
                <a:latin typeface="+mn-lt"/>
                <a:ea typeface="+mn-ea"/>
              </a:rPr>
              <a:t>1.</a:t>
            </a:r>
            <a:r>
              <a:rPr lang="zh-CN" altLang="en-US" dirty="0">
                <a:latin typeface="+mn-lt"/>
                <a:ea typeface="+mn-ea"/>
              </a:rPr>
              <a:t>观察者只有做到对被观察者所从事的工作程序和工作内容十分熟悉才能做好观察工作 </a:t>
            </a:r>
            <a:br>
              <a:rPr lang="zh-CN" altLang="en-US" dirty="0">
                <a:latin typeface="+mn-lt"/>
                <a:ea typeface="+mn-ea"/>
              </a:rPr>
            </a:br>
            <a:r>
              <a:rPr lang="en-US" altLang="zh-CN" dirty="0">
                <a:latin typeface="+mn-lt"/>
                <a:ea typeface="+mn-ea"/>
              </a:rPr>
              <a:t>2.</a:t>
            </a:r>
            <a:r>
              <a:rPr lang="zh-CN" altLang="en-US" dirty="0">
                <a:latin typeface="+mn-lt"/>
                <a:ea typeface="+mn-ea"/>
              </a:rPr>
              <a:t>如果被观察者对观察者的观察行为有所察觉， 可能会故意做出假相，导致观察结果出现偏差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0-#ppt_w/2"/>
                                          </p:val>
                                        </p:tav>
                                        <p:tav tm="100000">
                                          <p:val>
                                            <p:strVal val="#ppt_x"/>
                                          </p:val>
                                        </p:tav>
                                      </p:tavLst>
                                    </p:anim>
                                    <p:anim calcmode="lin" valueType="num">
                                      <p:cBhvr additive="base">
                                        <p:cTn id="8" dur="1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500" fill="hold"/>
                                        <p:tgtEl>
                                          <p:spTgt spid="12"/>
                                        </p:tgtEl>
                                        <p:attrNameLst>
                                          <p:attrName>ppt_x</p:attrName>
                                        </p:attrNameLst>
                                      </p:cBhvr>
                                      <p:tavLst>
                                        <p:tav tm="0">
                                          <p:val>
                                            <p:strVal val="1+#ppt_w/2"/>
                                          </p:val>
                                        </p:tav>
                                        <p:tav tm="100000">
                                          <p:val>
                                            <p:strVal val="#ppt_x"/>
                                          </p:val>
                                        </p:tav>
                                      </p:tavLst>
                                    </p:anim>
                                    <p:anim calcmode="lin" valueType="num">
                                      <p:cBhvr additive="base">
                                        <p:cTn id="14"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28674"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28675"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28676" name="矩形 2"/>
          <p:cNvSpPr>
            <a:spLocks noChangeArrowheads="1"/>
          </p:cNvSpPr>
          <p:nvPr/>
        </p:nvSpPr>
        <p:spPr bwMode="auto">
          <a:xfrm>
            <a:off x="631825" y="1443038"/>
            <a:ext cx="4732338" cy="2246312"/>
          </a:xfrm>
          <a:prstGeom prst="rect">
            <a:avLst/>
          </a:prstGeom>
          <a:noFill/>
          <a:ln w="9525">
            <a:noFill/>
            <a:miter lim="800000"/>
            <a:headEnd/>
            <a:tailEnd/>
          </a:ln>
        </p:spPr>
        <p:txBody>
          <a:bodyPr>
            <a:spAutoFit/>
          </a:bodyPr>
          <a:lstStyle/>
          <a:p>
            <a:r>
              <a:rPr lang="zh-CN" altLang="en-US" sz="2800">
                <a:latin typeface="Calibri" pitchFamily="34" charset="0"/>
                <a:ea typeface="仿宋_GB2312" pitchFamily="49" charset="-122"/>
              </a:rPr>
              <a:t>         交谈法指的是访问者根据与受访人面对面的交谈，从受访人的表述中发现问题，进而判断出培训需求产生的真正原因。</a:t>
            </a:r>
          </a:p>
        </p:txBody>
      </p:sp>
      <p:sp>
        <p:nvSpPr>
          <p:cNvPr id="9" name="矩形 8"/>
          <p:cNvSpPr/>
          <p:nvPr/>
        </p:nvSpPr>
        <p:spPr>
          <a:xfrm>
            <a:off x="5345113" y="1844675"/>
            <a:ext cx="3398837" cy="1611313"/>
          </a:xfrm>
          <a:prstGeom prst="rect">
            <a:avLst/>
          </a:prstGeom>
          <a:solidFill>
            <a:schemeClr val="accent5">
              <a:lumMod val="20000"/>
              <a:lumOff val="80000"/>
            </a:schemeClr>
          </a:solidFill>
          <a:ln>
            <a:solidFill>
              <a:srgbClr val="C00000"/>
            </a:solidFill>
          </a:ln>
        </p:spPr>
        <p:txBody>
          <a:bodyPr>
            <a:spAutoFit/>
          </a:bodyPr>
          <a:lstStyle/>
          <a:p>
            <a:pPr fontAlgn="auto">
              <a:lnSpc>
                <a:spcPts val="2400"/>
              </a:lnSpc>
              <a:spcBef>
                <a:spcPts val="0"/>
              </a:spcBef>
              <a:spcAft>
                <a:spcPts val="0"/>
              </a:spcAft>
              <a:defRPr/>
            </a:pPr>
            <a:r>
              <a:rPr lang="zh-CN" altLang="en-US" dirty="0">
                <a:latin typeface="+mn-lt"/>
                <a:ea typeface="+mn-ea"/>
              </a:rPr>
              <a:t>               交谈法的优点 </a:t>
            </a:r>
            <a:br>
              <a:rPr lang="zh-CN" altLang="en-US" dirty="0">
                <a:latin typeface="+mn-lt"/>
                <a:ea typeface="+mn-ea"/>
              </a:rPr>
            </a:br>
            <a:r>
              <a:rPr lang="en-US" altLang="zh-CN" dirty="0">
                <a:latin typeface="+mn-lt"/>
                <a:ea typeface="+mn-ea"/>
              </a:rPr>
              <a:t>1.</a:t>
            </a:r>
            <a:r>
              <a:rPr lang="zh-CN" altLang="en-US" dirty="0">
                <a:latin typeface="+mn-lt"/>
                <a:ea typeface="+mn-ea"/>
              </a:rPr>
              <a:t>得到的资料全面 具有真实性</a:t>
            </a:r>
          </a:p>
          <a:p>
            <a:pPr fontAlgn="auto">
              <a:lnSpc>
                <a:spcPts val="2400"/>
              </a:lnSpc>
              <a:spcBef>
                <a:spcPts val="0"/>
              </a:spcBef>
              <a:spcAft>
                <a:spcPts val="0"/>
              </a:spcAft>
              <a:defRPr/>
            </a:pPr>
            <a:r>
              <a:rPr lang="en-US" altLang="zh-CN" dirty="0">
                <a:latin typeface="+mn-lt"/>
                <a:ea typeface="+mn-ea"/>
              </a:rPr>
              <a:t>2.</a:t>
            </a:r>
            <a:r>
              <a:rPr lang="zh-CN" altLang="en-US" dirty="0">
                <a:latin typeface="+mn-lt"/>
                <a:ea typeface="+mn-ea"/>
              </a:rPr>
              <a:t>能够了解问题核心，有效性较强</a:t>
            </a:r>
          </a:p>
          <a:p>
            <a:pPr fontAlgn="auto">
              <a:lnSpc>
                <a:spcPts val="2400"/>
              </a:lnSpc>
              <a:spcBef>
                <a:spcPts val="0"/>
              </a:spcBef>
              <a:spcAft>
                <a:spcPts val="0"/>
              </a:spcAft>
              <a:defRPr/>
            </a:pPr>
            <a:r>
              <a:rPr lang="en-US" altLang="zh-CN" dirty="0">
                <a:latin typeface="+mn-lt"/>
                <a:ea typeface="+mn-ea"/>
              </a:rPr>
              <a:t>3.</a:t>
            </a:r>
            <a:r>
              <a:rPr lang="zh-CN" altLang="en-US" dirty="0">
                <a:latin typeface="+mn-lt"/>
                <a:ea typeface="+mn-ea"/>
              </a:rPr>
              <a:t>能够得到自发性回答 </a:t>
            </a:r>
          </a:p>
        </p:txBody>
      </p:sp>
      <p:sp>
        <p:nvSpPr>
          <p:cNvPr id="12" name="矩形 11"/>
          <p:cNvSpPr/>
          <p:nvPr/>
        </p:nvSpPr>
        <p:spPr>
          <a:xfrm>
            <a:off x="5346700" y="4068763"/>
            <a:ext cx="3397250" cy="2032000"/>
          </a:xfrm>
          <a:prstGeom prst="rect">
            <a:avLst/>
          </a:prstGeom>
          <a:solidFill>
            <a:schemeClr val="accent5">
              <a:lumMod val="20000"/>
              <a:lumOff val="80000"/>
            </a:schemeClr>
          </a:solidFill>
          <a:ln>
            <a:solidFill>
              <a:srgbClr val="C00000"/>
            </a:solidFill>
          </a:ln>
        </p:spPr>
        <p:txBody>
          <a:bodyPr>
            <a:spAutoFit/>
          </a:bodyPr>
          <a:lstStyle/>
          <a:p>
            <a:pPr fontAlgn="auto">
              <a:spcBef>
                <a:spcPts val="0"/>
              </a:spcBef>
              <a:spcAft>
                <a:spcPts val="0"/>
              </a:spcAft>
              <a:defRPr/>
            </a:pPr>
            <a:r>
              <a:rPr lang="zh-CN" altLang="en-US" dirty="0">
                <a:latin typeface="+mn-lt"/>
                <a:ea typeface="+mn-ea"/>
              </a:rPr>
              <a:t>                交谈法的缺点 </a:t>
            </a:r>
            <a:br>
              <a:rPr lang="zh-CN" altLang="en-US" dirty="0">
                <a:latin typeface="+mn-lt"/>
                <a:ea typeface="+mn-ea"/>
              </a:rPr>
            </a:br>
            <a:r>
              <a:rPr lang="en-US" altLang="zh-CN" dirty="0">
                <a:latin typeface="+mn-lt"/>
                <a:ea typeface="+mn-ea"/>
              </a:rPr>
              <a:t>1.</a:t>
            </a:r>
            <a:r>
              <a:rPr lang="zh-CN" altLang="en-US" dirty="0">
                <a:latin typeface="+mn-lt"/>
                <a:ea typeface="+mn-ea"/>
              </a:rPr>
              <a:t>被交谈人可能会受到交谈人的影响，导致面谈结果的可靠性降低 </a:t>
            </a:r>
          </a:p>
          <a:p>
            <a:pPr fontAlgn="auto">
              <a:spcBef>
                <a:spcPts val="0"/>
              </a:spcBef>
              <a:spcAft>
                <a:spcPts val="0"/>
              </a:spcAft>
              <a:defRPr/>
            </a:pPr>
            <a:r>
              <a:rPr lang="en-US" altLang="zh-CN" dirty="0">
                <a:latin typeface="+mn-lt"/>
                <a:ea typeface="+mn-ea"/>
              </a:rPr>
              <a:t>2.</a:t>
            </a:r>
            <a:r>
              <a:rPr lang="zh-CN" altLang="en-US" dirty="0">
                <a:latin typeface="+mn-lt"/>
                <a:ea typeface="+mn-ea"/>
              </a:rPr>
              <a:t>需要较多的人力、物力、时间投入</a:t>
            </a:r>
          </a:p>
          <a:p>
            <a:pPr fontAlgn="auto">
              <a:spcBef>
                <a:spcPts val="0"/>
              </a:spcBef>
              <a:spcAft>
                <a:spcPts val="0"/>
              </a:spcAft>
              <a:defRPr/>
            </a:pPr>
            <a:r>
              <a:rPr lang="en-US" altLang="zh-CN" dirty="0">
                <a:latin typeface="+mn-lt"/>
                <a:ea typeface="+mn-ea"/>
              </a:rPr>
              <a:t>3.</a:t>
            </a:r>
            <a:r>
              <a:rPr lang="zh-CN" altLang="en-US" dirty="0">
                <a:latin typeface="+mn-lt"/>
                <a:ea typeface="+mn-ea"/>
              </a:rPr>
              <a:t>交谈涉及的样本容量小 </a:t>
            </a:r>
          </a:p>
        </p:txBody>
      </p:sp>
      <p:sp>
        <p:nvSpPr>
          <p:cNvPr id="5" name="椭圆 4"/>
          <p:cNvSpPr/>
          <p:nvPr/>
        </p:nvSpPr>
        <p:spPr>
          <a:xfrm>
            <a:off x="538163" y="4121150"/>
            <a:ext cx="4100512" cy="2559050"/>
          </a:xfrm>
          <a:prstGeom prst="ellipse">
            <a:avLst/>
          </a:prstGeom>
          <a:blipFill dpi="0" rotWithShape="1">
            <a:blip r:embed="rId3" cstate="prin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7"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29698"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29699"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29700" name="矩形 2"/>
          <p:cNvSpPr>
            <a:spLocks noChangeArrowheads="1"/>
          </p:cNvSpPr>
          <p:nvPr/>
        </p:nvSpPr>
        <p:spPr bwMode="auto">
          <a:xfrm>
            <a:off x="631825" y="1443038"/>
            <a:ext cx="7816850" cy="1385887"/>
          </a:xfrm>
          <a:prstGeom prst="rect">
            <a:avLst/>
          </a:prstGeom>
          <a:noFill/>
          <a:ln w="9525">
            <a:noFill/>
            <a:miter lim="800000"/>
            <a:headEnd/>
            <a:tailEnd/>
          </a:ln>
        </p:spPr>
        <p:txBody>
          <a:bodyPr>
            <a:spAutoFit/>
          </a:bodyPr>
          <a:lstStyle/>
          <a:p>
            <a:r>
              <a:rPr lang="zh-CN" altLang="en-US" sz="2800">
                <a:latin typeface="Calibri" pitchFamily="34" charset="0"/>
              </a:rPr>
              <a:t>         </a:t>
            </a:r>
            <a:r>
              <a:rPr lang="zh-CN" altLang="en-US" sz="2800">
                <a:latin typeface="Calibri" pitchFamily="34" charset="0"/>
                <a:hlinkClick r:id="rId3" action="ppaction://hlinkfile"/>
              </a:rPr>
              <a:t>问卷法</a:t>
            </a:r>
            <a:r>
              <a:rPr lang="zh-CN" altLang="en-US" sz="2800">
                <a:latin typeface="Calibri" pitchFamily="34" charset="0"/>
              </a:rPr>
              <a:t>是对随机样本、分层样本或总体进行调查或民意测验。问卷形式包括开放式、探究式和封闭式三种 。</a:t>
            </a:r>
          </a:p>
        </p:txBody>
      </p:sp>
      <p:sp>
        <p:nvSpPr>
          <p:cNvPr id="8" name="单圆角矩形 7"/>
          <p:cNvSpPr/>
          <p:nvPr/>
        </p:nvSpPr>
        <p:spPr>
          <a:xfrm>
            <a:off x="6948488" y="2828925"/>
            <a:ext cx="1871662" cy="3121025"/>
          </a:xfrm>
          <a:prstGeom prst="snipRoundRect">
            <a:avLst/>
          </a:prstGeom>
          <a:blipFill dpi="0" rotWithShape="1">
            <a:blip r:embed="rId4" cstate="prin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aphicFrame>
        <p:nvGraphicFramePr>
          <p:cNvPr id="21" name="表格 20"/>
          <p:cNvGraphicFramePr>
            <a:graphicFrameLocks noGrp="1"/>
          </p:cNvGraphicFramePr>
          <p:nvPr/>
        </p:nvGraphicFramePr>
        <p:xfrm>
          <a:off x="762000" y="2863850"/>
          <a:ext cx="6096001" cy="3114040"/>
        </p:xfrm>
        <a:graphic>
          <a:graphicData uri="http://schemas.openxmlformats.org/drawingml/2006/table">
            <a:tbl>
              <a:tblPr firstRow="1" bandRow="1">
                <a:tableStyleId>{5C22544A-7EE6-4342-B048-85BDC9FD1C3A}</a:tableStyleId>
              </a:tblPr>
              <a:tblGrid>
                <a:gridCol w="908994"/>
                <a:gridCol w="3816424"/>
                <a:gridCol w="1370583"/>
              </a:tblGrid>
              <a:tr h="370840">
                <a:tc>
                  <a:txBody>
                    <a:bodyPr/>
                    <a:lstStyle/>
                    <a:p>
                      <a:r>
                        <a:rPr lang="zh-CN" altLang="en-US" dirty="0" smtClean="0"/>
                        <a:t>类型 </a:t>
                      </a:r>
                      <a:endParaRPr lang="zh-CN" altLang="en-US" dirty="0"/>
                    </a:p>
                  </a:txBody>
                  <a:tcPr/>
                </a:tc>
                <a:tc>
                  <a:txBody>
                    <a:bodyPr/>
                    <a:lstStyle/>
                    <a:p>
                      <a:pPr algn="ctr"/>
                      <a:r>
                        <a:rPr lang="zh-CN" altLang="en-US" dirty="0" smtClean="0"/>
                        <a:t>特征</a:t>
                      </a:r>
                      <a:endParaRPr lang="zh-CN" altLang="en-US" dirty="0"/>
                    </a:p>
                  </a:txBody>
                  <a:tcPr/>
                </a:tc>
                <a:tc>
                  <a:txBody>
                    <a:bodyPr/>
                    <a:lstStyle/>
                    <a:p>
                      <a:pPr algn="ctr"/>
                      <a:r>
                        <a:rPr lang="zh-CN" altLang="en-US" dirty="0" smtClean="0"/>
                        <a:t>作用 </a:t>
                      </a:r>
                      <a:endParaRPr lang="zh-CN" altLang="en-US" dirty="0"/>
                    </a:p>
                  </a:txBody>
                  <a:tcPr/>
                </a:tc>
              </a:tr>
              <a:tr h="370840">
                <a:tc>
                  <a:txBody>
                    <a:bodyPr/>
                    <a:lstStyle/>
                    <a:p>
                      <a:r>
                        <a:rPr lang="zh-CN" altLang="en-US" dirty="0" smtClean="0"/>
                        <a:t>开放式</a:t>
                      </a:r>
                      <a:endParaRPr lang="zh-CN" altLang="en-US" dirty="0"/>
                    </a:p>
                  </a:txBody>
                  <a:tcPr/>
                </a:tc>
                <a:tc>
                  <a:txBody>
                    <a:bodyPr/>
                    <a:lstStyle/>
                    <a:p>
                      <a:r>
                        <a:rPr lang="zh-CN" altLang="en-US" dirty="0" smtClean="0"/>
                        <a:t>使用“什么” 、 “如何” 、 “ 为什么”</a:t>
                      </a:r>
                      <a:r>
                        <a:rPr lang="en-US" altLang="zh-CN" dirty="0" smtClean="0"/>
                        <a:t> </a:t>
                      </a:r>
                      <a:r>
                        <a:rPr lang="zh-CN" altLang="en-US" dirty="0" smtClean="0"/>
                        <a:t>和“请”等词语，而不用“是” 或 “否” 来回答。</a:t>
                      </a:r>
                      <a:endParaRPr lang="zh-CN" altLang="en-US" dirty="0"/>
                    </a:p>
                  </a:txBody>
                  <a:tcPr/>
                </a:tc>
                <a:tc>
                  <a:txBody>
                    <a:bodyPr/>
                    <a:lstStyle/>
                    <a:p>
                      <a:r>
                        <a:rPr lang="zh-CN" altLang="en-US" dirty="0" smtClean="0"/>
                        <a:t>发掘对方的想法和观点</a:t>
                      </a:r>
                      <a:endParaRPr lang="zh-CN" altLang="en-US" dirty="0"/>
                    </a:p>
                  </a:txBody>
                  <a:tcPr/>
                </a:tc>
              </a:tr>
              <a:tr h="370840">
                <a:tc>
                  <a:txBody>
                    <a:bodyPr/>
                    <a:lstStyle/>
                    <a:p>
                      <a:r>
                        <a:rPr lang="zh-CN" altLang="en-US" dirty="0" smtClean="0"/>
                        <a:t>探究式 </a:t>
                      </a:r>
                      <a:endParaRPr lang="zh-CN" altLang="en-US" dirty="0"/>
                    </a:p>
                  </a:txBody>
                  <a:tcPr/>
                </a:tc>
                <a:tc>
                  <a:txBody>
                    <a:bodyPr/>
                    <a:lstStyle/>
                    <a:p>
                      <a:r>
                        <a:rPr lang="zh-CN" altLang="en-US" dirty="0" smtClean="0"/>
                        <a:t>更加具体化，使用“多少” 、“多久 ”、 “谁” 、 “哪 里” 、“何时”等词语。</a:t>
                      </a:r>
                      <a:endParaRPr lang="zh-CN" altLang="en-US" dirty="0"/>
                    </a:p>
                  </a:txBody>
                  <a:tcPr/>
                </a:tc>
                <a:tc>
                  <a:txBody>
                    <a:bodyPr/>
                    <a:lstStyle/>
                    <a:p>
                      <a:r>
                        <a:rPr lang="zh-CN" altLang="en-US" dirty="0" smtClean="0"/>
                        <a:t>缩小所收集信息的范围 </a:t>
                      </a:r>
                      <a:endParaRPr lang="zh-CN" altLang="en-US" dirty="0"/>
                    </a:p>
                  </a:txBody>
                  <a:tcPr/>
                </a:tc>
              </a:tr>
              <a:tr h="370840">
                <a:tc>
                  <a:txBody>
                    <a:bodyPr/>
                    <a:lstStyle/>
                    <a:p>
                      <a:r>
                        <a:rPr lang="zh-CN" altLang="en-US" dirty="0" smtClean="0"/>
                        <a:t>封闭式</a:t>
                      </a:r>
                      <a:endParaRPr lang="zh-CN" altLang="en-US" dirty="0"/>
                    </a:p>
                  </a:txBody>
                  <a:tcPr/>
                </a:tc>
                <a:tc>
                  <a:txBody>
                    <a:bodyPr/>
                    <a:lstStyle/>
                    <a:p>
                      <a:r>
                        <a:rPr lang="zh-CN" altLang="en-US" dirty="0" smtClean="0"/>
                        <a:t>只能用“是”或“否”来回答，或者用选择题的形式表达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限 制所能 搜集信 息的范 围 </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750" fill="hold"/>
                                        <p:tgtEl>
                                          <p:spTgt spid="21"/>
                                        </p:tgtEl>
                                        <p:attrNameLst>
                                          <p:attrName>ppt_w</p:attrName>
                                        </p:attrNameLst>
                                      </p:cBhvr>
                                      <p:tavLst>
                                        <p:tav tm="0">
                                          <p:val>
                                            <p:fltVal val="0"/>
                                          </p:val>
                                        </p:tav>
                                        <p:tav tm="100000">
                                          <p:val>
                                            <p:strVal val="#ppt_w"/>
                                          </p:val>
                                        </p:tav>
                                      </p:tavLst>
                                    </p:anim>
                                    <p:anim calcmode="lin" valueType="num">
                                      <p:cBhvr>
                                        <p:cTn id="8" dur="1750" fill="hold"/>
                                        <p:tgtEl>
                                          <p:spTgt spid="21"/>
                                        </p:tgtEl>
                                        <p:attrNameLst>
                                          <p:attrName>ppt_h</p:attrName>
                                        </p:attrNameLst>
                                      </p:cBhvr>
                                      <p:tavLst>
                                        <p:tav tm="0">
                                          <p:val>
                                            <p:fltVal val="0"/>
                                          </p:val>
                                        </p:tav>
                                        <p:tav tm="100000">
                                          <p:val>
                                            <p:strVal val="#ppt_h"/>
                                          </p:val>
                                        </p:tav>
                                      </p:tavLst>
                                    </p:anim>
                                    <p:anim calcmode="lin" valueType="num">
                                      <p:cBhvr>
                                        <p:cTn id="9" dur="1750" fill="hold"/>
                                        <p:tgtEl>
                                          <p:spTgt spid="21"/>
                                        </p:tgtEl>
                                        <p:attrNameLst>
                                          <p:attrName>style.rotation</p:attrName>
                                        </p:attrNameLst>
                                      </p:cBhvr>
                                      <p:tavLst>
                                        <p:tav tm="0">
                                          <p:val>
                                            <p:fltVal val="90"/>
                                          </p:val>
                                        </p:tav>
                                        <p:tav tm="100000">
                                          <p:val>
                                            <p:fltVal val="0"/>
                                          </p:val>
                                        </p:tav>
                                      </p:tavLst>
                                    </p:anim>
                                    <p:animEffect transition="in" filter="fade">
                                      <p:cBhvr>
                                        <p:cTn id="10" dur="1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30722"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30723"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30724" name="矩形 2"/>
          <p:cNvSpPr>
            <a:spLocks noChangeArrowheads="1"/>
          </p:cNvSpPr>
          <p:nvPr/>
        </p:nvSpPr>
        <p:spPr bwMode="auto">
          <a:xfrm>
            <a:off x="631825" y="1443038"/>
            <a:ext cx="7816850" cy="523875"/>
          </a:xfrm>
          <a:prstGeom prst="rect">
            <a:avLst/>
          </a:prstGeom>
          <a:noFill/>
          <a:ln w="9525">
            <a:noFill/>
            <a:miter lim="800000"/>
            <a:headEnd/>
            <a:tailEnd/>
          </a:ln>
        </p:spPr>
        <p:txBody>
          <a:bodyPr>
            <a:spAutoFit/>
          </a:bodyPr>
          <a:lstStyle/>
          <a:p>
            <a:r>
              <a:rPr lang="zh-CN" altLang="en-US" sz="2800">
                <a:latin typeface="Calibri" pitchFamily="34" charset="0"/>
              </a:rPr>
              <a:t>      </a:t>
            </a:r>
          </a:p>
        </p:txBody>
      </p:sp>
      <p:sp>
        <p:nvSpPr>
          <p:cNvPr id="2" name="矩形 1"/>
          <p:cNvSpPr>
            <a:spLocks noChangeArrowheads="1"/>
          </p:cNvSpPr>
          <p:nvPr/>
        </p:nvSpPr>
        <p:spPr bwMode="auto">
          <a:xfrm>
            <a:off x="638175" y="1927225"/>
            <a:ext cx="7810500" cy="1076325"/>
          </a:xfrm>
          <a:prstGeom prst="rect">
            <a:avLst/>
          </a:prstGeom>
          <a:noFill/>
          <a:ln w="9525">
            <a:noFill/>
            <a:miter lim="800000"/>
            <a:headEnd/>
            <a:tailEnd/>
          </a:ln>
        </p:spPr>
        <p:txBody>
          <a:bodyPr>
            <a:spAutoFit/>
          </a:bodyPr>
          <a:lstStyle/>
          <a:p>
            <a:r>
              <a:rPr lang="en-US" altLang="zh-CN" sz="3200" b="1">
                <a:latin typeface="Calibri" pitchFamily="34" charset="0"/>
              </a:rPr>
              <a:t>         </a:t>
            </a:r>
            <a:r>
              <a:rPr lang="zh-CN" altLang="zh-CN" sz="3200" b="1">
                <a:latin typeface="Calibri" pitchFamily="34" charset="0"/>
              </a:rPr>
              <a:t>培训需求调查中，</a:t>
            </a:r>
            <a:r>
              <a:rPr lang="zh-CN" altLang="en-US" sz="3200" b="1">
                <a:latin typeface="Calibri" pitchFamily="34" charset="0"/>
              </a:rPr>
              <a:t>哪种问卷形式能</a:t>
            </a:r>
            <a:endParaRPr lang="en-US" altLang="zh-CN" sz="3200" b="1">
              <a:latin typeface="Calibri" pitchFamily="34" charset="0"/>
            </a:endParaRPr>
          </a:p>
          <a:p>
            <a:r>
              <a:rPr lang="zh-CN" altLang="zh-CN" sz="3200" b="1">
                <a:latin typeface="Calibri" pitchFamily="34" charset="0"/>
              </a:rPr>
              <a:t>最大限度增加所能搜集信息的范围</a:t>
            </a:r>
            <a:r>
              <a:rPr lang="zh-CN" altLang="en-US" sz="3200" b="1">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31746"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31747"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grpSp>
        <p:nvGrpSpPr>
          <p:cNvPr id="31748" name="组合 1"/>
          <p:cNvGrpSpPr>
            <a:grpSpLocks/>
          </p:cNvGrpSpPr>
          <p:nvPr/>
        </p:nvGrpSpPr>
        <p:grpSpPr bwMode="auto">
          <a:xfrm>
            <a:off x="747713" y="1773238"/>
            <a:ext cx="1203325" cy="3816350"/>
            <a:chOff x="611560" y="1772816"/>
            <a:chExt cx="1202677" cy="2867403"/>
          </a:xfrm>
        </p:grpSpPr>
        <p:sp>
          <p:nvSpPr>
            <p:cNvPr id="13" name="横卷形 12"/>
            <p:cNvSpPr/>
            <p:nvPr/>
          </p:nvSpPr>
          <p:spPr>
            <a:xfrm rot="16200000">
              <a:off x="-220803" y="2605179"/>
              <a:ext cx="2867403" cy="120267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3"/>
            <p:cNvSpPr txBox="1"/>
            <p:nvPr/>
          </p:nvSpPr>
          <p:spPr>
            <a:xfrm>
              <a:off x="930475" y="1988706"/>
              <a:ext cx="587059" cy="2185142"/>
            </a:xfrm>
            <a:prstGeom prst="rect">
              <a:avLst/>
            </a:prstGeom>
            <a:noFill/>
          </p:spPr>
          <p:txBody>
            <a:bodyPr>
              <a:spAutoFit/>
            </a:bodyPr>
            <a:lstStyle/>
            <a:p>
              <a:pPr fontAlgn="auto">
                <a:spcBef>
                  <a:spcPts val="0"/>
                </a:spcBef>
                <a:spcAft>
                  <a:spcPts val="0"/>
                </a:spcAft>
                <a:defRPr/>
              </a:pPr>
              <a:r>
                <a:rPr lang="zh-CN" altLang="en-US" sz="2400" b="1" dirty="0">
                  <a:solidFill>
                    <a:schemeClr val="bg1"/>
                  </a:solidFill>
                  <a:latin typeface="+mn-ea"/>
                  <a:ea typeface="+mn-ea"/>
                </a:rPr>
                <a:t> </a:t>
              </a:r>
              <a:r>
                <a:rPr lang="zh-CN" altLang="en-US" sz="2800" b="1" dirty="0">
                  <a:solidFill>
                    <a:schemeClr val="bg1"/>
                  </a:solidFill>
                  <a:latin typeface="+mn-ea"/>
                  <a:ea typeface="+mn-ea"/>
                </a:rPr>
                <a:t>调</a:t>
              </a:r>
              <a:endParaRPr lang="en-US" altLang="zh-CN" sz="2800" b="1" dirty="0">
                <a:solidFill>
                  <a:schemeClr val="bg1"/>
                </a:solidFill>
                <a:latin typeface="+mn-ea"/>
                <a:ea typeface="+mn-ea"/>
              </a:endParaRPr>
            </a:p>
            <a:p>
              <a:pPr fontAlgn="auto">
                <a:spcBef>
                  <a:spcPts val="0"/>
                </a:spcBef>
                <a:spcAft>
                  <a:spcPts val="0"/>
                </a:spcAft>
                <a:defRPr/>
              </a:pPr>
              <a:r>
                <a:rPr lang="zh-CN" altLang="en-US" sz="2800" b="1" dirty="0">
                  <a:solidFill>
                    <a:schemeClr val="bg1"/>
                  </a:solidFill>
                  <a:latin typeface="+mn-ea"/>
                  <a:ea typeface="+mn-ea"/>
                </a:rPr>
                <a:t>研</a:t>
              </a:r>
              <a:endParaRPr lang="en-US" altLang="zh-CN" sz="2800" b="1" dirty="0">
                <a:solidFill>
                  <a:schemeClr val="bg1"/>
                </a:solidFill>
                <a:latin typeface="+mn-ea"/>
                <a:ea typeface="+mn-ea"/>
              </a:endParaRPr>
            </a:p>
            <a:p>
              <a:pPr fontAlgn="auto">
                <a:spcBef>
                  <a:spcPts val="0"/>
                </a:spcBef>
                <a:spcAft>
                  <a:spcPts val="0"/>
                </a:spcAft>
                <a:defRPr/>
              </a:pPr>
              <a:r>
                <a:rPr lang="zh-CN" altLang="en-US" sz="2800" b="1" dirty="0">
                  <a:solidFill>
                    <a:schemeClr val="bg1"/>
                  </a:solidFill>
                  <a:latin typeface="+mn-ea"/>
                  <a:ea typeface="+mn-ea"/>
                </a:rPr>
                <a:t>步</a:t>
              </a:r>
              <a:endParaRPr lang="en-US" altLang="zh-CN" sz="2800" b="1" dirty="0">
                <a:solidFill>
                  <a:schemeClr val="bg1"/>
                </a:solidFill>
                <a:latin typeface="+mn-ea"/>
                <a:ea typeface="+mn-ea"/>
              </a:endParaRPr>
            </a:p>
            <a:p>
              <a:pPr fontAlgn="auto">
                <a:spcBef>
                  <a:spcPts val="0"/>
                </a:spcBef>
                <a:spcAft>
                  <a:spcPts val="0"/>
                </a:spcAft>
                <a:defRPr/>
              </a:pPr>
              <a:r>
                <a:rPr lang="zh-CN" altLang="en-US" sz="2800" b="1" dirty="0">
                  <a:solidFill>
                    <a:schemeClr val="bg1"/>
                  </a:solidFill>
                  <a:latin typeface="+mn-ea"/>
                  <a:ea typeface="+mn-ea"/>
                </a:rPr>
                <a:t>骤</a:t>
              </a:r>
            </a:p>
          </p:txBody>
        </p:sp>
      </p:grpSp>
      <p:sp>
        <p:nvSpPr>
          <p:cNvPr id="16" name="内容占位符 2"/>
          <p:cNvSpPr>
            <a:spLocks noGrp="1"/>
          </p:cNvSpPr>
          <p:nvPr>
            <p:ph idx="1"/>
          </p:nvPr>
        </p:nvSpPr>
        <p:spPr>
          <a:xfrm>
            <a:off x="2195513" y="1773238"/>
            <a:ext cx="5770562" cy="3816350"/>
          </a:xfrm>
        </p:spPr>
        <p:txBody>
          <a:bodyPr rtlCol="0">
            <a:normAutofit/>
          </a:bodyPr>
          <a:lstStyle/>
          <a:p>
            <a:pPr marL="0" indent="0" fontAlgn="auto">
              <a:spcAft>
                <a:spcPts val="0"/>
              </a:spcAft>
              <a:buFont typeface="Arial" pitchFamily="34" charset="0"/>
              <a:buNone/>
              <a:defRPr/>
            </a:pPr>
            <a:r>
              <a:rPr lang="en-US" altLang="zh-CN" sz="2400" dirty="0">
                <a:latin typeface="仿宋_GB2312" pitchFamily="49" charset="-122"/>
                <a:ea typeface="仿宋_GB2312" pitchFamily="49" charset="-122"/>
              </a:rPr>
              <a:t>4</a:t>
            </a: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准备</a:t>
            </a:r>
            <a:r>
              <a:rPr lang="zh-CN" altLang="en-US" sz="2400" dirty="0">
                <a:latin typeface="仿宋_GB2312" pitchFamily="49" charset="-122"/>
                <a:ea typeface="仿宋_GB2312" pitchFamily="49" charset="-122"/>
              </a:rPr>
              <a:t>有关资料</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实施培训需求调研。</a:t>
            </a:r>
            <a:endParaRPr lang="en-US" altLang="zh-CN" sz="2400" dirty="0">
              <a:latin typeface="仿宋_GB2312" pitchFamily="49" charset="-122"/>
              <a:ea typeface="仿宋_GB2312" pitchFamily="49" charset="-122"/>
            </a:endParaRPr>
          </a:p>
          <a:p>
            <a:pPr marL="0" indent="0" fontAlgn="auto">
              <a:spcAft>
                <a:spcPts val="0"/>
              </a:spcAft>
              <a:buFont typeface="Arial" pitchFamily="34" charset="0"/>
              <a:buNone/>
              <a:defRPr/>
            </a:pPr>
            <a:r>
              <a:rPr lang="en-US" altLang="zh-CN" sz="2400" dirty="0">
                <a:latin typeface="仿宋_GB2312" pitchFamily="49" charset="-122"/>
                <a:ea typeface="仿宋_GB2312" pitchFamily="49" charset="-122"/>
              </a:rPr>
              <a:t>5.</a:t>
            </a:r>
            <a:r>
              <a:rPr lang="zh-CN" altLang="en-US" sz="2400" dirty="0">
                <a:latin typeface="仿宋_GB2312" pitchFamily="49" charset="-122"/>
                <a:ea typeface="仿宋_GB2312" pitchFamily="49" charset="-122"/>
              </a:rPr>
              <a:t>整理、分析调查资料。</a:t>
            </a:r>
          </a:p>
          <a:p>
            <a:pPr marL="0" indent="0" fontAlgn="auto">
              <a:spcAft>
                <a:spcPts val="0"/>
              </a:spcAft>
              <a:buFont typeface="Arial" pitchFamily="34" charset="0"/>
              <a:buNone/>
              <a:defRPr/>
            </a:pPr>
            <a:r>
              <a:rPr lang="en-US" altLang="zh-CN" sz="2400" dirty="0">
                <a:latin typeface="仿宋_GB2312" pitchFamily="49" charset="-122"/>
                <a:ea typeface="仿宋_GB2312" pitchFamily="49" charset="-122"/>
              </a:rPr>
              <a:t>6.</a:t>
            </a:r>
            <a:r>
              <a:rPr lang="zh-CN" altLang="en-US" sz="2400" dirty="0">
                <a:latin typeface="仿宋_GB2312" pitchFamily="49" charset="-122"/>
                <a:ea typeface="仿宋_GB2312" pitchFamily="49" charset="-122"/>
              </a:rPr>
              <a:t>撰写</a:t>
            </a:r>
            <a:r>
              <a:rPr lang="zh-CN" altLang="en-US" sz="2400" dirty="0" smtClean="0">
                <a:latin typeface="仿宋_GB2312" pitchFamily="49" charset="-122"/>
                <a:ea typeface="仿宋_GB2312" pitchFamily="49" charset="-122"/>
              </a:rPr>
              <a:t>培训需求分析报告。</a:t>
            </a:r>
            <a:endParaRPr lang="zh-CN" altLang="en-US" sz="2400" dirty="0">
              <a:latin typeface="仿宋_GB2312" pitchFamily="49" charset="-122"/>
              <a:ea typeface="仿宋_GB2312" pitchFamily="49" charset="-122"/>
            </a:endParaRPr>
          </a:p>
          <a:p>
            <a:pPr marL="0" indent="0" fontAlgn="auto">
              <a:spcAft>
                <a:spcPts val="0"/>
              </a:spcAft>
              <a:buFont typeface="Arial" pitchFamily="34" charset="0"/>
              <a:buNone/>
              <a:defRPr/>
            </a:pPr>
            <a:endParaRPr lang="en-US" altLang="zh-CN" sz="2400" dirty="0">
              <a:latin typeface="仿宋_GB2312" pitchFamily="49" charset="-122"/>
              <a:ea typeface="仿宋_GB2312" pitchFamily="49" charset="-122"/>
            </a:endParaRPr>
          </a:p>
          <a:p>
            <a:pPr marL="609600" indent="-609600" fontAlgn="auto">
              <a:lnSpc>
                <a:spcPct val="110000"/>
              </a:lnSpc>
              <a:spcAft>
                <a:spcPts val="0"/>
              </a:spcAft>
              <a:buFont typeface="Arial" pitchFamily="34" charset="0"/>
              <a:buNone/>
              <a:defRPr/>
            </a:pPr>
            <a:endParaRPr lang="zh-CN" altLang="en-US" dirty="0">
              <a:latin typeface="隶书" pitchFamily="49" charset="-122"/>
              <a:ea typeface="隶书" pitchFamily="49" charset="-122"/>
            </a:endParaRPr>
          </a:p>
          <a:p>
            <a:pPr marL="609600" indent="-609600" fontAlgn="auto">
              <a:lnSpc>
                <a:spcPct val="110000"/>
              </a:lnSpc>
              <a:spcAft>
                <a:spcPts val="0"/>
              </a:spcAft>
              <a:buFontTx/>
              <a:buNone/>
              <a:defRPr/>
            </a:pPr>
            <a:endParaRPr lang="zh-CN" altLang="en-US" sz="2400" dirty="0">
              <a:latin typeface="仿宋_GB2312" pitchFamily="49" charset="-122"/>
              <a:ea typeface="仿宋_GB2312" pitchFamily="49" charset="-122"/>
            </a:endParaRPr>
          </a:p>
          <a:p>
            <a:pPr marL="0" indent="0" fontAlgn="auto">
              <a:spcAft>
                <a:spcPts val="0"/>
              </a:spcAft>
              <a:buFont typeface="Arial" pitchFamily="34" charset="0"/>
              <a:buNone/>
              <a:defRPr/>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32770"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32771"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grpSp>
        <p:nvGrpSpPr>
          <p:cNvPr id="32772" name="组合 1"/>
          <p:cNvGrpSpPr>
            <a:grpSpLocks/>
          </p:cNvGrpSpPr>
          <p:nvPr/>
        </p:nvGrpSpPr>
        <p:grpSpPr bwMode="auto">
          <a:xfrm>
            <a:off x="468313" y="1773238"/>
            <a:ext cx="1201737" cy="4176712"/>
            <a:chOff x="611560" y="1772816"/>
            <a:chExt cx="1202677" cy="2867403"/>
          </a:xfrm>
        </p:grpSpPr>
        <p:sp>
          <p:nvSpPr>
            <p:cNvPr id="13" name="横卷形 12"/>
            <p:cNvSpPr/>
            <p:nvPr/>
          </p:nvSpPr>
          <p:spPr>
            <a:xfrm rot="16200000">
              <a:off x="-220802" y="2605179"/>
              <a:ext cx="2867403" cy="120267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3"/>
            <p:cNvSpPr txBox="1"/>
            <p:nvPr/>
          </p:nvSpPr>
          <p:spPr>
            <a:xfrm>
              <a:off x="930897" y="1988607"/>
              <a:ext cx="586246" cy="2566604"/>
            </a:xfrm>
            <a:prstGeom prst="rect">
              <a:avLst/>
            </a:prstGeom>
            <a:noFill/>
          </p:spPr>
          <p:txBody>
            <a:bodyPr>
              <a:spAutoFit/>
            </a:bodyPr>
            <a:lstStyle/>
            <a:p>
              <a:pPr fontAlgn="auto">
                <a:spcBef>
                  <a:spcPts val="0"/>
                </a:spcBef>
                <a:spcAft>
                  <a:spcPts val="0"/>
                </a:spcAft>
                <a:defRPr/>
              </a:pPr>
              <a:r>
                <a:rPr lang="zh-CN" altLang="en-US" sz="2400" b="1" dirty="0">
                  <a:solidFill>
                    <a:schemeClr val="bg1"/>
                  </a:solidFill>
                  <a:latin typeface="+mn-ea"/>
                  <a:ea typeface="+mn-ea"/>
                </a:rPr>
                <a:t> 培训需求分析报告</a:t>
              </a:r>
              <a:endParaRPr lang="zh-CN" altLang="en-US" sz="2800" b="1" dirty="0">
                <a:solidFill>
                  <a:schemeClr val="bg1"/>
                </a:solidFill>
                <a:latin typeface="+mn-ea"/>
                <a:ea typeface="+mn-ea"/>
              </a:endParaRPr>
            </a:p>
          </p:txBody>
        </p:sp>
      </p:grpSp>
      <p:sp>
        <p:nvSpPr>
          <p:cNvPr id="16" name="内容占位符 2"/>
          <p:cNvSpPr>
            <a:spLocks noGrp="1"/>
          </p:cNvSpPr>
          <p:nvPr>
            <p:ph idx="1"/>
          </p:nvPr>
        </p:nvSpPr>
        <p:spPr>
          <a:xfrm>
            <a:off x="2195513" y="1773238"/>
            <a:ext cx="5770562" cy="4052887"/>
          </a:xfrm>
        </p:spPr>
        <p:txBody>
          <a:bodyPr rtlCol="0">
            <a:normAutofit/>
          </a:bodyPr>
          <a:lstStyle/>
          <a:p>
            <a:pPr marL="0" indent="0" fontAlgn="auto">
              <a:lnSpc>
                <a:spcPts val="2800"/>
              </a:lnSpc>
              <a:spcAft>
                <a:spcPts val="0"/>
              </a:spcAft>
              <a:buFont typeface="Arial" pitchFamily="34" charset="0"/>
              <a:buNone/>
              <a:defRPr/>
            </a:pPr>
            <a:r>
              <a:rPr lang="en-US" altLang="zh-CN" sz="2400" dirty="0">
                <a:latin typeface="仿宋_GB2312" pitchFamily="49" charset="-122"/>
                <a:ea typeface="仿宋_GB2312" pitchFamily="49" charset="-122"/>
              </a:rPr>
              <a:t>1. </a:t>
            </a:r>
            <a:r>
              <a:rPr lang="zh-CN" altLang="en-US" sz="2400" dirty="0">
                <a:latin typeface="仿宋_GB2312" pitchFamily="49" charset="-122"/>
                <a:ea typeface="仿宋_GB2312" pitchFamily="49" charset="-122"/>
              </a:rPr>
              <a:t>培训需求分析报告主要内容 </a:t>
            </a:r>
            <a:br>
              <a:rPr lang="zh-CN" altLang="en-US" sz="2400" dirty="0">
                <a:latin typeface="仿宋_GB2312" pitchFamily="49" charset="-122"/>
                <a:ea typeface="仿宋_GB2312" pitchFamily="49" charset="-122"/>
              </a:rPr>
            </a:b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）需求分析实施的背景，即产生培训需求的原因或培训动意。 </a:t>
            </a:r>
            <a:br>
              <a:rPr lang="zh-CN" altLang="en-US" sz="2400" dirty="0">
                <a:latin typeface="仿宋_GB2312" pitchFamily="49" charset="-122"/>
                <a:ea typeface="仿宋_GB2312" pitchFamily="49" charset="-122"/>
              </a:rPr>
            </a:b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2</a:t>
            </a:r>
            <a:r>
              <a:rPr lang="zh-CN" altLang="en-US" sz="2400" dirty="0">
                <a:latin typeface="仿宋_GB2312" pitchFamily="49" charset="-122"/>
                <a:ea typeface="仿宋_GB2312" pitchFamily="49" charset="-122"/>
              </a:rPr>
              <a:t>）开展需求分析的目的和性质。 </a:t>
            </a:r>
            <a:br>
              <a:rPr lang="zh-CN" altLang="en-US" sz="2400" dirty="0">
                <a:latin typeface="仿宋_GB2312" pitchFamily="49" charset="-122"/>
                <a:ea typeface="仿宋_GB2312" pitchFamily="49" charset="-122"/>
              </a:rPr>
            </a:b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3</a:t>
            </a:r>
            <a:r>
              <a:rPr lang="zh-CN" altLang="en-US" sz="2400" dirty="0">
                <a:latin typeface="仿宋_GB2312" pitchFamily="49" charset="-122"/>
                <a:ea typeface="仿宋_GB2312" pitchFamily="49" charset="-122"/>
              </a:rPr>
              <a:t>）概述需求分析实施的方法和过程。 </a:t>
            </a:r>
            <a:br>
              <a:rPr lang="zh-CN" altLang="en-US" sz="2400" dirty="0">
                <a:latin typeface="仿宋_GB2312" pitchFamily="49" charset="-122"/>
                <a:ea typeface="仿宋_GB2312" pitchFamily="49" charset="-122"/>
              </a:rPr>
            </a:b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4</a:t>
            </a:r>
            <a:r>
              <a:rPr lang="zh-CN" altLang="en-US" sz="2400" dirty="0">
                <a:latin typeface="仿宋_GB2312" pitchFamily="49" charset="-122"/>
                <a:ea typeface="仿宋_GB2312" pitchFamily="49" charset="-122"/>
              </a:rPr>
              <a:t>）阐明分析结果。 </a:t>
            </a:r>
            <a:br>
              <a:rPr lang="zh-CN" altLang="en-US" sz="2400" dirty="0">
                <a:latin typeface="仿宋_GB2312" pitchFamily="49" charset="-122"/>
                <a:ea typeface="仿宋_GB2312" pitchFamily="49" charset="-122"/>
              </a:rPr>
            </a:b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5</a:t>
            </a:r>
            <a:r>
              <a:rPr lang="zh-CN" altLang="en-US" sz="2400" dirty="0">
                <a:latin typeface="仿宋_GB2312" pitchFamily="49" charset="-122"/>
                <a:ea typeface="仿宋_GB2312" pitchFamily="49" charset="-122"/>
              </a:rPr>
              <a:t>）解释、评论分析结果和提供参考意见。 </a:t>
            </a:r>
            <a:br>
              <a:rPr lang="zh-CN" altLang="en-US" sz="2400" dirty="0">
                <a:latin typeface="仿宋_GB2312" pitchFamily="49" charset="-122"/>
                <a:ea typeface="仿宋_GB2312" pitchFamily="49" charset="-122"/>
              </a:rPr>
            </a:b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6</a:t>
            </a:r>
            <a:r>
              <a:rPr lang="zh-CN" altLang="en-US" sz="2400" dirty="0">
                <a:latin typeface="仿宋_GB2312" pitchFamily="49" charset="-122"/>
                <a:ea typeface="仿宋_GB2312" pitchFamily="49" charset="-122"/>
              </a:rPr>
              <a:t>）附录。 </a:t>
            </a:r>
            <a:br>
              <a:rPr lang="zh-CN" altLang="en-US" sz="2400" dirty="0">
                <a:latin typeface="仿宋_GB2312" pitchFamily="49" charset="-122"/>
                <a:ea typeface="仿宋_GB2312" pitchFamily="49" charset="-122"/>
              </a:rPr>
            </a:b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7</a:t>
            </a:r>
            <a:r>
              <a:rPr lang="zh-CN" altLang="en-US" sz="2400" dirty="0">
                <a:latin typeface="仿宋_GB2312" pitchFamily="49" charset="-122"/>
                <a:ea typeface="仿宋_GB2312" pitchFamily="49" charset="-122"/>
              </a:rPr>
              <a:t>）报告提要。也可以置于评估报告的</a:t>
            </a:r>
            <a:r>
              <a:rPr lang="zh-CN" altLang="en-US" sz="2400" dirty="0" smtClean="0">
                <a:latin typeface="仿宋_GB2312" pitchFamily="49" charset="-122"/>
                <a:ea typeface="仿宋_GB2312" pitchFamily="49" charset="-122"/>
              </a:rPr>
              <a:t>开头。 </a:t>
            </a:r>
            <a:endParaRPr lang="zh-CN" altLang="en-US" sz="2400" dirty="0">
              <a:latin typeface="仿宋_GB2312" pitchFamily="49" charset="-122"/>
              <a:ea typeface="仿宋_GB2312" pitchFamily="49" charset="-122"/>
            </a:endParaRPr>
          </a:p>
          <a:p>
            <a:pPr marL="0" indent="0" fontAlgn="auto">
              <a:spcAft>
                <a:spcPts val="0"/>
              </a:spcAft>
              <a:buFont typeface="Arial" pitchFamily="34" charset="0"/>
              <a:buNone/>
              <a:defRPr/>
            </a:pPr>
            <a:endParaRPr lang="en-US" altLang="zh-CN" sz="2400" dirty="0">
              <a:latin typeface="仿宋_GB2312" pitchFamily="49" charset="-122"/>
              <a:ea typeface="仿宋_GB2312" pitchFamily="49" charset="-122"/>
            </a:endParaRPr>
          </a:p>
          <a:p>
            <a:pPr marL="609600" indent="-609600" fontAlgn="auto">
              <a:lnSpc>
                <a:spcPct val="110000"/>
              </a:lnSpc>
              <a:spcAft>
                <a:spcPts val="0"/>
              </a:spcAft>
              <a:buFont typeface="Arial" pitchFamily="34" charset="0"/>
              <a:buNone/>
              <a:defRPr/>
            </a:pPr>
            <a:endParaRPr lang="zh-CN" altLang="en-US" dirty="0">
              <a:latin typeface="隶书" pitchFamily="49" charset="-122"/>
              <a:ea typeface="隶书" pitchFamily="49" charset="-122"/>
            </a:endParaRPr>
          </a:p>
          <a:p>
            <a:pPr marL="609600" indent="-609600" fontAlgn="auto">
              <a:lnSpc>
                <a:spcPct val="110000"/>
              </a:lnSpc>
              <a:spcAft>
                <a:spcPts val="0"/>
              </a:spcAft>
              <a:buFontTx/>
              <a:buNone/>
              <a:defRPr/>
            </a:pPr>
            <a:endParaRPr lang="zh-CN" altLang="en-US" sz="2400" dirty="0">
              <a:latin typeface="仿宋_GB2312" pitchFamily="49" charset="-122"/>
              <a:ea typeface="仿宋_GB2312" pitchFamily="49" charset="-122"/>
            </a:endParaRPr>
          </a:p>
          <a:p>
            <a:pPr marL="0" indent="0" fontAlgn="auto">
              <a:spcAft>
                <a:spcPts val="0"/>
              </a:spcAft>
              <a:buFont typeface="Arial" pitchFamily="34" charset="0"/>
              <a:buNone/>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7" dur="1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33794"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33795"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grpSp>
        <p:nvGrpSpPr>
          <p:cNvPr id="33796" name="组合 1"/>
          <p:cNvGrpSpPr>
            <a:grpSpLocks/>
          </p:cNvGrpSpPr>
          <p:nvPr/>
        </p:nvGrpSpPr>
        <p:grpSpPr bwMode="auto">
          <a:xfrm>
            <a:off x="468313" y="1773238"/>
            <a:ext cx="1201737" cy="4176712"/>
            <a:chOff x="611560" y="1772816"/>
            <a:chExt cx="1202677" cy="2867403"/>
          </a:xfrm>
        </p:grpSpPr>
        <p:sp>
          <p:nvSpPr>
            <p:cNvPr id="13" name="横卷形 12"/>
            <p:cNvSpPr/>
            <p:nvPr/>
          </p:nvSpPr>
          <p:spPr>
            <a:xfrm rot="16200000">
              <a:off x="-220802" y="2605179"/>
              <a:ext cx="2867403" cy="120267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3"/>
            <p:cNvSpPr txBox="1"/>
            <p:nvPr/>
          </p:nvSpPr>
          <p:spPr>
            <a:xfrm>
              <a:off x="930897" y="1988607"/>
              <a:ext cx="586246" cy="2566604"/>
            </a:xfrm>
            <a:prstGeom prst="rect">
              <a:avLst/>
            </a:prstGeom>
            <a:noFill/>
          </p:spPr>
          <p:txBody>
            <a:bodyPr>
              <a:spAutoFit/>
            </a:bodyPr>
            <a:lstStyle/>
            <a:p>
              <a:pPr fontAlgn="auto">
                <a:spcBef>
                  <a:spcPts val="0"/>
                </a:spcBef>
                <a:spcAft>
                  <a:spcPts val="0"/>
                </a:spcAft>
                <a:defRPr/>
              </a:pPr>
              <a:r>
                <a:rPr lang="zh-CN" altLang="en-US" sz="2400" b="1" dirty="0">
                  <a:solidFill>
                    <a:schemeClr val="bg1"/>
                  </a:solidFill>
                  <a:latin typeface="+mn-ea"/>
                  <a:ea typeface="+mn-ea"/>
                </a:rPr>
                <a:t> 培训需求分析报告</a:t>
              </a:r>
              <a:endParaRPr lang="zh-CN" altLang="en-US" sz="2800" b="1" dirty="0">
                <a:solidFill>
                  <a:schemeClr val="bg1"/>
                </a:solidFill>
                <a:latin typeface="+mn-ea"/>
                <a:ea typeface="+mn-ea"/>
              </a:endParaRPr>
            </a:p>
          </p:txBody>
        </p:sp>
      </p:grpSp>
      <p:sp>
        <p:nvSpPr>
          <p:cNvPr id="16" name="内容占位符 2"/>
          <p:cNvSpPr>
            <a:spLocks noGrp="1"/>
          </p:cNvSpPr>
          <p:nvPr>
            <p:ph idx="1"/>
          </p:nvPr>
        </p:nvSpPr>
        <p:spPr>
          <a:xfrm>
            <a:off x="1835150" y="1773238"/>
            <a:ext cx="6130925" cy="4052887"/>
          </a:xfrm>
        </p:spPr>
        <p:txBody>
          <a:bodyPr rtlCol="0">
            <a:normAutofit/>
          </a:bodyPr>
          <a:lstStyle/>
          <a:p>
            <a:pPr marL="0" indent="0" fontAlgn="auto">
              <a:spcAft>
                <a:spcPts val="0"/>
              </a:spcAft>
              <a:buFont typeface="Arial" pitchFamily="34" charset="0"/>
              <a:buNone/>
              <a:defRPr/>
            </a:pPr>
            <a:endParaRPr lang="en-US" altLang="zh-CN" sz="2400" dirty="0">
              <a:latin typeface="仿宋_GB2312" pitchFamily="49" charset="-122"/>
              <a:ea typeface="仿宋_GB2312" pitchFamily="49" charset="-122"/>
            </a:endParaRPr>
          </a:p>
          <a:p>
            <a:pPr marL="609600" indent="-609600" fontAlgn="auto">
              <a:lnSpc>
                <a:spcPct val="110000"/>
              </a:lnSpc>
              <a:spcAft>
                <a:spcPts val="0"/>
              </a:spcAft>
              <a:buFont typeface="Arial" pitchFamily="34" charset="0"/>
              <a:buNone/>
              <a:defRPr/>
            </a:pPr>
            <a:endParaRPr lang="zh-CN" altLang="en-US" dirty="0">
              <a:latin typeface="隶书" pitchFamily="49" charset="-122"/>
              <a:ea typeface="隶书" pitchFamily="49" charset="-122"/>
            </a:endParaRPr>
          </a:p>
          <a:p>
            <a:pPr marL="609600" indent="-609600" fontAlgn="auto">
              <a:lnSpc>
                <a:spcPct val="110000"/>
              </a:lnSpc>
              <a:spcAft>
                <a:spcPts val="0"/>
              </a:spcAft>
              <a:buFontTx/>
              <a:buNone/>
              <a:defRPr/>
            </a:pPr>
            <a:endParaRPr lang="zh-CN" altLang="en-US" sz="2400" dirty="0">
              <a:latin typeface="仿宋_GB2312" pitchFamily="49" charset="-122"/>
              <a:ea typeface="仿宋_GB2312" pitchFamily="49" charset="-122"/>
            </a:endParaRPr>
          </a:p>
          <a:p>
            <a:pPr marL="0" indent="0" fontAlgn="auto">
              <a:spcAft>
                <a:spcPts val="0"/>
              </a:spcAft>
              <a:buFont typeface="Arial" pitchFamily="34" charset="0"/>
              <a:buNone/>
              <a:defRPr/>
            </a:pPr>
            <a:endParaRPr lang="zh-CN" altLang="en-US" dirty="0"/>
          </a:p>
        </p:txBody>
      </p:sp>
      <p:sp>
        <p:nvSpPr>
          <p:cNvPr id="33798" name="矩形 2"/>
          <p:cNvSpPr>
            <a:spLocks noChangeArrowheads="1"/>
          </p:cNvSpPr>
          <p:nvPr/>
        </p:nvSpPr>
        <p:spPr bwMode="auto">
          <a:xfrm>
            <a:off x="1979613" y="1773238"/>
            <a:ext cx="6121400" cy="3489325"/>
          </a:xfrm>
          <a:prstGeom prst="rect">
            <a:avLst/>
          </a:prstGeom>
          <a:noFill/>
          <a:ln w="9525">
            <a:noFill/>
            <a:miter lim="800000"/>
            <a:headEnd/>
            <a:tailEnd/>
          </a:ln>
        </p:spPr>
        <p:txBody>
          <a:bodyPr/>
          <a:lstStyle/>
          <a:p>
            <a:pPr>
              <a:spcBef>
                <a:spcPct val="20000"/>
              </a:spcBef>
              <a:buFont typeface="Arial" charset="0"/>
              <a:buNone/>
            </a:pPr>
            <a:r>
              <a:rPr lang="en-US" altLang="zh-CN" sz="2400">
                <a:latin typeface="仿宋_GB2312" pitchFamily="49" charset="-122"/>
                <a:ea typeface="仿宋_GB2312" pitchFamily="49" charset="-122"/>
              </a:rPr>
              <a:t>2.</a:t>
            </a:r>
            <a:r>
              <a:rPr lang="zh-CN" altLang="en-US" sz="2400">
                <a:latin typeface="仿宋_GB2312" pitchFamily="49" charset="-122"/>
                <a:ea typeface="仿宋_GB2312" pitchFamily="49" charset="-122"/>
              </a:rPr>
              <a:t>培训需求分析报告案例</a:t>
            </a:r>
            <a:endParaRPr lang="en-US" altLang="zh-CN" sz="2400">
              <a:latin typeface="仿宋_GB2312" pitchFamily="49" charset="-122"/>
              <a:ea typeface="仿宋_GB2312" pitchFamily="49" charset="-122"/>
            </a:endParaRPr>
          </a:p>
          <a:p>
            <a:pPr>
              <a:spcBef>
                <a:spcPct val="20000"/>
              </a:spcBef>
              <a:buFont typeface="Arial" charset="0"/>
              <a:buNone/>
            </a:pPr>
            <a:r>
              <a:rPr lang="zh-CN" altLang="en-US" sz="2400">
                <a:latin typeface="仿宋_GB2312" pitchFamily="49" charset="-122"/>
                <a:ea typeface="仿宋_GB2312" pitchFamily="49" charset="-122"/>
              </a:rPr>
              <a:t>  见教材</a:t>
            </a:r>
            <a:r>
              <a:rPr lang="en-US" altLang="zh-CN" sz="2400">
                <a:latin typeface="仿宋_GB2312" pitchFamily="49" charset="-122"/>
                <a:ea typeface="仿宋_GB2312" pitchFamily="49" charset="-122"/>
              </a:rPr>
              <a:t>P183</a:t>
            </a:r>
            <a:r>
              <a:rPr lang="zh-CN" altLang="en-US" sz="2400">
                <a:latin typeface="仿宋_GB2312" pitchFamily="49" charset="-122"/>
                <a:ea typeface="仿宋_GB2312" pitchFamily="49" charset="-122"/>
              </a:rPr>
              <a:t>。</a:t>
            </a:r>
            <a:endParaRPr lang="en-US" altLang="zh-CN" sz="2400">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93725" y="1530350"/>
            <a:ext cx="7777163" cy="3816350"/>
          </a:xfrm>
        </p:spPr>
        <p:txBody>
          <a:bodyPr rtlCol="0">
            <a:noAutofit/>
          </a:bodyPr>
          <a:lstStyle/>
          <a:p>
            <a:pPr fontAlgn="auto">
              <a:spcBef>
                <a:spcPct val="0"/>
              </a:spcBef>
              <a:spcAft>
                <a:spcPts val="0"/>
              </a:spcAft>
              <a:buFont typeface="Arial" pitchFamily="34" charset="0"/>
              <a:buNone/>
              <a:defRPr/>
            </a:pPr>
            <a:r>
              <a:rPr lang="zh-CN" altLang="en-US" sz="3600" b="1" dirty="0" smtClean="0">
                <a:solidFill>
                  <a:schemeClr val="tx1"/>
                </a:solidFill>
              </a:rPr>
              <a:t>     </a:t>
            </a:r>
            <a:r>
              <a:rPr lang="zh-CN" altLang="en-US" sz="3600" b="1" dirty="0" smtClean="0">
                <a:solidFill>
                  <a:schemeClr val="tx1"/>
                </a:solidFill>
                <a:latin typeface="+mj-ea"/>
                <a:ea typeface="+mj-ea"/>
              </a:rPr>
              <a:t>  据</a:t>
            </a:r>
            <a:r>
              <a:rPr lang="en-US" altLang="zh-CN" sz="3600" b="1" dirty="0">
                <a:solidFill>
                  <a:schemeClr val="tx1"/>
                </a:solidFill>
                <a:latin typeface="+mj-ea"/>
                <a:ea typeface="+mj-ea"/>
              </a:rPr>
              <a:t>《</a:t>
            </a:r>
            <a:r>
              <a:rPr lang="zh-CN" altLang="en-US" sz="3600" b="1" dirty="0">
                <a:solidFill>
                  <a:schemeClr val="tx1"/>
                </a:solidFill>
                <a:latin typeface="+mj-ea"/>
                <a:ea typeface="+mj-ea"/>
              </a:rPr>
              <a:t>国家电网公司兼职培训师任职资格标准</a:t>
            </a:r>
            <a:r>
              <a:rPr lang="en-US" altLang="zh-CN" sz="3600" b="1" dirty="0">
                <a:solidFill>
                  <a:schemeClr val="tx1"/>
                </a:solidFill>
                <a:latin typeface="+mj-ea"/>
                <a:ea typeface="+mj-ea"/>
              </a:rPr>
              <a:t>》</a:t>
            </a:r>
            <a:r>
              <a:rPr lang="zh-CN" altLang="en-US" sz="3600" b="1" dirty="0">
                <a:solidFill>
                  <a:schemeClr val="tx1"/>
                </a:solidFill>
                <a:latin typeface="+mj-ea"/>
                <a:ea typeface="+mj-ea"/>
              </a:rPr>
              <a:t>，兼职培训师指能够根据公司生产、 经营需要， 掌握并运用现代培训理念和手段， </a:t>
            </a:r>
            <a:r>
              <a:rPr lang="zh-CN" altLang="en-US" sz="3600" b="1" dirty="0">
                <a:solidFill>
                  <a:schemeClr val="accent6">
                    <a:lumMod val="50000"/>
                  </a:schemeClr>
                </a:solidFill>
                <a:effectLst>
                  <a:outerShdw blurRad="38100" dist="38100" dir="2700000" algn="tl">
                    <a:srgbClr val="000000">
                      <a:alpha val="43137"/>
                    </a:srgbClr>
                  </a:outerShdw>
                </a:effectLst>
                <a:latin typeface="+mj-ea"/>
                <a:ea typeface="+mj-ea"/>
              </a:rPr>
              <a:t>策划、 开发培训项目，制定、 实施培训计划</a:t>
            </a:r>
            <a:r>
              <a:rPr lang="zh-CN" altLang="en-US" sz="3600" b="1" dirty="0">
                <a:solidFill>
                  <a:schemeClr val="tx1"/>
                </a:solidFill>
                <a:latin typeface="+mj-ea"/>
                <a:ea typeface="+mj-ea"/>
              </a:rPr>
              <a:t>，兼职</a:t>
            </a:r>
            <a:r>
              <a:rPr lang="zh-CN" altLang="en-US" sz="3600" b="1" dirty="0">
                <a:solidFill>
                  <a:schemeClr val="accent6">
                    <a:lumMod val="50000"/>
                  </a:schemeClr>
                </a:solidFill>
                <a:effectLst>
                  <a:outerShdw blurRad="38100" dist="38100" dir="2700000" algn="tl">
                    <a:srgbClr val="000000">
                      <a:alpha val="43137"/>
                    </a:srgbClr>
                  </a:outerShdw>
                </a:effectLst>
                <a:latin typeface="+mj-ea"/>
                <a:ea typeface="+mj-ea"/>
              </a:rPr>
              <a:t>从事培训教学活动</a:t>
            </a:r>
            <a:r>
              <a:rPr lang="zh-CN" altLang="en-US" sz="3600" b="1" dirty="0">
                <a:solidFill>
                  <a:schemeClr val="tx1"/>
                </a:solidFill>
                <a:latin typeface="+mj-ea"/>
                <a:ea typeface="+mj-ea"/>
              </a:rPr>
              <a:t>的长期职工。 </a:t>
            </a:r>
            <a:endParaRPr lang="zh-CN" altLang="en-US" sz="3600" b="1" cap="all" dirty="0">
              <a:solidFill>
                <a:schemeClr val="tx1"/>
              </a:solidFill>
              <a:latin typeface="+mj-ea"/>
              <a:ea typeface="+mj-ea"/>
              <a:cs typeface="+mj-cs"/>
            </a:endParaRPr>
          </a:p>
        </p:txBody>
      </p:sp>
      <p:sp>
        <p:nvSpPr>
          <p:cNvPr id="4" name="标题 4"/>
          <p:cNvSpPr txBox="1">
            <a:spLocks/>
          </p:cNvSpPr>
          <p:nvPr/>
        </p:nvSpPr>
        <p:spPr>
          <a:xfrm>
            <a:off x="611560" y="620688"/>
            <a:ext cx="7776864" cy="936103"/>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lvl1pPr algn="l" defTabSz="914400" rtl="0" eaLnBrk="1" latinLnBrk="0" hangingPunct="1">
              <a:spcBef>
                <a:spcPct val="0"/>
              </a:spcBef>
              <a:buNone/>
              <a:defRPr sz="4000" b="1" kern="1200" cap="all">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4400" dirty="0">
                <a:solidFill>
                  <a:srgbClr val="FF0000"/>
                </a:solidFill>
              </a:rPr>
              <a:t>兼职培训师职业定义</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sp>
        <p:nvSpPr>
          <p:cNvPr id="34818" name="TextBox 9"/>
          <p:cNvSpPr txBox="1">
            <a:spLocks noChangeArrowheads="1"/>
          </p:cNvSpPr>
          <p:nvPr/>
        </p:nvSpPr>
        <p:spPr bwMode="auto">
          <a:xfrm rot="-5400000">
            <a:off x="-1350962" y="3525837"/>
            <a:ext cx="4687888" cy="461963"/>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34819"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16" name="内容占位符 2"/>
          <p:cNvSpPr>
            <a:spLocks noGrp="1"/>
          </p:cNvSpPr>
          <p:nvPr>
            <p:ph idx="1"/>
          </p:nvPr>
        </p:nvSpPr>
        <p:spPr>
          <a:xfrm>
            <a:off x="1835150" y="1773238"/>
            <a:ext cx="6130925" cy="4052887"/>
          </a:xfrm>
        </p:spPr>
        <p:txBody>
          <a:bodyPr rtlCol="0">
            <a:normAutofit/>
          </a:bodyPr>
          <a:lstStyle/>
          <a:p>
            <a:pPr marL="0" indent="0" fontAlgn="auto">
              <a:spcAft>
                <a:spcPts val="0"/>
              </a:spcAft>
              <a:buFont typeface="Arial" pitchFamily="34" charset="0"/>
              <a:buNone/>
              <a:defRPr/>
            </a:pPr>
            <a:endParaRPr lang="en-US" altLang="zh-CN" sz="2400" dirty="0">
              <a:latin typeface="仿宋_GB2312" pitchFamily="49" charset="-122"/>
              <a:ea typeface="仿宋_GB2312" pitchFamily="49" charset="-122"/>
            </a:endParaRPr>
          </a:p>
          <a:p>
            <a:pPr marL="609600" indent="-609600" fontAlgn="auto">
              <a:lnSpc>
                <a:spcPct val="110000"/>
              </a:lnSpc>
              <a:spcAft>
                <a:spcPts val="0"/>
              </a:spcAft>
              <a:buFont typeface="Arial" pitchFamily="34" charset="0"/>
              <a:buNone/>
              <a:defRPr/>
            </a:pPr>
            <a:endParaRPr lang="zh-CN" altLang="en-US" dirty="0">
              <a:latin typeface="隶书" pitchFamily="49" charset="-122"/>
              <a:ea typeface="隶书" pitchFamily="49" charset="-122"/>
            </a:endParaRPr>
          </a:p>
          <a:p>
            <a:pPr marL="609600" indent="-609600" fontAlgn="auto">
              <a:lnSpc>
                <a:spcPct val="110000"/>
              </a:lnSpc>
              <a:spcAft>
                <a:spcPts val="0"/>
              </a:spcAft>
              <a:buFontTx/>
              <a:buNone/>
              <a:defRPr/>
            </a:pPr>
            <a:endParaRPr lang="zh-CN" altLang="en-US" sz="2400" dirty="0">
              <a:latin typeface="仿宋_GB2312" pitchFamily="49" charset="-122"/>
              <a:ea typeface="仿宋_GB2312" pitchFamily="49" charset="-122"/>
            </a:endParaRPr>
          </a:p>
          <a:p>
            <a:pPr marL="0" indent="0" fontAlgn="auto">
              <a:spcAft>
                <a:spcPts val="0"/>
              </a:spcAft>
              <a:buFont typeface="Arial" pitchFamily="34" charset="0"/>
              <a:buNone/>
              <a:defRPr/>
            </a:pPr>
            <a:endParaRPr lang="zh-CN" altLang="en-US" dirty="0"/>
          </a:p>
        </p:txBody>
      </p:sp>
      <p:sp>
        <p:nvSpPr>
          <p:cNvPr id="34821" name="矩形 2"/>
          <p:cNvSpPr>
            <a:spLocks noChangeArrowheads="1"/>
          </p:cNvSpPr>
          <p:nvPr/>
        </p:nvSpPr>
        <p:spPr bwMode="auto">
          <a:xfrm>
            <a:off x="1001713" y="1412875"/>
            <a:ext cx="7446962" cy="3489325"/>
          </a:xfrm>
          <a:prstGeom prst="rect">
            <a:avLst/>
          </a:prstGeom>
          <a:noFill/>
          <a:ln w="9525">
            <a:noFill/>
            <a:miter lim="800000"/>
            <a:headEnd/>
            <a:tailEnd/>
          </a:ln>
        </p:spPr>
        <p:txBody>
          <a:bodyPr/>
          <a:lstStyle/>
          <a:p>
            <a:pPr>
              <a:spcBef>
                <a:spcPct val="20000"/>
              </a:spcBef>
              <a:buFont typeface="Arial" charset="0"/>
              <a:buNone/>
            </a:pPr>
            <a:r>
              <a:rPr lang="en-US" altLang="zh-CN" sz="2400" dirty="0">
                <a:latin typeface="仿宋_GB2312" pitchFamily="49" charset="-122"/>
                <a:ea typeface="仿宋_GB2312" pitchFamily="49" charset="-122"/>
              </a:rPr>
              <a:t>3</a:t>
            </a:r>
            <a:r>
              <a:rPr lang="zh-CN" altLang="en-US" sz="2400" dirty="0">
                <a:latin typeface="仿宋_GB2312" pitchFamily="49" charset="-122"/>
                <a:ea typeface="仿宋_GB2312" pitchFamily="49" charset="-122"/>
              </a:rPr>
              <a:t>、培训内容确定注意事项</a:t>
            </a:r>
            <a:endParaRPr lang="en-US" altLang="zh-CN" sz="2400" dirty="0">
              <a:latin typeface="仿宋_GB2312" pitchFamily="49" charset="-122"/>
              <a:ea typeface="仿宋_GB2312" pitchFamily="49" charset="-122"/>
            </a:endParaRPr>
          </a:p>
          <a:p>
            <a:pPr>
              <a:spcBef>
                <a:spcPct val="20000"/>
              </a:spcBef>
              <a:buFont typeface="Arial" charset="0"/>
              <a:buNone/>
            </a:pP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）特定岗位能力要求</a:t>
            </a:r>
            <a:endParaRPr lang="en-US" altLang="zh-CN" sz="2400" dirty="0">
              <a:latin typeface="仿宋_GB2312" pitchFamily="49" charset="-122"/>
              <a:ea typeface="仿宋_GB2312" pitchFamily="49" charset="-122"/>
            </a:endParaRPr>
          </a:p>
          <a:p>
            <a:pPr>
              <a:spcBef>
                <a:spcPct val="20000"/>
              </a:spcBef>
              <a:buFont typeface="Arial" charset="0"/>
              <a:buNone/>
            </a:pP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2</a:t>
            </a:r>
            <a:r>
              <a:rPr lang="zh-CN" altLang="en-US" sz="2400" dirty="0">
                <a:latin typeface="仿宋_GB2312" pitchFamily="49" charset="-122"/>
                <a:ea typeface="仿宋_GB2312" pitchFamily="49" charset="-122"/>
              </a:rPr>
              <a:t>）特定岗位员工素质差距</a:t>
            </a:r>
            <a:endParaRPr lang="en-US" altLang="zh-CN" sz="2400" dirty="0">
              <a:latin typeface="仿宋_GB2312" pitchFamily="49" charset="-122"/>
              <a:ea typeface="仿宋_GB2312" pitchFamily="49" charset="-122"/>
            </a:endParaRPr>
          </a:p>
          <a:p>
            <a:pPr>
              <a:spcBef>
                <a:spcPct val="20000"/>
              </a:spcBef>
              <a:buFont typeface="Arial" charset="0"/>
              <a:buNone/>
            </a:pP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3</a:t>
            </a:r>
            <a:r>
              <a:rPr lang="zh-CN" altLang="en-US" sz="2400" dirty="0">
                <a:latin typeface="仿宋_GB2312" pitchFamily="49" charset="-122"/>
                <a:ea typeface="仿宋_GB2312" pitchFamily="49" charset="-122"/>
              </a:rPr>
              <a:t>）领导排序、调查表排序和对照发展目标计划排序。</a:t>
            </a:r>
            <a:endParaRPr lang="en-US" altLang="zh-CN" sz="2400" dirty="0">
              <a:latin typeface="仿宋_GB2312" pitchFamily="49" charset="-122"/>
              <a:ea typeface="仿宋_GB2312" pitchFamily="49" charset="-122"/>
            </a:endParaRPr>
          </a:p>
        </p:txBody>
      </p:sp>
      <p:pic>
        <p:nvPicPr>
          <p:cNvPr id="12" name="内容占位符 3"/>
          <p:cNvPicPr>
            <a:picLocks noChangeAspect="1"/>
          </p:cNvPicPr>
          <p:nvPr/>
        </p:nvPicPr>
        <p:blipFill>
          <a:blip r:embed="rId3"/>
          <a:srcRect/>
          <a:stretch>
            <a:fillRect/>
          </a:stretch>
        </p:blipFill>
        <p:spPr bwMode="auto">
          <a:xfrm>
            <a:off x="762000" y="3573463"/>
            <a:ext cx="7554913" cy="2343150"/>
          </a:xfrm>
          <a:prstGeom prst="rect">
            <a:avLst/>
          </a:prstGeom>
          <a:noFill/>
          <a:ln w="9525">
            <a:noFill/>
            <a:miter lim="800000"/>
            <a:headEnd/>
            <a:tailEnd/>
          </a:ln>
        </p:spPr>
      </p:pic>
      <p:sp>
        <p:nvSpPr>
          <p:cNvPr id="8" name="右箭头 7">
            <a:hlinkClick r:id="rId4" action="ppaction://hlinksldjump"/>
          </p:cNvPr>
          <p:cNvSpPr/>
          <p:nvPr/>
        </p:nvSpPr>
        <p:spPr>
          <a:xfrm>
            <a:off x="8243888" y="5954713"/>
            <a:ext cx="420687" cy="392112"/>
          </a:xfrm>
          <a:prstGeom prst="rightArrow">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250" fill="hold"/>
                                        <p:tgtEl>
                                          <p:spTgt spid="12"/>
                                        </p:tgtEl>
                                        <p:attrNameLst>
                                          <p:attrName>ppt_w</p:attrName>
                                        </p:attrNameLst>
                                      </p:cBhvr>
                                      <p:tavLst>
                                        <p:tav tm="0">
                                          <p:val>
                                            <p:fltVal val="0"/>
                                          </p:val>
                                        </p:tav>
                                        <p:tav tm="100000">
                                          <p:val>
                                            <p:strVal val="#ppt_w"/>
                                          </p:val>
                                        </p:tav>
                                      </p:tavLst>
                                    </p:anim>
                                    <p:anim calcmode="lin" valueType="num">
                                      <p:cBhvr>
                                        <p:cTn id="8" dur="1250" fill="hold"/>
                                        <p:tgtEl>
                                          <p:spTgt spid="12"/>
                                        </p:tgtEl>
                                        <p:attrNameLst>
                                          <p:attrName>ppt_h</p:attrName>
                                        </p:attrNameLst>
                                      </p:cBhvr>
                                      <p:tavLst>
                                        <p:tav tm="0">
                                          <p:val>
                                            <p:fltVal val="0"/>
                                          </p:val>
                                        </p:tav>
                                        <p:tav tm="100000">
                                          <p:val>
                                            <p:strVal val="#ppt_h"/>
                                          </p:val>
                                        </p:tav>
                                      </p:tavLst>
                                    </p:anim>
                                    <p:anim calcmode="lin" valueType="num">
                                      <p:cBhvr>
                                        <p:cTn id="9" dur="1250" fill="hold"/>
                                        <p:tgtEl>
                                          <p:spTgt spid="12"/>
                                        </p:tgtEl>
                                        <p:attrNameLst>
                                          <p:attrName>style.rotation</p:attrName>
                                        </p:attrNameLst>
                                      </p:cBhvr>
                                      <p:tavLst>
                                        <p:tav tm="0">
                                          <p:val>
                                            <p:fltVal val="90"/>
                                          </p:val>
                                        </p:tav>
                                        <p:tav tm="100000">
                                          <p:val>
                                            <p:fltVal val="0"/>
                                          </p:val>
                                        </p:tav>
                                      </p:tavLst>
                                    </p:anim>
                                    <p:animEffect transition="in" filter="fade">
                                      <p:cBhvr>
                                        <p:cTn id="10" dur="1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nvGraphicFramePr>
        <p:xfrm>
          <a:off x="323528" y="1484784"/>
          <a:ext cx="828092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标题 4"/>
          <p:cNvSpPr>
            <a:spLocks noGrp="1"/>
          </p:cNvSpPr>
          <p:nvPr>
            <p:ph type="title"/>
          </p:nvPr>
        </p:nvSpPr>
        <p:spPr>
          <a:xfrm>
            <a:off x="683568" y="332656"/>
            <a:ext cx="7848872" cy="936103"/>
          </a:xfrm>
          <a:prstGeom prst="roundRect">
            <a:avLst/>
          </a:prstGeom>
          <a:solidFill>
            <a:schemeClr val="bg2"/>
          </a:solidFill>
          <a:ln>
            <a:solidFill>
              <a:schemeClr val="bg2"/>
            </a:solidFill>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fontAlgn="auto">
              <a:spcAft>
                <a:spcPts val="0"/>
              </a:spcAft>
              <a:defRPr/>
            </a:pPr>
            <a:r>
              <a:rPr lang="zh-CN" altLang="en-US" b="1" dirty="0">
                <a:solidFill>
                  <a:srgbClr val="C00000"/>
                </a:solidFill>
              </a:rPr>
              <a:t>培 训 项 目 开 发</a:t>
            </a:r>
          </a:p>
        </p:txBody>
      </p:sp>
      <p:sp>
        <p:nvSpPr>
          <p:cNvPr id="15" name="右箭头 14"/>
          <p:cNvSpPr/>
          <p:nvPr/>
        </p:nvSpPr>
        <p:spPr>
          <a:xfrm>
            <a:off x="2843213" y="1844675"/>
            <a:ext cx="360362"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6" name="右箭头 15"/>
          <p:cNvSpPr/>
          <p:nvPr/>
        </p:nvSpPr>
        <p:spPr>
          <a:xfrm>
            <a:off x="5724525" y="1844675"/>
            <a:ext cx="360363"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（二） 策划</a:t>
              </a:r>
            </a:p>
          </p:txBody>
        </p:sp>
      </p:grpSp>
      <p:sp>
        <p:nvSpPr>
          <p:cNvPr id="37890" name="TextBox 9"/>
          <p:cNvSpPr txBox="1">
            <a:spLocks noChangeArrowheads="1"/>
          </p:cNvSpPr>
          <p:nvPr/>
        </p:nvSpPr>
        <p:spPr bwMode="auto">
          <a:xfrm rot="-5400000">
            <a:off x="1666875" y="3309938"/>
            <a:ext cx="4687888" cy="461962"/>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37891"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grpSp>
        <p:nvGrpSpPr>
          <p:cNvPr id="37892" name="组合 12"/>
          <p:cNvGrpSpPr>
            <a:grpSpLocks/>
          </p:cNvGrpSpPr>
          <p:nvPr/>
        </p:nvGrpSpPr>
        <p:grpSpPr bwMode="auto">
          <a:xfrm>
            <a:off x="1069975" y="1755775"/>
            <a:ext cx="1152525" cy="792163"/>
            <a:chOff x="1187624" y="1991516"/>
            <a:chExt cx="1152128" cy="792088"/>
          </a:xfrm>
        </p:grpSpPr>
        <p:sp>
          <p:nvSpPr>
            <p:cNvPr id="14" name="横卷形 13"/>
            <p:cNvSpPr/>
            <p:nvPr/>
          </p:nvSpPr>
          <p:spPr>
            <a:xfrm>
              <a:off x="1187624" y="1991516"/>
              <a:ext cx="1152128" cy="79208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895" name="TextBox 14"/>
            <p:cNvSpPr txBox="1">
              <a:spLocks noChangeArrowheads="1"/>
            </p:cNvSpPr>
            <p:nvPr/>
          </p:nvSpPr>
          <p:spPr bwMode="auto">
            <a:xfrm>
              <a:off x="1295636" y="2152169"/>
              <a:ext cx="936104" cy="523220"/>
            </a:xfrm>
            <a:prstGeom prst="rect">
              <a:avLst/>
            </a:prstGeom>
            <a:noFill/>
            <a:ln w="9525">
              <a:noFill/>
              <a:miter lim="800000"/>
              <a:headEnd/>
              <a:tailEnd/>
            </a:ln>
          </p:spPr>
          <p:txBody>
            <a:bodyPr>
              <a:spAutoFit/>
            </a:bodyPr>
            <a:lstStyle/>
            <a:p>
              <a:r>
                <a:rPr lang="zh-CN" altLang="en-US" sz="2800" b="1">
                  <a:solidFill>
                    <a:schemeClr val="bg1"/>
                  </a:solidFill>
                  <a:latin typeface="Calibri" pitchFamily="34" charset="0"/>
                </a:rPr>
                <a:t>定义</a:t>
              </a:r>
            </a:p>
          </p:txBody>
        </p:sp>
      </p:grpSp>
      <p:sp>
        <p:nvSpPr>
          <p:cNvPr id="37893" name="矩形 1"/>
          <p:cNvSpPr>
            <a:spLocks noChangeArrowheads="1"/>
          </p:cNvSpPr>
          <p:nvPr/>
        </p:nvSpPr>
        <p:spPr bwMode="auto">
          <a:xfrm>
            <a:off x="1069975" y="2551113"/>
            <a:ext cx="7594600" cy="1570037"/>
          </a:xfrm>
          <a:prstGeom prst="rect">
            <a:avLst/>
          </a:prstGeom>
          <a:noFill/>
          <a:ln w="9525">
            <a:noFill/>
            <a:miter lim="800000"/>
            <a:headEnd/>
            <a:tailEnd/>
          </a:ln>
        </p:spPr>
        <p:txBody>
          <a:bodyPr>
            <a:spAutoFit/>
          </a:bodyPr>
          <a:lstStyle/>
          <a:p>
            <a:r>
              <a:rPr lang="zh-CN" altLang="en-US" sz="2400">
                <a:latin typeface="仿宋_GB2312" pitchFamily="49" charset="-122"/>
                <a:ea typeface="仿宋_GB2312" pitchFamily="49" charset="-122"/>
              </a:rPr>
              <a:t>    培训项目的策划是针对培训需求，设计一个可操作的培训项目课程安排，使培训项目具有特定的对象、特定的培训目标，对时间、资金、教材、设备、师资等资源的需求有明确边界，便于开展效果、效益分析等特征。</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（二） 策划</a:t>
              </a:r>
            </a:p>
          </p:txBody>
        </p:sp>
      </p:grpSp>
      <p:sp>
        <p:nvSpPr>
          <p:cNvPr id="38914" name="TextBox 9"/>
          <p:cNvSpPr txBox="1">
            <a:spLocks noChangeArrowheads="1"/>
          </p:cNvSpPr>
          <p:nvPr/>
        </p:nvSpPr>
        <p:spPr bwMode="auto">
          <a:xfrm rot="-5400000">
            <a:off x="1666875" y="3309938"/>
            <a:ext cx="4687888" cy="461962"/>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38915"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grpSp>
        <p:nvGrpSpPr>
          <p:cNvPr id="38916" name="组合 12"/>
          <p:cNvGrpSpPr>
            <a:grpSpLocks/>
          </p:cNvGrpSpPr>
          <p:nvPr/>
        </p:nvGrpSpPr>
        <p:grpSpPr bwMode="auto">
          <a:xfrm>
            <a:off x="1069975" y="1755775"/>
            <a:ext cx="2195513" cy="882650"/>
            <a:chOff x="1187624" y="1991516"/>
            <a:chExt cx="1152128" cy="792088"/>
          </a:xfrm>
        </p:grpSpPr>
        <p:sp>
          <p:nvSpPr>
            <p:cNvPr id="14" name="横卷形 13"/>
            <p:cNvSpPr/>
            <p:nvPr/>
          </p:nvSpPr>
          <p:spPr>
            <a:xfrm>
              <a:off x="1187624" y="1991516"/>
              <a:ext cx="1152128" cy="79208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919" name="TextBox 14"/>
            <p:cNvSpPr txBox="1">
              <a:spLocks noChangeArrowheads="1"/>
            </p:cNvSpPr>
            <p:nvPr/>
          </p:nvSpPr>
          <p:spPr bwMode="auto">
            <a:xfrm>
              <a:off x="1295636" y="2152169"/>
              <a:ext cx="1044116" cy="470061"/>
            </a:xfrm>
            <a:prstGeom prst="rect">
              <a:avLst/>
            </a:prstGeom>
            <a:noFill/>
            <a:ln w="9525">
              <a:noFill/>
              <a:miter lim="800000"/>
              <a:headEnd/>
              <a:tailEnd/>
            </a:ln>
          </p:spPr>
          <p:txBody>
            <a:bodyPr>
              <a:spAutoFit/>
            </a:bodyPr>
            <a:lstStyle/>
            <a:p>
              <a:r>
                <a:rPr lang="zh-CN" altLang="en-US" sz="2800" b="1">
                  <a:solidFill>
                    <a:schemeClr val="bg1"/>
                  </a:solidFill>
                  <a:latin typeface="Calibri" pitchFamily="34" charset="0"/>
                </a:rPr>
                <a:t>主要内容</a:t>
              </a:r>
            </a:p>
          </p:txBody>
        </p:sp>
      </p:grpSp>
      <p:sp>
        <p:nvSpPr>
          <p:cNvPr id="38917" name="矩形 1"/>
          <p:cNvSpPr>
            <a:spLocks noChangeArrowheads="1"/>
          </p:cNvSpPr>
          <p:nvPr/>
        </p:nvSpPr>
        <p:spPr bwMode="auto">
          <a:xfrm>
            <a:off x="1069975" y="2781300"/>
            <a:ext cx="7594600" cy="2160588"/>
          </a:xfrm>
          <a:prstGeom prst="rect">
            <a:avLst/>
          </a:prstGeom>
          <a:noFill/>
          <a:ln w="9525">
            <a:noFill/>
            <a:miter lim="800000"/>
            <a:headEnd/>
            <a:tailEnd/>
          </a:ln>
        </p:spPr>
        <p:txBody>
          <a:bodyPr>
            <a:spAutoFit/>
          </a:bodyPr>
          <a:lstStyle/>
          <a:p>
            <a:pPr marL="0" lvl="1" indent="-533400">
              <a:lnSpc>
                <a:spcPct val="140000"/>
              </a:lnSpc>
            </a:pPr>
            <a:r>
              <a:rPr lang="en-US" altLang="zh-CN" sz="2400">
                <a:latin typeface="仿宋_GB2312" pitchFamily="49" charset="-122"/>
                <a:ea typeface="仿宋_GB2312" pitchFamily="49" charset="-122"/>
              </a:rPr>
              <a:t>1.</a:t>
            </a:r>
            <a:r>
              <a:rPr lang="zh-CN" altLang="en-US" sz="2400">
                <a:latin typeface="仿宋_GB2312" pitchFamily="49" charset="-122"/>
                <a:ea typeface="仿宋_GB2312" pitchFamily="49" charset="-122"/>
              </a:rPr>
              <a:t>培训目标、对象、天数（学时）、培训方式、考核方式、设备设施等要求。</a:t>
            </a:r>
          </a:p>
          <a:p>
            <a:pPr marL="0" lvl="1" indent="-533400">
              <a:lnSpc>
                <a:spcPct val="140000"/>
              </a:lnSpc>
            </a:pPr>
            <a:r>
              <a:rPr lang="en-US" altLang="zh-CN" sz="2400">
                <a:latin typeface="仿宋_GB2312" pitchFamily="49" charset="-122"/>
                <a:ea typeface="仿宋_GB2312" pitchFamily="49" charset="-122"/>
              </a:rPr>
              <a:t>2.</a:t>
            </a:r>
            <a:r>
              <a:rPr lang="zh-CN" altLang="en-US" sz="2400">
                <a:latin typeface="仿宋_GB2312" pitchFamily="49" charset="-122"/>
                <a:ea typeface="仿宋_GB2312" pitchFamily="49" charset="-122"/>
              </a:rPr>
              <a:t>培训内容（培训模块及相关信息）。</a:t>
            </a:r>
          </a:p>
          <a:p>
            <a:pPr marL="0" lvl="1" indent="-533400">
              <a:lnSpc>
                <a:spcPct val="140000"/>
              </a:lnSpc>
            </a:pPr>
            <a:r>
              <a:rPr lang="en-US" altLang="zh-CN" sz="2400">
                <a:latin typeface="仿宋_GB2312" pitchFamily="49" charset="-122"/>
                <a:ea typeface="仿宋_GB2312" pitchFamily="49" charset="-122"/>
              </a:rPr>
              <a:t>3.</a:t>
            </a:r>
            <a:r>
              <a:rPr lang="zh-CN" altLang="en-US" sz="2400">
                <a:latin typeface="仿宋_GB2312" pitchFamily="49" charset="-122"/>
                <a:ea typeface="仿宋_GB2312" pitchFamily="49" charset="-122"/>
              </a:rPr>
              <a:t>培训实施进程表。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3"/>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（二） 策划</a:t>
              </a:r>
            </a:p>
          </p:txBody>
        </p:sp>
      </p:grpSp>
      <p:sp>
        <p:nvSpPr>
          <p:cNvPr id="39938" name="TextBox 9"/>
          <p:cNvSpPr txBox="1">
            <a:spLocks noChangeArrowheads="1"/>
          </p:cNvSpPr>
          <p:nvPr/>
        </p:nvSpPr>
        <p:spPr bwMode="auto">
          <a:xfrm rot="-5400000">
            <a:off x="1666875" y="3309938"/>
            <a:ext cx="4687888" cy="461962"/>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39939"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pic>
        <p:nvPicPr>
          <p:cNvPr id="39940" name="图片 11"/>
          <p:cNvPicPr>
            <a:picLocks noChangeAspect="1" noChangeArrowheads="1"/>
          </p:cNvPicPr>
          <p:nvPr/>
        </p:nvPicPr>
        <p:blipFill>
          <a:blip r:embed="rId4"/>
          <a:srcRect l="19865" t="54285" r="43506" b="28262"/>
          <a:stretch>
            <a:fillRect/>
          </a:stretch>
        </p:blipFill>
        <p:spPr bwMode="auto">
          <a:xfrm rot="-190524">
            <a:off x="735013" y="1708150"/>
            <a:ext cx="6551612" cy="4537075"/>
          </a:xfrm>
          <a:prstGeom prst="rect">
            <a:avLst/>
          </a:prstGeom>
          <a:noFill/>
          <a:ln w="9525">
            <a:solidFill>
              <a:srgbClr val="FF0000"/>
            </a:solidFill>
            <a:miter lim="800000"/>
            <a:headEnd/>
            <a:tailEnd/>
          </a:ln>
        </p:spPr>
      </p:pic>
      <p:grpSp>
        <p:nvGrpSpPr>
          <p:cNvPr id="39941" name="组合 4"/>
          <p:cNvGrpSpPr>
            <a:grpSpLocks/>
          </p:cNvGrpSpPr>
          <p:nvPr/>
        </p:nvGrpSpPr>
        <p:grpSpPr bwMode="auto">
          <a:xfrm>
            <a:off x="7596188" y="1454150"/>
            <a:ext cx="1203325" cy="4392613"/>
            <a:chOff x="406265" y="1772816"/>
            <a:chExt cx="1202677" cy="4392488"/>
          </a:xfrm>
        </p:grpSpPr>
        <p:sp>
          <p:nvSpPr>
            <p:cNvPr id="17" name="横卷形 16"/>
            <p:cNvSpPr/>
            <p:nvPr/>
          </p:nvSpPr>
          <p:spPr>
            <a:xfrm rot="16200000">
              <a:off x="-1188641" y="3367721"/>
              <a:ext cx="4392488" cy="120267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943" name="TextBox 2"/>
            <p:cNvSpPr txBox="1">
              <a:spLocks noChangeArrowheads="1"/>
            </p:cNvSpPr>
            <p:nvPr/>
          </p:nvSpPr>
          <p:spPr bwMode="auto">
            <a:xfrm>
              <a:off x="755576" y="1862831"/>
              <a:ext cx="504056" cy="4154984"/>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5"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（二） 策划</a:t>
              </a:r>
            </a:p>
          </p:txBody>
        </p:sp>
      </p:grpSp>
      <p:sp>
        <p:nvSpPr>
          <p:cNvPr id="41986" name="TextBox 9"/>
          <p:cNvSpPr txBox="1">
            <a:spLocks noChangeArrowheads="1"/>
          </p:cNvSpPr>
          <p:nvPr/>
        </p:nvSpPr>
        <p:spPr bwMode="auto">
          <a:xfrm rot="-5400000">
            <a:off x="1666875" y="3309938"/>
            <a:ext cx="4687888" cy="461962"/>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41987"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41988" name="TextBox 2"/>
          <p:cNvSpPr txBox="1">
            <a:spLocks noChangeArrowheads="1"/>
          </p:cNvSpPr>
          <p:nvPr/>
        </p:nvSpPr>
        <p:spPr bwMode="auto">
          <a:xfrm>
            <a:off x="673100" y="1704975"/>
            <a:ext cx="503238" cy="4154488"/>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pic>
        <p:nvPicPr>
          <p:cNvPr id="13" name="图片 12"/>
          <p:cNvPicPr/>
          <p:nvPr/>
        </p:nvPicPr>
        <p:blipFill rotWithShape="1">
          <a:blip r:embed="rId3"/>
          <a:srcRect l="19865" t="71504" r="25054" b="9785"/>
          <a:stretch/>
        </p:blipFill>
        <p:spPr bwMode="auto">
          <a:xfrm rot="21388203">
            <a:off x="395288" y="1552575"/>
            <a:ext cx="7040562" cy="4897438"/>
          </a:xfrm>
          <a:prstGeom prst="rect">
            <a:avLst/>
          </a:prstGeom>
          <a:solidFill>
            <a:schemeClr val="accent1">
              <a:lumMod val="20000"/>
              <a:lumOff val="80000"/>
            </a:schemeClr>
          </a:solidFill>
          <a:ln>
            <a:solidFill>
              <a:srgbClr val="FF0000"/>
            </a:solidFill>
          </a:ln>
          <a:extLst/>
        </p:spPr>
      </p:pic>
      <p:grpSp>
        <p:nvGrpSpPr>
          <p:cNvPr id="41990" name="组合 11"/>
          <p:cNvGrpSpPr>
            <a:grpSpLocks/>
          </p:cNvGrpSpPr>
          <p:nvPr/>
        </p:nvGrpSpPr>
        <p:grpSpPr bwMode="auto">
          <a:xfrm>
            <a:off x="7596188" y="1454150"/>
            <a:ext cx="1203325" cy="4392613"/>
            <a:chOff x="406265" y="1772816"/>
            <a:chExt cx="1202677" cy="4392488"/>
          </a:xfrm>
        </p:grpSpPr>
        <p:sp>
          <p:nvSpPr>
            <p:cNvPr id="14" name="横卷形 13"/>
            <p:cNvSpPr/>
            <p:nvPr/>
          </p:nvSpPr>
          <p:spPr>
            <a:xfrm rot="16200000">
              <a:off x="-1188641" y="3367721"/>
              <a:ext cx="4392488" cy="120267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992" name="TextBox 14"/>
            <p:cNvSpPr txBox="1">
              <a:spLocks noChangeArrowheads="1"/>
            </p:cNvSpPr>
            <p:nvPr/>
          </p:nvSpPr>
          <p:spPr bwMode="auto">
            <a:xfrm>
              <a:off x="755576" y="1862831"/>
              <a:ext cx="504056" cy="4154984"/>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（二） 策划</a:t>
              </a:r>
            </a:p>
          </p:txBody>
        </p:sp>
      </p:grpSp>
      <p:sp>
        <p:nvSpPr>
          <p:cNvPr id="43010" name="TextBox 9"/>
          <p:cNvSpPr txBox="1">
            <a:spLocks noChangeArrowheads="1"/>
          </p:cNvSpPr>
          <p:nvPr/>
        </p:nvSpPr>
        <p:spPr bwMode="auto">
          <a:xfrm rot="-5400000">
            <a:off x="1666875" y="3309938"/>
            <a:ext cx="4687888" cy="461962"/>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43011"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43012" name="TextBox 2"/>
          <p:cNvSpPr txBox="1">
            <a:spLocks noChangeArrowheads="1"/>
          </p:cNvSpPr>
          <p:nvPr/>
        </p:nvSpPr>
        <p:spPr bwMode="auto">
          <a:xfrm>
            <a:off x="673100" y="1704975"/>
            <a:ext cx="503238" cy="4154488"/>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pic>
        <p:nvPicPr>
          <p:cNvPr id="43013" name="图片 11"/>
          <p:cNvPicPr>
            <a:picLocks noChangeAspect="1" noChangeArrowheads="1"/>
          </p:cNvPicPr>
          <p:nvPr/>
        </p:nvPicPr>
        <p:blipFill>
          <a:blip r:embed="rId3"/>
          <a:srcRect l="22214" t="9387" r="20538" b="63591"/>
          <a:stretch>
            <a:fillRect/>
          </a:stretch>
        </p:blipFill>
        <p:spPr bwMode="auto">
          <a:xfrm rot="-220947">
            <a:off x="690563" y="1471613"/>
            <a:ext cx="6632575" cy="4621212"/>
          </a:xfrm>
          <a:prstGeom prst="rect">
            <a:avLst/>
          </a:prstGeom>
          <a:noFill/>
          <a:ln w="9525">
            <a:solidFill>
              <a:srgbClr val="FF0000"/>
            </a:solidFill>
            <a:miter lim="800000"/>
            <a:headEnd/>
            <a:tailEnd/>
          </a:ln>
        </p:spPr>
      </p:pic>
      <p:grpSp>
        <p:nvGrpSpPr>
          <p:cNvPr id="43014" name="组合 12"/>
          <p:cNvGrpSpPr>
            <a:grpSpLocks/>
          </p:cNvGrpSpPr>
          <p:nvPr/>
        </p:nvGrpSpPr>
        <p:grpSpPr bwMode="auto">
          <a:xfrm>
            <a:off x="7596188" y="1454150"/>
            <a:ext cx="1203325" cy="4392613"/>
            <a:chOff x="406265" y="1772816"/>
            <a:chExt cx="1202677" cy="4392488"/>
          </a:xfrm>
        </p:grpSpPr>
        <p:sp>
          <p:nvSpPr>
            <p:cNvPr id="14" name="横卷形 13"/>
            <p:cNvSpPr/>
            <p:nvPr/>
          </p:nvSpPr>
          <p:spPr>
            <a:xfrm rot="16200000">
              <a:off x="-1188641" y="3367721"/>
              <a:ext cx="4392488" cy="120267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016" name="TextBox 14"/>
            <p:cNvSpPr txBox="1">
              <a:spLocks noChangeArrowheads="1"/>
            </p:cNvSpPr>
            <p:nvPr/>
          </p:nvSpPr>
          <p:spPr bwMode="auto">
            <a:xfrm>
              <a:off x="755576" y="1862831"/>
              <a:ext cx="504056" cy="4154984"/>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（二） 策划</a:t>
              </a:r>
            </a:p>
          </p:txBody>
        </p:sp>
      </p:grpSp>
      <p:sp>
        <p:nvSpPr>
          <p:cNvPr id="44034" name="TextBox 9"/>
          <p:cNvSpPr txBox="1">
            <a:spLocks noChangeArrowheads="1"/>
          </p:cNvSpPr>
          <p:nvPr/>
        </p:nvSpPr>
        <p:spPr bwMode="auto">
          <a:xfrm rot="-5400000">
            <a:off x="1666875" y="3309938"/>
            <a:ext cx="4687888" cy="461962"/>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44035"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13" name="内容占位符 2"/>
          <p:cNvSpPr>
            <a:spLocks noGrp="1"/>
          </p:cNvSpPr>
          <p:nvPr>
            <p:ph idx="1"/>
          </p:nvPr>
        </p:nvSpPr>
        <p:spPr>
          <a:xfrm>
            <a:off x="1814190" y="1554000"/>
            <a:ext cx="6877050" cy="4211637"/>
          </a:xfrm>
        </p:spPr>
        <p:txBody>
          <a:bodyPr/>
          <a:lstStyle/>
          <a:p>
            <a:pPr marL="0" lvl="1" indent="-533400">
              <a:lnSpc>
                <a:spcPct val="150000"/>
              </a:lnSpc>
              <a:spcBef>
                <a:spcPct val="0"/>
              </a:spcBef>
              <a:buFont typeface="Arial" charset="0"/>
              <a:buNone/>
            </a:pPr>
            <a:r>
              <a:rPr lang="zh-CN" altLang="en-US" sz="2400" dirty="0" smtClean="0">
                <a:latin typeface="仿宋_GB2312" pitchFamily="49" charset="-122"/>
                <a:ea typeface="仿宋_GB2312" pitchFamily="49" charset="-122"/>
              </a:rPr>
              <a:t>案例分析</a:t>
            </a:r>
          </a:p>
          <a:p>
            <a:pPr marL="0" lvl="1" indent="-533400">
              <a:lnSpc>
                <a:spcPct val="150000"/>
              </a:lnSpc>
              <a:spcBef>
                <a:spcPct val="0"/>
              </a:spcBef>
              <a:buFont typeface="Arial" charset="0"/>
              <a:buNone/>
            </a:pPr>
            <a:r>
              <a:rPr lang="zh-CN" altLang="en-US" sz="2400" dirty="0" smtClean="0">
                <a:latin typeface="仿宋_GB2312" pitchFamily="49" charset="-122"/>
                <a:ea typeface="仿宋_GB2312" pitchFamily="49" charset="-122"/>
              </a:rPr>
              <a:t>优点： 培训内容设计具体</a:t>
            </a:r>
            <a:r>
              <a:rPr lang="en-US" altLang="zh-CN" sz="2400" dirty="0" smtClean="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文件语言表述较准确</a:t>
            </a:r>
            <a:r>
              <a:rPr lang="zh-CN" altLang="en-US" sz="2400" dirty="0" smtClean="0">
                <a:latin typeface="仿宋_GB2312" pitchFamily="49" charset="-122"/>
                <a:ea typeface="仿宋_GB2312" pitchFamily="49" charset="-122"/>
              </a:rPr>
              <a:t>、        精炼</a:t>
            </a:r>
            <a:r>
              <a:rPr lang="zh-CN" altLang="en-US" sz="2400" dirty="0" smtClean="0">
                <a:latin typeface="仿宋_GB2312" pitchFamily="49" charset="-122"/>
                <a:ea typeface="仿宋_GB2312" pitchFamily="49" charset="-122"/>
              </a:rPr>
              <a:t>。采用文字式和表格式相结合的表现形式，简洁、清晰。</a:t>
            </a:r>
            <a:endParaRPr lang="en-US" altLang="zh-CN" sz="2400" dirty="0" smtClean="0">
              <a:latin typeface="仿宋_GB2312" pitchFamily="49" charset="-122"/>
              <a:ea typeface="仿宋_GB2312" pitchFamily="49" charset="-122"/>
            </a:endParaRPr>
          </a:p>
        </p:txBody>
      </p:sp>
      <p:grpSp>
        <p:nvGrpSpPr>
          <p:cNvPr id="44038" name="组合 11"/>
          <p:cNvGrpSpPr>
            <a:grpSpLocks/>
          </p:cNvGrpSpPr>
          <p:nvPr/>
        </p:nvGrpSpPr>
        <p:grpSpPr bwMode="auto">
          <a:xfrm>
            <a:off x="589534" y="1500608"/>
            <a:ext cx="1203325" cy="4392613"/>
            <a:chOff x="406265" y="1772816"/>
            <a:chExt cx="1202677" cy="4392488"/>
          </a:xfrm>
        </p:grpSpPr>
        <p:sp>
          <p:nvSpPr>
            <p:cNvPr id="14" name="横卷形 13"/>
            <p:cNvSpPr/>
            <p:nvPr/>
          </p:nvSpPr>
          <p:spPr>
            <a:xfrm rot="16200000">
              <a:off x="-1188641" y="3367721"/>
              <a:ext cx="4392488" cy="120267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040" name="TextBox 14"/>
            <p:cNvSpPr txBox="1">
              <a:spLocks noChangeArrowheads="1"/>
            </p:cNvSpPr>
            <p:nvPr/>
          </p:nvSpPr>
          <p:spPr bwMode="auto">
            <a:xfrm>
              <a:off x="755576" y="1862831"/>
              <a:ext cx="504056" cy="4154984"/>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（二） 策划</a:t>
              </a:r>
            </a:p>
          </p:txBody>
        </p:sp>
      </p:grpSp>
      <p:sp>
        <p:nvSpPr>
          <p:cNvPr id="45058" name="TextBox 9"/>
          <p:cNvSpPr txBox="1">
            <a:spLocks noChangeArrowheads="1"/>
          </p:cNvSpPr>
          <p:nvPr/>
        </p:nvSpPr>
        <p:spPr bwMode="auto">
          <a:xfrm rot="-5400000">
            <a:off x="1666875" y="3309938"/>
            <a:ext cx="4687888" cy="461962"/>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endParaRPr lang="zh-CN" altLang="en-US" sz="3200" b="1">
              <a:solidFill>
                <a:schemeClr val="bg1"/>
              </a:solidFill>
              <a:latin typeface="Calibri" pitchFamily="34" charset="0"/>
            </a:endParaRPr>
          </a:p>
        </p:txBody>
      </p:sp>
      <p:sp>
        <p:nvSpPr>
          <p:cNvPr id="45059"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45060" name="TextBox 2"/>
          <p:cNvSpPr txBox="1">
            <a:spLocks noChangeArrowheads="1"/>
          </p:cNvSpPr>
          <p:nvPr/>
        </p:nvSpPr>
        <p:spPr bwMode="auto">
          <a:xfrm>
            <a:off x="673100" y="1704975"/>
            <a:ext cx="503238" cy="4154488"/>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13" name="内容占位符 2"/>
          <p:cNvSpPr>
            <a:spLocks noGrp="1"/>
          </p:cNvSpPr>
          <p:nvPr>
            <p:ph idx="1"/>
          </p:nvPr>
        </p:nvSpPr>
        <p:spPr>
          <a:xfrm>
            <a:off x="2051720" y="1572566"/>
            <a:ext cx="6562601" cy="3894887"/>
          </a:xfrm>
        </p:spPr>
        <p:txBody>
          <a:bodyPr/>
          <a:lstStyle/>
          <a:p>
            <a:pPr marL="0" lvl="1" indent="-533400">
              <a:lnSpc>
                <a:spcPct val="150000"/>
              </a:lnSpc>
              <a:spcBef>
                <a:spcPct val="0"/>
              </a:spcBef>
              <a:buFont typeface="Arial" charset="0"/>
              <a:buNone/>
            </a:pPr>
            <a:r>
              <a:rPr lang="zh-CN" altLang="en-US" sz="2400" dirty="0" smtClean="0">
                <a:latin typeface="仿宋_GB2312" pitchFamily="49" charset="-122"/>
                <a:ea typeface="仿宋_GB2312" pitchFamily="49" charset="-122"/>
              </a:rPr>
              <a:t>案例分析</a:t>
            </a:r>
            <a:endParaRPr lang="en-US" altLang="zh-CN" sz="2400" dirty="0" smtClean="0">
              <a:latin typeface="仿宋_GB2312" pitchFamily="49" charset="-122"/>
              <a:ea typeface="仿宋_GB2312" pitchFamily="49" charset="-122"/>
            </a:endParaRPr>
          </a:p>
          <a:p>
            <a:pPr marL="0" lvl="1" indent="-533400">
              <a:lnSpc>
                <a:spcPct val="150000"/>
              </a:lnSpc>
              <a:spcBef>
                <a:spcPct val="0"/>
              </a:spcBef>
              <a:buFont typeface="Arial" charset="0"/>
              <a:buNone/>
            </a:pPr>
            <a:r>
              <a:rPr lang="zh-CN" altLang="en-US" sz="2400" dirty="0" smtClean="0">
                <a:latin typeface="仿宋_GB2312" pitchFamily="49" charset="-122"/>
                <a:ea typeface="仿宋_GB2312" pitchFamily="49" charset="-122"/>
              </a:rPr>
              <a:t>不足：</a:t>
            </a:r>
            <a:endParaRPr lang="en-US" altLang="zh-CN" sz="2400" dirty="0" smtClean="0">
              <a:latin typeface="仿宋_GB2312" pitchFamily="49" charset="-122"/>
              <a:ea typeface="仿宋_GB2312" pitchFamily="49" charset="-122"/>
            </a:endParaRPr>
          </a:p>
          <a:p>
            <a:pPr marL="0" lvl="1" indent="-533400">
              <a:lnSpc>
                <a:spcPct val="150000"/>
              </a:lnSpc>
              <a:spcBef>
                <a:spcPct val="0"/>
              </a:spcBef>
              <a:buNone/>
            </a:pPr>
            <a:r>
              <a:rPr lang="en-US" altLang="zh-CN" sz="2400" dirty="0" smtClean="0">
                <a:latin typeface="仿宋_GB2312" pitchFamily="49" charset="-122"/>
                <a:ea typeface="仿宋_GB2312" pitchFamily="49" charset="-122"/>
              </a:rPr>
              <a:t>1</a:t>
            </a:r>
            <a:r>
              <a:rPr lang="zh-CN" altLang="en-US" sz="2400" dirty="0" smtClean="0">
                <a:latin typeface="仿宋_GB2312" pitchFamily="49" charset="-122"/>
                <a:ea typeface="仿宋_GB2312" pitchFamily="49" charset="-122"/>
              </a:rPr>
              <a:t>、没有明确</a:t>
            </a:r>
            <a:r>
              <a:rPr lang="zh-CN" altLang="en-US" sz="2400" dirty="0">
                <a:latin typeface="仿宋_GB2312" pitchFamily="49" charset="-122"/>
                <a:ea typeface="仿宋_GB2312" pitchFamily="49" charset="-122"/>
              </a:rPr>
              <a:t>的考评</a:t>
            </a:r>
            <a:r>
              <a:rPr lang="zh-CN" altLang="en-US" sz="2400" dirty="0" smtClean="0">
                <a:latin typeface="仿宋_GB2312" pitchFamily="49" charset="-122"/>
                <a:ea typeface="仿宋_GB2312" pitchFamily="49" charset="-122"/>
              </a:rPr>
              <a:t>方式和考核</a:t>
            </a:r>
            <a:r>
              <a:rPr lang="zh-CN" altLang="en-US" sz="2400" dirty="0" smtClean="0">
                <a:latin typeface="仿宋_GB2312" pitchFamily="49" charset="-122"/>
                <a:ea typeface="仿宋_GB2312" pitchFamily="49" charset="-122"/>
              </a:rPr>
              <a:t>标准。</a:t>
            </a:r>
            <a:endParaRPr lang="en-US" altLang="zh-CN" sz="2400" dirty="0" smtClean="0">
              <a:latin typeface="仿宋_GB2312" pitchFamily="49" charset="-122"/>
              <a:ea typeface="仿宋_GB2312" pitchFamily="49" charset="-122"/>
            </a:endParaRPr>
          </a:p>
          <a:p>
            <a:pPr marL="0" lvl="1" indent="-533400">
              <a:lnSpc>
                <a:spcPct val="150000"/>
              </a:lnSpc>
              <a:spcBef>
                <a:spcPct val="0"/>
              </a:spcBef>
              <a:buFont typeface="Arial" charset="0"/>
              <a:buNone/>
            </a:pPr>
            <a:r>
              <a:rPr lang="en-US" altLang="zh-CN" sz="2400" dirty="0" smtClean="0">
                <a:latin typeface="仿宋_GB2312" pitchFamily="49" charset="-122"/>
                <a:ea typeface="仿宋_GB2312" pitchFamily="49" charset="-122"/>
              </a:rPr>
              <a:t>2</a:t>
            </a:r>
            <a:r>
              <a:rPr lang="zh-CN" altLang="en-US" sz="2400" dirty="0" smtClean="0">
                <a:latin typeface="仿宋_GB2312" pitchFamily="49" charset="-122"/>
                <a:ea typeface="仿宋_GB2312" pitchFamily="49" charset="-122"/>
              </a:rPr>
              <a:t>、培训规模、任课</a:t>
            </a:r>
            <a:r>
              <a:rPr lang="zh-CN" altLang="en-US" sz="2400" dirty="0" smtClean="0">
                <a:latin typeface="仿宋_GB2312" pitchFamily="49" charset="-122"/>
                <a:ea typeface="仿宋_GB2312" pitchFamily="49" charset="-122"/>
              </a:rPr>
              <a:t>教师信息需要</a:t>
            </a:r>
            <a:r>
              <a:rPr lang="zh-CN" altLang="en-US" sz="2400" dirty="0" smtClean="0">
                <a:latin typeface="仿宋_GB2312" pitchFamily="49" charset="-122"/>
                <a:ea typeface="仿宋_GB2312" pitchFamily="49" charset="-122"/>
              </a:rPr>
              <a:t>完善。</a:t>
            </a:r>
            <a:endParaRPr lang="en-US" altLang="zh-CN" sz="2400" dirty="0" smtClean="0">
              <a:latin typeface="仿宋_GB2312" pitchFamily="49" charset="-122"/>
              <a:ea typeface="仿宋_GB2312" pitchFamily="49" charset="-122"/>
            </a:endParaRPr>
          </a:p>
          <a:p>
            <a:pPr marL="0" lvl="1" indent="-533400">
              <a:lnSpc>
                <a:spcPct val="150000"/>
              </a:lnSpc>
              <a:spcBef>
                <a:spcPct val="0"/>
              </a:spcBef>
              <a:buFont typeface="Arial" charset="0"/>
              <a:buNone/>
            </a:pPr>
            <a:r>
              <a:rPr lang="en-US" altLang="zh-CN" sz="2400" dirty="0" smtClean="0">
                <a:latin typeface="仿宋_GB2312" pitchFamily="49" charset="-122"/>
                <a:ea typeface="仿宋_GB2312" pitchFamily="49" charset="-122"/>
              </a:rPr>
              <a:t>3</a:t>
            </a:r>
            <a:r>
              <a:rPr lang="zh-CN" altLang="en-US" sz="2400" dirty="0" smtClean="0">
                <a:latin typeface="仿宋_GB2312" pitchFamily="49" charset="-122"/>
                <a:ea typeface="仿宋_GB2312" pitchFamily="49" charset="-122"/>
              </a:rPr>
              <a:t>、培训经费投入、培训效益等要素需要补充</a:t>
            </a:r>
            <a:r>
              <a:rPr lang="zh-CN" altLang="en-US" sz="2600" dirty="0" smtClean="0"/>
              <a:t>。</a:t>
            </a:r>
          </a:p>
        </p:txBody>
      </p:sp>
      <p:grpSp>
        <p:nvGrpSpPr>
          <p:cNvPr id="45062" name="组合 11"/>
          <p:cNvGrpSpPr>
            <a:grpSpLocks/>
          </p:cNvGrpSpPr>
          <p:nvPr/>
        </p:nvGrpSpPr>
        <p:grpSpPr bwMode="auto">
          <a:xfrm>
            <a:off x="574675" y="1489571"/>
            <a:ext cx="1203325" cy="4392613"/>
            <a:chOff x="559921" y="1676478"/>
            <a:chExt cx="1202677" cy="4392488"/>
          </a:xfrm>
        </p:grpSpPr>
        <p:sp>
          <p:nvSpPr>
            <p:cNvPr id="14" name="横卷形 13"/>
            <p:cNvSpPr/>
            <p:nvPr/>
          </p:nvSpPr>
          <p:spPr>
            <a:xfrm rot="16200000">
              <a:off x="-1034984" y="3271383"/>
              <a:ext cx="4392488" cy="120267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064" name="TextBox 14"/>
            <p:cNvSpPr txBox="1">
              <a:spLocks noChangeArrowheads="1"/>
            </p:cNvSpPr>
            <p:nvPr/>
          </p:nvSpPr>
          <p:spPr bwMode="auto">
            <a:xfrm>
              <a:off x="880127" y="1873006"/>
              <a:ext cx="504056" cy="4154984"/>
            </a:xfrm>
            <a:prstGeom prst="rect">
              <a:avLst/>
            </a:prstGeom>
            <a:noFill/>
            <a:ln w="9525">
              <a:noFill/>
              <a:miter lim="800000"/>
              <a:headEnd/>
              <a:tailEnd/>
            </a:ln>
          </p:spPr>
          <p:txBody>
            <a:bodyPr>
              <a:spAutoFit/>
            </a:bodyPr>
            <a:lstStyle/>
            <a:p>
              <a:r>
                <a:rPr lang="zh-CN" altLang="en-US" sz="2400" b="1" dirty="0">
                  <a:solidFill>
                    <a:schemeClr val="bg1"/>
                  </a:solidFill>
                  <a:latin typeface="Calibri" pitchFamily="34" charset="0"/>
                </a:rPr>
                <a:t>某电信行业岗前培训计划</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barn(inVertical)">
                                      <p:cBhvr>
                                        <p:cTn id="7" dur="500"/>
                                        <p:tgtEl>
                                          <p:spTgt spid="1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barn(inVertical)">
                                      <p:cBhvr>
                                        <p:cTn id="12" dur="500"/>
                                        <p:tgtEl>
                                          <p:spTgt spid="1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barn(inVertical)">
                                      <p:cBhvr>
                                        <p:cTn id="1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1"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（二） 策划</a:t>
              </a:r>
            </a:p>
          </p:txBody>
        </p:sp>
      </p:grpSp>
      <p:sp>
        <p:nvSpPr>
          <p:cNvPr id="46082"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46083" name="TextBox 2"/>
          <p:cNvSpPr txBox="1">
            <a:spLocks noChangeArrowheads="1"/>
          </p:cNvSpPr>
          <p:nvPr/>
        </p:nvSpPr>
        <p:spPr bwMode="auto">
          <a:xfrm>
            <a:off x="673100" y="1704975"/>
            <a:ext cx="503238" cy="4154488"/>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13" name="内容占位符 2"/>
          <p:cNvSpPr>
            <a:spLocks noGrp="1"/>
          </p:cNvSpPr>
          <p:nvPr>
            <p:ph idx="1"/>
          </p:nvPr>
        </p:nvSpPr>
        <p:spPr>
          <a:xfrm>
            <a:off x="3491880" y="1711325"/>
            <a:ext cx="5328592" cy="4281488"/>
          </a:xfrm>
        </p:spPr>
        <p:txBody>
          <a:bodyPr rtlCol="0">
            <a:normAutofit lnSpcReduction="10000"/>
          </a:bodyPr>
          <a:lstStyle/>
          <a:p>
            <a:pPr marL="0" lvl="1" indent="-533400" fontAlgn="auto">
              <a:lnSpc>
                <a:spcPct val="150000"/>
              </a:lnSpc>
              <a:spcBef>
                <a:spcPct val="0"/>
              </a:spcBef>
              <a:spcAft>
                <a:spcPts val="0"/>
              </a:spcAft>
              <a:buFont typeface="Arial" pitchFamily="34" charset="0"/>
              <a:buNone/>
              <a:defRPr/>
            </a:pPr>
            <a:r>
              <a:rPr lang="en-US" altLang="zh-CN" sz="2400" dirty="0" smtClean="0">
                <a:latin typeface="仿宋_GB2312" pitchFamily="49" charset="-122"/>
                <a:ea typeface="仿宋_GB2312" pitchFamily="49" charset="-122"/>
              </a:rPr>
              <a:t>1</a:t>
            </a:r>
            <a:r>
              <a:rPr lang="en-US" altLang="zh-CN" sz="2400" dirty="0">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紧密</a:t>
            </a:r>
            <a:r>
              <a:rPr lang="zh-CN" altLang="en-US" sz="2400" dirty="0">
                <a:latin typeface="仿宋_GB2312" pitchFamily="49" charset="-122"/>
                <a:ea typeface="仿宋_GB2312" pitchFamily="49" charset="-122"/>
              </a:rPr>
              <a:t>结合实际，增加创新方面内容。</a:t>
            </a:r>
          </a:p>
          <a:p>
            <a:pPr marL="0" lvl="1" indent="-533400" fontAlgn="auto">
              <a:lnSpc>
                <a:spcPct val="150000"/>
              </a:lnSpc>
              <a:spcBef>
                <a:spcPct val="0"/>
              </a:spcBef>
              <a:spcAft>
                <a:spcPts val="0"/>
              </a:spcAft>
              <a:buFont typeface="Arial" pitchFamily="34" charset="0"/>
              <a:buNone/>
              <a:defRPr/>
            </a:pPr>
            <a:r>
              <a:rPr lang="en-US" altLang="zh-CN" sz="2400" dirty="0" smtClean="0">
                <a:latin typeface="仿宋_GB2312" pitchFamily="49" charset="-122"/>
                <a:ea typeface="仿宋_GB2312" pitchFamily="49" charset="-122"/>
              </a:rPr>
              <a:t>2.</a:t>
            </a:r>
            <a:r>
              <a:rPr lang="zh-CN" altLang="en-US" sz="2400" dirty="0" smtClean="0">
                <a:latin typeface="仿宋_GB2312" pitchFamily="49" charset="-122"/>
                <a:ea typeface="仿宋_GB2312" pitchFamily="49" charset="-122"/>
              </a:rPr>
              <a:t>建议</a:t>
            </a:r>
            <a:r>
              <a:rPr lang="zh-CN" altLang="en-US" sz="2400" dirty="0">
                <a:latin typeface="仿宋_GB2312" pitchFamily="49" charset="-122"/>
                <a:ea typeface="仿宋_GB2312" pitchFamily="49" charset="-122"/>
              </a:rPr>
              <a:t>在实操环节，结合</a:t>
            </a:r>
            <a:r>
              <a:rPr lang="zh-CN" altLang="en-US" sz="2400" dirty="0" smtClean="0">
                <a:latin typeface="仿宋_GB2312" pitchFamily="49" charset="-122"/>
                <a:ea typeface="仿宋_GB2312" pitchFamily="49" charset="-122"/>
              </a:rPr>
              <a:t>公司设备</a:t>
            </a:r>
            <a:r>
              <a:rPr lang="zh-CN" altLang="en-US" sz="2400" dirty="0">
                <a:latin typeface="仿宋_GB2312" pitchFamily="49" charset="-122"/>
                <a:ea typeface="仿宋_GB2312" pitchFamily="49" charset="-122"/>
              </a:rPr>
              <a:t>的选型、采购情况，增加设备的实操培训，与实际生产环境紧密结合。</a:t>
            </a:r>
          </a:p>
          <a:p>
            <a:pPr marL="0" lvl="1" indent="-533400" fontAlgn="auto">
              <a:lnSpc>
                <a:spcPct val="150000"/>
              </a:lnSpc>
              <a:spcBef>
                <a:spcPct val="0"/>
              </a:spcBef>
              <a:spcAft>
                <a:spcPts val="0"/>
              </a:spcAft>
              <a:buFont typeface="Arial" pitchFamily="34" charset="0"/>
              <a:buNone/>
              <a:defRPr/>
            </a:pPr>
            <a:r>
              <a:rPr lang="en-US" altLang="zh-CN" sz="2400" dirty="0" smtClean="0">
                <a:latin typeface="仿宋_GB2312" pitchFamily="49" charset="-122"/>
                <a:ea typeface="仿宋_GB2312" pitchFamily="49" charset="-122"/>
              </a:rPr>
              <a:t>3.</a:t>
            </a:r>
            <a:r>
              <a:rPr lang="zh-CN" altLang="en-US" sz="2400" dirty="0" smtClean="0">
                <a:latin typeface="仿宋_GB2312" pitchFamily="49" charset="-122"/>
                <a:ea typeface="仿宋_GB2312" pitchFamily="49" charset="-122"/>
              </a:rPr>
              <a:t>建议</a:t>
            </a:r>
            <a:r>
              <a:rPr lang="zh-CN" altLang="en-US" sz="2400" dirty="0">
                <a:latin typeface="仿宋_GB2312" pitchFamily="49" charset="-122"/>
                <a:ea typeface="仿宋_GB2312" pitchFamily="49" charset="-122"/>
              </a:rPr>
              <a:t>将制度规范的宣贯融入到技术培训中，在提高技术水平的同时，</a:t>
            </a:r>
            <a:r>
              <a:rPr lang="zh-CN" altLang="en-US" sz="2400" dirty="0" smtClean="0">
                <a:latin typeface="仿宋_GB2312" pitchFamily="49" charset="-122"/>
                <a:ea typeface="仿宋_GB2312" pitchFamily="49" charset="-122"/>
              </a:rPr>
              <a:t>让培训人员</a:t>
            </a:r>
            <a:r>
              <a:rPr lang="zh-CN" altLang="en-US" sz="2400" dirty="0">
                <a:latin typeface="仿宋_GB2312" pitchFamily="49" charset="-122"/>
                <a:ea typeface="仿宋_GB2312" pitchFamily="49" charset="-122"/>
              </a:rPr>
              <a:t>能够将制度规范要求</a:t>
            </a:r>
            <a:r>
              <a:rPr lang="zh-CN" altLang="en-US" sz="2400" dirty="0" smtClean="0">
                <a:latin typeface="仿宋_GB2312" pitchFamily="49" charset="-122"/>
                <a:ea typeface="仿宋_GB2312" pitchFamily="49" charset="-122"/>
              </a:rPr>
              <a:t>与岗位工作</a:t>
            </a:r>
            <a:r>
              <a:rPr lang="zh-CN" altLang="en-US" sz="2400" dirty="0">
                <a:latin typeface="仿宋_GB2312" pitchFamily="49" charset="-122"/>
                <a:ea typeface="仿宋_GB2312" pitchFamily="49" charset="-122"/>
              </a:rPr>
              <a:t>紧密结合。</a:t>
            </a:r>
          </a:p>
        </p:txBody>
      </p:sp>
      <p:pic>
        <p:nvPicPr>
          <p:cNvPr id="2" name="图片 1"/>
          <p:cNvPicPr>
            <a:picLocks noChangeAspect="1"/>
          </p:cNvPicPr>
          <p:nvPr/>
        </p:nvPicPr>
        <p:blipFill>
          <a:blip r:embed="rId3"/>
          <a:srcRect/>
          <a:stretch>
            <a:fillRect/>
          </a:stretch>
        </p:blipFill>
        <p:spPr bwMode="auto">
          <a:xfrm>
            <a:off x="611188" y="2492375"/>
            <a:ext cx="2592387" cy="2001838"/>
          </a:xfrm>
          <a:prstGeom prst="rect">
            <a:avLst/>
          </a:prstGeom>
          <a:noFill/>
          <a:ln w="9525">
            <a:noFill/>
            <a:miter lim="800000"/>
            <a:headEnd/>
            <a:tailEnd/>
          </a:ln>
        </p:spPr>
      </p:pic>
      <p:sp>
        <p:nvSpPr>
          <p:cNvPr id="9" name="右箭头 8">
            <a:hlinkClick r:id="rId4" action="ppaction://hlinksldjump"/>
          </p:cNvPr>
          <p:cNvSpPr/>
          <p:nvPr/>
        </p:nvSpPr>
        <p:spPr>
          <a:xfrm>
            <a:off x="8243888" y="5954713"/>
            <a:ext cx="420687" cy="392112"/>
          </a:xfrm>
          <a:prstGeom prst="rightArrow">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fill="hold"/>
                                        <p:tgtEl>
                                          <p:spTgt spid="2"/>
                                        </p:tgtEl>
                                        <p:attrNameLst>
                                          <p:attrName>ppt_w</p:attrName>
                                        </p:attrNameLst>
                                      </p:cBhvr>
                                      <p:tavLst>
                                        <p:tav tm="0">
                                          <p:val>
                                            <p:fltVal val="0"/>
                                          </p:val>
                                        </p:tav>
                                        <p:tav tm="100000">
                                          <p:val>
                                            <p:strVal val="#ppt_w"/>
                                          </p:val>
                                        </p:tav>
                                      </p:tavLst>
                                    </p:anim>
                                    <p:anim calcmode="lin" valueType="num">
                                      <p:cBhvr>
                                        <p:cTn id="8" dur="1500" fill="hold"/>
                                        <p:tgtEl>
                                          <p:spTgt spid="2"/>
                                        </p:tgtEl>
                                        <p:attrNameLst>
                                          <p:attrName>ppt_h</p:attrName>
                                        </p:attrNameLst>
                                      </p:cBhvr>
                                      <p:tavLst>
                                        <p:tav tm="0">
                                          <p:val>
                                            <p:fltVal val="0"/>
                                          </p:val>
                                        </p:tav>
                                        <p:tav tm="100000">
                                          <p:val>
                                            <p:strVal val="#ppt_h"/>
                                          </p:val>
                                        </p:tav>
                                      </p:tavLst>
                                    </p:anim>
                                    <p:anim calcmode="lin" valueType="num">
                                      <p:cBhvr>
                                        <p:cTn id="9" dur="1500" fill="hold"/>
                                        <p:tgtEl>
                                          <p:spTgt spid="2"/>
                                        </p:tgtEl>
                                        <p:attrNameLst>
                                          <p:attrName>style.rotation</p:attrName>
                                        </p:attrNameLst>
                                      </p:cBhvr>
                                      <p:tavLst>
                                        <p:tav tm="0">
                                          <p:val>
                                            <p:fltVal val="90"/>
                                          </p:val>
                                        </p:tav>
                                        <p:tav tm="100000">
                                          <p:val>
                                            <p:fltVal val="0"/>
                                          </p:val>
                                        </p:tav>
                                      </p:tavLst>
                                    </p:anim>
                                    <p:animEffect transition="in" filter="fade">
                                      <p:cBhvr>
                                        <p:cTn id="10" dur="1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 calcmode="lin" valueType="num">
                                      <p:cBhvr additive="base">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 calcmode="lin" valueType="num">
                                      <p:cBhvr additive="base">
                                        <p:cTn id="21"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 calcmode="lin" valueType="num">
                                      <p:cBhvr additive="base">
                                        <p:cTn id="27"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350" y="3716338"/>
            <a:ext cx="6908800" cy="1362075"/>
          </a:xfrm>
        </p:spPr>
        <p:txBody>
          <a:bodyPr rtlCol="0">
            <a:normAutofit/>
          </a:bodyPr>
          <a:lstStyle/>
          <a:p>
            <a:pPr fontAlgn="auto">
              <a:spcAft>
                <a:spcPts val="0"/>
              </a:spcAft>
              <a:defRPr/>
            </a:pPr>
            <a:r>
              <a:rPr lang="zh-CN" altLang="en-US" dirty="0" smtClean="0"/>
              <a:t>二、培训项目管理</a:t>
            </a:r>
            <a:endParaRPr lang="zh-CN" altLang="en-US" dirty="0"/>
          </a:p>
        </p:txBody>
      </p:sp>
      <p:sp>
        <p:nvSpPr>
          <p:cNvPr id="3" name="文本占位符 2"/>
          <p:cNvSpPr>
            <a:spLocks noGrp="1"/>
          </p:cNvSpPr>
          <p:nvPr>
            <p:ph type="body" idx="1"/>
          </p:nvPr>
        </p:nvSpPr>
        <p:spPr>
          <a:xfrm>
            <a:off x="1403350" y="1557338"/>
            <a:ext cx="7053263" cy="1500187"/>
          </a:xfrm>
        </p:spPr>
        <p:txBody>
          <a:bodyPr rtlCol="0">
            <a:normAutofit/>
          </a:bodyPr>
          <a:lstStyle/>
          <a:p>
            <a:pPr fontAlgn="auto">
              <a:spcBef>
                <a:spcPct val="0"/>
              </a:spcBef>
              <a:spcAft>
                <a:spcPts val="0"/>
              </a:spcAft>
              <a:buFont typeface="Arial" pitchFamily="34" charset="0"/>
              <a:buNone/>
              <a:defRPr/>
            </a:pPr>
            <a:r>
              <a:rPr lang="zh-CN" altLang="en-US" sz="4000" b="1" cap="all" dirty="0">
                <a:solidFill>
                  <a:schemeClr val="tx1"/>
                </a:solidFill>
                <a:latin typeface="+mj-lt"/>
                <a:ea typeface="+mj-ea"/>
                <a:cs typeface="+mj-cs"/>
              </a:rPr>
              <a:t>一、培训项目开发</a:t>
            </a:r>
          </a:p>
        </p:txBody>
      </p:sp>
      <p:sp>
        <p:nvSpPr>
          <p:cNvPr id="4" name="标题 4"/>
          <p:cNvSpPr txBox="1">
            <a:spLocks/>
          </p:cNvSpPr>
          <p:nvPr/>
        </p:nvSpPr>
        <p:spPr>
          <a:xfrm>
            <a:off x="611560" y="620688"/>
            <a:ext cx="7776864" cy="936103"/>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lvl1pPr algn="l" defTabSz="914400" rtl="0" eaLnBrk="1" latinLnBrk="0" hangingPunct="1">
              <a:spcBef>
                <a:spcPct val="0"/>
              </a:spcBef>
              <a:buNone/>
              <a:defRPr sz="4000" b="1" kern="1200" cap="all">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4400" dirty="0">
                <a:solidFill>
                  <a:srgbClr val="C00000"/>
                </a:solidFill>
              </a:rPr>
              <a:t>主 要 内 容</a:t>
            </a:r>
          </a:p>
        </p:txBody>
      </p:sp>
      <p:sp>
        <p:nvSpPr>
          <p:cNvPr id="5" name="右箭头 4">
            <a:hlinkClick r:id="rId2" action="ppaction://hlinksldjump"/>
          </p:cNvPr>
          <p:cNvSpPr/>
          <p:nvPr/>
        </p:nvSpPr>
        <p:spPr>
          <a:xfrm>
            <a:off x="8478838" y="6110288"/>
            <a:ext cx="420687" cy="393700"/>
          </a:xfrm>
          <a:prstGeom prst="rightArrow">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nvGraphicFramePr>
        <p:xfrm>
          <a:off x="323528" y="1484784"/>
          <a:ext cx="828092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标题 4"/>
          <p:cNvSpPr>
            <a:spLocks noGrp="1"/>
          </p:cNvSpPr>
          <p:nvPr>
            <p:ph type="title"/>
          </p:nvPr>
        </p:nvSpPr>
        <p:spPr>
          <a:xfrm>
            <a:off x="683568" y="332656"/>
            <a:ext cx="7848872" cy="936103"/>
          </a:xfrm>
          <a:prstGeom prst="roundRect">
            <a:avLst/>
          </a:prstGeom>
          <a:solidFill>
            <a:schemeClr val="bg2"/>
          </a:solidFill>
          <a:ln>
            <a:solidFill>
              <a:schemeClr val="bg2"/>
            </a:solidFill>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fontAlgn="auto">
              <a:spcAft>
                <a:spcPts val="0"/>
              </a:spcAft>
              <a:defRPr/>
            </a:pPr>
            <a:r>
              <a:rPr lang="zh-CN" altLang="en-US" b="1" dirty="0">
                <a:solidFill>
                  <a:srgbClr val="C00000"/>
                </a:solidFill>
              </a:rPr>
              <a:t>培 训 项 目 开 发</a:t>
            </a:r>
          </a:p>
        </p:txBody>
      </p:sp>
      <p:sp>
        <p:nvSpPr>
          <p:cNvPr id="15" name="右箭头 14"/>
          <p:cNvSpPr/>
          <p:nvPr/>
        </p:nvSpPr>
        <p:spPr>
          <a:xfrm>
            <a:off x="2843213" y="1844675"/>
            <a:ext cx="360362"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6" name="右箭头 15"/>
          <p:cNvSpPr/>
          <p:nvPr/>
        </p:nvSpPr>
        <p:spPr>
          <a:xfrm>
            <a:off x="5724525" y="1844675"/>
            <a:ext cx="360363"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Tree>
    <p:extLst>
      <p:ext uri="{BB962C8B-B14F-4D97-AF65-F5344CB8AC3E}">
        <p14:creationId xmlns:p14="http://schemas.microsoft.com/office/powerpoint/2010/main" val="3842143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5"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（三） 开发</a:t>
              </a:r>
            </a:p>
          </p:txBody>
        </p:sp>
      </p:grpSp>
      <p:sp>
        <p:nvSpPr>
          <p:cNvPr id="47106"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47107" name="TextBox 2"/>
          <p:cNvSpPr txBox="1">
            <a:spLocks noChangeArrowheads="1"/>
          </p:cNvSpPr>
          <p:nvPr/>
        </p:nvSpPr>
        <p:spPr bwMode="auto">
          <a:xfrm>
            <a:off x="673100" y="1704975"/>
            <a:ext cx="503238" cy="4154488"/>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10" name="横卷形 9"/>
          <p:cNvSpPr/>
          <p:nvPr/>
        </p:nvSpPr>
        <p:spPr>
          <a:xfrm rot="16200000">
            <a:off x="-1124743" y="3275806"/>
            <a:ext cx="3976688" cy="9366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109" name="TextBox 11"/>
          <p:cNvSpPr txBox="1">
            <a:spLocks noChangeArrowheads="1"/>
          </p:cNvSpPr>
          <p:nvPr/>
        </p:nvSpPr>
        <p:spPr bwMode="auto">
          <a:xfrm>
            <a:off x="611188" y="188436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14"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r>
              <a:rPr lang="en-US" altLang="zh-CN" sz="2400">
                <a:latin typeface="仿宋_GB2312" pitchFamily="49" charset="-122"/>
                <a:ea typeface="仿宋_GB2312" pitchFamily="49" charset="-122"/>
              </a:rPr>
              <a:t>1.</a:t>
            </a:r>
            <a:r>
              <a:rPr lang="zh-CN" altLang="en-US" sz="2400">
                <a:latin typeface="仿宋_GB2312" pitchFamily="49" charset="-122"/>
                <a:ea typeface="仿宋_GB2312" pitchFamily="49" charset="-122"/>
              </a:rPr>
              <a:t>教材的含义</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教材是教学活动中各学科内容的体现，也是教师从事教学工作、学生进行相关学科内容学习时所用的材料的总和，包括教科书以及与教学内容相关的各种资料、实物、模型、多媒体音频视频材料等。</a:t>
            </a:r>
            <a:endParaRPr lang="en-US" altLang="zh-CN" sz="2400">
              <a:latin typeface="仿宋_GB2312" pitchFamily="49" charset="-122"/>
              <a:ea typeface="仿宋_GB2312" pitchFamily="49" charset="-122"/>
            </a:endParaRPr>
          </a:p>
        </p:txBody>
      </p:sp>
      <p:sp>
        <p:nvSpPr>
          <p:cNvPr id="8" name="矩形 7"/>
          <p:cNvSpPr/>
          <p:nvPr/>
        </p:nvSpPr>
        <p:spPr>
          <a:xfrm rot="20644692">
            <a:off x="1527910" y="4706040"/>
            <a:ext cx="7141699"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仿宋_GB2312" pitchFamily="49" charset="-122"/>
                <a:ea typeface="仿宋_GB2312" pitchFamily="49" charset="-122"/>
              </a:rPr>
              <a:t>教科书是教材的全部？</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29"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（三） 开发</a:t>
              </a:r>
            </a:p>
          </p:txBody>
        </p:sp>
      </p:grpSp>
      <p:sp>
        <p:nvSpPr>
          <p:cNvPr id="48130"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48131" name="TextBox 2"/>
          <p:cNvSpPr txBox="1">
            <a:spLocks noChangeArrowheads="1"/>
          </p:cNvSpPr>
          <p:nvPr/>
        </p:nvSpPr>
        <p:spPr bwMode="auto">
          <a:xfrm>
            <a:off x="673100" y="1704975"/>
            <a:ext cx="503238" cy="4154488"/>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10" name="横卷形 9"/>
          <p:cNvSpPr/>
          <p:nvPr/>
        </p:nvSpPr>
        <p:spPr>
          <a:xfrm rot="16200000">
            <a:off x="-1124743" y="3275806"/>
            <a:ext cx="3976688" cy="9366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133" name="TextBox 11"/>
          <p:cNvSpPr txBox="1">
            <a:spLocks noChangeArrowheads="1"/>
          </p:cNvSpPr>
          <p:nvPr/>
        </p:nvSpPr>
        <p:spPr bwMode="auto">
          <a:xfrm>
            <a:off x="611188" y="188436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48134"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sp>
        <p:nvSpPr>
          <p:cNvPr id="2" name="矩形 1"/>
          <p:cNvSpPr/>
          <p:nvPr/>
        </p:nvSpPr>
        <p:spPr>
          <a:xfrm>
            <a:off x="1655763" y="1776413"/>
            <a:ext cx="6757987" cy="2862262"/>
          </a:xfrm>
          <a:prstGeom prst="rect">
            <a:avLst/>
          </a:prstGeom>
        </p:spPr>
        <p:txBody>
          <a:bodyPr>
            <a:spAutoFit/>
          </a:bodyPr>
          <a:lstStyle/>
          <a:p>
            <a:pPr marL="0" lvl="1" indent="-533400" fontAlgn="auto">
              <a:lnSpc>
                <a:spcPct val="150000"/>
              </a:lnSpc>
              <a:spcAft>
                <a:spcPts val="0"/>
              </a:spcAft>
              <a:defRPr/>
            </a:pPr>
            <a:r>
              <a:rPr lang="en-US" altLang="zh-CN" sz="2400" dirty="0">
                <a:latin typeface="仿宋_GB2312" pitchFamily="49" charset="-122"/>
                <a:ea typeface="仿宋_GB2312" pitchFamily="49" charset="-122"/>
              </a:rPr>
              <a:t>2.</a:t>
            </a:r>
            <a:r>
              <a:rPr lang="zh-CN" altLang="en-US" sz="2400" dirty="0">
                <a:latin typeface="仿宋_GB2312" pitchFamily="49" charset="-122"/>
                <a:ea typeface="仿宋_GB2312" pitchFamily="49" charset="-122"/>
              </a:rPr>
              <a:t>教材的分类（按使用的媒体传输途径）</a:t>
            </a:r>
            <a:endParaRPr lang="en-US" altLang="zh-CN" sz="2400" dirty="0">
              <a:latin typeface="仿宋_GB2312" pitchFamily="49" charset="-122"/>
              <a:ea typeface="仿宋_GB2312" pitchFamily="49" charset="-122"/>
            </a:endParaRPr>
          </a:p>
          <a:p>
            <a:pPr marL="342900" lvl="1" indent="-342900" fontAlgn="auto">
              <a:lnSpc>
                <a:spcPct val="150000"/>
              </a:lnSpc>
              <a:spcAft>
                <a:spcPts val="0"/>
              </a:spcAft>
              <a:buFont typeface="Wingdings" pitchFamily="2" charset="2"/>
              <a:buChar char="u"/>
              <a:defRPr/>
            </a:pPr>
            <a:r>
              <a:rPr lang="zh-CN" altLang="en-US" sz="2400" dirty="0">
                <a:latin typeface="仿宋_GB2312" pitchFamily="49" charset="-122"/>
                <a:ea typeface="仿宋_GB2312" pitchFamily="49" charset="-122"/>
              </a:rPr>
              <a:t>视觉教材：书本教材、文字材料、实物、图片、相片等；</a:t>
            </a:r>
            <a:endParaRPr lang="en-US" altLang="zh-CN" sz="2400" dirty="0">
              <a:latin typeface="仿宋_GB2312" pitchFamily="49" charset="-122"/>
              <a:ea typeface="仿宋_GB2312" pitchFamily="49" charset="-122"/>
            </a:endParaRPr>
          </a:p>
          <a:p>
            <a:pPr marL="342900" lvl="1" indent="-342900" fontAlgn="auto">
              <a:lnSpc>
                <a:spcPct val="150000"/>
              </a:lnSpc>
              <a:spcAft>
                <a:spcPts val="0"/>
              </a:spcAft>
              <a:buFont typeface="Wingdings" pitchFamily="2" charset="2"/>
              <a:buChar char="u"/>
              <a:defRPr/>
            </a:pPr>
            <a:r>
              <a:rPr lang="zh-CN" altLang="en-US" sz="2400" dirty="0">
                <a:latin typeface="仿宋_GB2312" pitchFamily="49" charset="-122"/>
                <a:ea typeface="仿宋_GB2312" pitchFamily="49" charset="-122"/>
              </a:rPr>
              <a:t>听觉教材：录音教材、广播教材；</a:t>
            </a:r>
            <a:endParaRPr lang="en-US" altLang="zh-CN" sz="2400" dirty="0">
              <a:latin typeface="仿宋_GB2312" pitchFamily="49" charset="-122"/>
              <a:ea typeface="仿宋_GB2312" pitchFamily="49" charset="-122"/>
            </a:endParaRPr>
          </a:p>
          <a:p>
            <a:pPr marL="342900" lvl="1" indent="-342900" fontAlgn="auto">
              <a:lnSpc>
                <a:spcPct val="150000"/>
              </a:lnSpc>
              <a:spcAft>
                <a:spcPts val="0"/>
              </a:spcAft>
              <a:buFont typeface="Wingdings" pitchFamily="2" charset="2"/>
              <a:buChar char="u"/>
              <a:defRPr/>
            </a:pPr>
            <a:r>
              <a:rPr lang="zh-CN" altLang="en-US" sz="2400" dirty="0">
                <a:latin typeface="仿宋_GB2312" pitchFamily="49" charset="-122"/>
                <a:ea typeface="仿宋_GB2312" pitchFamily="49" charset="-122"/>
              </a:rPr>
              <a:t>视听觉教材：电影片教材和录像带教材等。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（三） 开发</a:t>
              </a:r>
            </a:p>
          </p:txBody>
        </p:sp>
      </p:grpSp>
      <p:sp>
        <p:nvSpPr>
          <p:cNvPr id="49154"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49155" name="TextBox 2"/>
          <p:cNvSpPr txBox="1">
            <a:spLocks noChangeArrowheads="1"/>
          </p:cNvSpPr>
          <p:nvPr/>
        </p:nvSpPr>
        <p:spPr bwMode="auto">
          <a:xfrm>
            <a:off x="673100" y="1704975"/>
            <a:ext cx="503238" cy="4154488"/>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10" name="横卷形 9"/>
          <p:cNvSpPr/>
          <p:nvPr/>
        </p:nvSpPr>
        <p:spPr>
          <a:xfrm rot="16200000">
            <a:off x="-1124743" y="3275806"/>
            <a:ext cx="3976688" cy="9366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157" name="TextBox 11"/>
          <p:cNvSpPr txBox="1">
            <a:spLocks noChangeArrowheads="1"/>
          </p:cNvSpPr>
          <p:nvPr/>
        </p:nvSpPr>
        <p:spPr bwMode="auto">
          <a:xfrm>
            <a:off x="611188" y="188436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49158"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sp>
        <p:nvSpPr>
          <p:cNvPr id="49159" name="矩形 1"/>
          <p:cNvSpPr>
            <a:spLocks noChangeArrowheads="1"/>
          </p:cNvSpPr>
          <p:nvPr/>
        </p:nvSpPr>
        <p:spPr bwMode="auto">
          <a:xfrm>
            <a:off x="1439863" y="1679575"/>
            <a:ext cx="7008812" cy="2862263"/>
          </a:xfrm>
          <a:prstGeom prst="rect">
            <a:avLst/>
          </a:prstGeom>
          <a:noFill/>
          <a:ln w="9525">
            <a:noFill/>
            <a:miter lim="800000"/>
            <a:headEnd/>
            <a:tailEnd/>
          </a:ln>
        </p:spPr>
        <p:txBody>
          <a:bodyPr>
            <a:spAutoFit/>
          </a:bodyPr>
          <a:lstStyle/>
          <a:p>
            <a:pPr lvl="1">
              <a:lnSpc>
                <a:spcPct val="150000"/>
              </a:lnSpc>
            </a:pPr>
            <a:r>
              <a:rPr lang="en-US" altLang="zh-CN" sz="2400">
                <a:latin typeface="仿宋_GB2312" pitchFamily="49" charset="-122"/>
                <a:ea typeface="仿宋_GB2312" pitchFamily="49" charset="-122"/>
              </a:rPr>
              <a:t>3.</a:t>
            </a:r>
            <a:r>
              <a:rPr lang="zh-CN" altLang="en-US" sz="2400">
                <a:latin typeface="仿宋_GB2312" pitchFamily="49" charset="-122"/>
                <a:ea typeface="仿宋_GB2312" pitchFamily="49" charset="-122"/>
              </a:rPr>
              <a:t>培训教材开发的主要方法</a:t>
            </a:r>
            <a:br>
              <a:rPr lang="zh-CN" altLang="en-US" sz="2400">
                <a:latin typeface="仿宋_GB2312" pitchFamily="49" charset="-122"/>
                <a:ea typeface="仿宋_GB2312" pitchFamily="49" charset="-122"/>
              </a:rPr>
            </a:b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1</a:t>
            </a:r>
            <a:r>
              <a:rPr lang="zh-CN" altLang="en-US" sz="2400">
                <a:latin typeface="仿宋_GB2312" pitchFamily="49" charset="-122"/>
                <a:ea typeface="仿宋_GB2312" pitchFamily="49" charset="-122"/>
              </a:rPr>
              <a:t>）培训者自编教材。 </a:t>
            </a:r>
            <a:endParaRPr lang="en-US" altLang="zh-CN" sz="2400">
              <a:latin typeface="仿宋_GB2312" pitchFamily="49" charset="-122"/>
              <a:ea typeface="仿宋_GB2312" pitchFamily="49" charset="-122"/>
            </a:endParaRPr>
          </a:p>
          <a:p>
            <a:pPr lvl="1">
              <a:lnSpc>
                <a:spcPct val="150000"/>
              </a:lnSpc>
            </a:pP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2</a:t>
            </a:r>
            <a:r>
              <a:rPr lang="zh-CN" altLang="en-US" sz="2400">
                <a:latin typeface="仿宋_GB2312" pitchFamily="49" charset="-122"/>
                <a:ea typeface="仿宋_GB2312" pitchFamily="49" charset="-122"/>
              </a:rPr>
              <a:t>）集体合编。 </a:t>
            </a:r>
            <a:endParaRPr lang="en-US" altLang="zh-CN" sz="2400">
              <a:latin typeface="仿宋_GB2312" pitchFamily="49" charset="-122"/>
              <a:ea typeface="仿宋_GB2312" pitchFamily="49" charset="-122"/>
            </a:endParaRPr>
          </a:p>
          <a:p>
            <a:pPr lvl="1">
              <a:lnSpc>
                <a:spcPct val="150000"/>
              </a:lnSpc>
            </a:pP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3</a:t>
            </a:r>
            <a:r>
              <a:rPr lang="zh-CN" altLang="en-US" sz="2400">
                <a:latin typeface="仿宋_GB2312" pitchFamily="49" charset="-122"/>
                <a:ea typeface="仿宋_GB2312" pitchFamily="49" charset="-122"/>
              </a:rPr>
              <a:t>）补充或充实现有教材。</a:t>
            </a:r>
            <a:endParaRPr lang="en-US" altLang="zh-CN" sz="2400">
              <a:latin typeface="仿宋_GB2312" pitchFamily="49" charset="-122"/>
              <a:ea typeface="仿宋_GB2312" pitchFamily="49" charset="-122"/>
            </a:endParaRPr>
          </a:p>
          <a:p>
            <a:pPr lvl="1">
              <a:lnSpc>
                <a:spcPct val="150000"/>
              </a:lnSpc>
            </a:pP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4</a:t>
            </a:r>
            <a:r>
              <a:rPr lang="zh-CN" altLang="en-US" sz="2400">
                <a:latin typeface="仿宋_GB2312" pitchFamily="49" charset="-122"/>
                <a:ea typeface="仿宋_GB2312" pitchFamily="49" charset="-122"/>
              </a:rPr>
              <a:t>）借用现有素材。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7"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（三） 开发</a:t>
              </a:r>
            </a:p>
          </p:txBody>
        </p:sp>
      </p:grpSp>
      <p:sp>
        <p:nvSpPr>
          <p:cNvPr id="50178"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50179" name="TextBox 2"/>
          <p:cNvSpPr txBox="1">
            <a:spLocks noChangeArrowheads="1"/>
          </p:cNvSpPr>
          <p:nvPr/>
        </p:nvSpPr>
        <p:spPr bwMode="auto">
          <a:xfrm>
            <a:off x="673100" y="1704975"/>
            <a:ext cx="503238" cy="4154488"/>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50180"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50181"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sp>
        <p:nvSpPr>
          <p:cNvPr id="50182" name="矩形 4"/>
          <p:cNvSpPr>
            <a:spLocks noChangeArrowheads="1"/>
          </p:cNvSpPr>
          <p:nvPr/>
        </p:nvSpPr>
        <p:spPr bwMode="auto">
          <a:xfrm>
            <a:off x="925513" y="1916113"/>
            <a:ext cx="4800600" cy="3232150"/>
          </a:xfrm>
          <a:prstGeom prst="rect">
            <a:avLst/>
          </a:prstGeom>
          <a:noFill/>
          <a:ln w="9525">
            <a:noFill/>
            <a:miter lim="800000"/>
            <a:headEnd/>
            <a:tailEnd/>
          </a:ln>
        </p:spPr>
        <p:txBody>
          <a:bodyPr wrap="none">
            <a:spAutoFit/>
          </a:bodyPr>
          <a:lstStyle/>
          <a:p>
            <a:pPr>
              <a:lnSpc>
                <a:spcPts val="3000"/>
              </a:lnSpc>
            </a:pP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教材的编辑方法 </a:t>
            </a:r>
            <a:endParaRPr lang="en-US" altLang="zh-CN" sz="2400">
              <a:latin typeface="楷体_GB2312" pitchFamily="49" charset="-122"/>
              <a:ea typeface="楷体_GB2312" pitchFamily="49" charset="-122"/>
            </a:endParaRPr>
          </a:p>
          <a:p>
            <a:pPr>
              <a:lnSpc>
                <a:spcPts val="3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）讲授法教材编辑。</a:t>
            </a:r>
            <a:endParaRPr lang="en-US" altLang="zh-CN" sz="2400">
              <a:latin typeface="楷体_GB2312" pitchFamily="49" charset="-122"/>
              <a:ea typeface="楷体_GB2312" pitchFamily="49" charset="-122"/>
            </a:endParaRPr>
          </a:p>
          <a:p>
            <a:pPr>
              <a:lnSpc>
                <a:spcPts val="3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）多媒体教学法教材编辑。</a:t>
            </a:r>
            <a:endParaRPr lang="en-US" altLang="zh-CN" sz="2400">
              <a:latin typeface="楷体_GB2312" pitchFamily="49" charset="-122"/>
              <a:ea typeface="楷体_GB2312" pitchFamily="49" charset="-122"/>
            </a:endParaRPr>
          </a:p>
          <a:p>
            <a:pPr>
              <a:lnSpc>
                <a:spcPts val="3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）角色扮演法教材编辑。 </a:t>
            </a:r>
          </a:p>
          <a:p>
            <a:pPr>
              <a:lnSpc>
                <a:spcPts val="3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）案例法教材编辑。 </a:t>
            </a:r>
          </a:p>
          <a:p>
            <a:pPr>
              <a:lnSpc>
                <a:spcPts val="3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5</a:t>
            </a:r>
            <a:r>
              <a:rPr lang="zh-CN" altLang="en-US" sz="2400">
                <a:latin typeface="楷体_GB2312" pitchFamily="49" charset="-122"/>
                <a:ea typeface="楷体_GB2312" pitchFamily="49" charset="-122"/>
              </a:rPr>
              <a:t>）成套系统培训法教材编辑。 </a:t>
            </a:r>
          </a:p>
          <a:p>
            <a:r>
              <a:rPr lang="zh-CN" altLang="en-US">
                <a:latin typeface="Calibri" pitchFamily="34" charset="0"/>
              </a:rPr>
              <a:t> </a:t>
            </a:r>
          </a:p>
          <a:p>
            <a:r>
              <a:rPr lang="zh-CN" altLang="en-US">
                <a:latin typeface="Calibri" pitchFamily="34" charset="0"/>
              </a:rPr>
              <a:t> </a:t>
            </a:r>
          </a:p>
          <a:p>
            <a:endParaRPr lang="zh-CN" altLang="en-US">
              <a:latin typeface="Calibri" pitchFamily="34" charset="0"/>
            </a:endParaRPr>
          </a:p>
        </p:txBody>
      </p:sp>
      <p:sp>
        <p:nvSpPr>
          <p:cNvPr id="2" name="矩形 1"/>
          <p:cNvSpPr/>
          <p:nvPr/>
        </p:nvSpPr>
        <p:spPr>
          <a:xfrm rot="20193144">
            <a:off x="-215916" y="4091864"/>
            <a:ext cx="9405139" cy="923330"/>
          </a:xfrm>
          <a:prstGeom prst="rect">
            <a:avLst/>
          </a:prstGeom>
          <a:noFill/>
        </p:spPr>
        <p:txBody>
          <a:bodyPr wrap="none">
            <a:spAutoFit/>
          </a:bodyPr>
          <a:lstStyle/>
          <a:p>
            <a:pPr algn="ctr" fontAlgn="auto">
              <a:spcBef>
                <a:spcPts val="0"/>
              </a:spcBef>
              <a:spcAft>
                <a:spcPts val="0"/>
              </a:spcAft>
              <a:defRPr/>
            </a:pPr>
            <a:r>
              <a:rPr lang="zh-CN" altLang="zh-CN" sz="5400" dirty="0">
                <a:latin typeface="+mn-lt"/>
                <a:ea typeface="+mn-ea"/>
              </a:rPr>
              <a:t> </a:t>
            </a:r>
            <a:r>
              <a:rPr lang="zh-CN" altLang="zh-CN" sz="3200" b="1" dirty="0">
                <a:solidFill>
                  <a:schemeClr val="accent1">
                    <a:lumMod val="75000"/>
                  </a:schemeClr>
                </a:solidFill>
                <a:latin typeface="+mn-lt"/>
                <a:ea typeface="+mn-ea"/>
              </a:rPr>
              <a:t>目前数量最多，内容最广泛、最丰富是</a:t>
            </a:r>
            <a:r>
              <a:rPr lang="zh-CN" altLang="en-US" sz="3200" b="1" dirty="0">
                <a:solidFill>
                  <a:schemeClr val="accent1">
                    <a:lumMod val="75000"/>
                  </a:schemeClr>
                </a:solidFill>
                <a:latin typeface="+mn-lt"/>
                <a:ea typeface="+mn-ea"/>
              </a:rPr>
              <a:t>哪种教材？</a:t>
            </a:r>
            <a:endParaRPr lang="zh-CN" altLang="en-US" sz="3200" b="1" spc="300" dirty="0">
              <a:ln w="11430" cmpd="sng">
                <a:solidFill>
                  <a:schemeClr val="accent1">
                    <a:tint val="10000"/>
                  </a:schemeClr>
                </a:solidFill>
                <a:prstDash val="solid"/>
                <a:miter lim="800000"/>
              </a:ln>
              <a:solidFill>
                <a:schemeClr val="accent1">
                  <a:lumMod val="75000"/>
                </a:schemeClr>
              </a:solidFill>
              <a:effectLst>
                <a:glow rad="45500">
                  <a:schemeClr val="accent1">
                    <a:satMod val="220000"/>
                    <a:alpha val="35000"/>
                  </a:schemeClr>
                </a:glo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1"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（三） 开发</a:t>
              </a:r>
            </a:p>
          </p:txBody>
        </p:sp>
      </p:grpSp>
      <p:sp>
        <p:nvSpPr>
          <p:cNvPr id="51202"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51203"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pic>
        <p:nvPicPr>
          <p:cNvPr id="51204" name="图片 12" descr="http://image.photophoto.cn/nm-6/038/003/0380030075.jpg">
            <a:hlinkClick r:id="rId3"/>
          </p:cNvPr>
          <p:cNvPicPr>
            <a:picLocks noChangeAspect="1" noChangeArrowheads="1"/>
          </p:cNvPicPr>
          <p:nvPr/>
        </p:nvPicPr>
        <p:blipFill>
          <a:blip r:embed="rId4"/>
          <a:srcRect l="5257" t="4054" r="5641" b="5965"/>
          <a:stretch>
            <a:fillRect/>
          </a:stretch>
        </p:blipFill>
        <p:spPr bwMode="auto">
          <a:xfrm>
            <a:off x="611188" y="1557338"/>
            <a:ext cx="8075612" cy="4679950"/>
          </a:xfrm>
          <a:prstGeom prst="rect">
            <a:avLst/>
          </a:prstGeom>
          <a:noFill/>
          <a:ln w="9525">
            <a:noFill/>
            <a:miter lim="800000"/>
            <a:headEnd/>
            <a:tailEnd/>
          </a:ln>
        </p:spPr>
      </p:pic>
      <p:sp>
        <p:nvSpPr>
          <p:cNvPr id="51205" name="矩形 14"/>
          <p:cNvSpPr>
            <a:spLocks noChangeArrowheads="1"/>
          </p:cNvSpPr>
          <p:nvPr/>
        </p:nvSpPr>
        <p:spPr bwMode="auto">
          <a:xfrm>
            <a:off x="1547813" y="2641600"/>
            <a:ext cx="2952750" cy="2862263"/>
          </a:xfrm>
          <a:prstGeom prst="rect">
            <a:avLst/>
          </a:prstGeom>
          <a:noFill/>
          <a:ln w="9525">
            <a:noFill/>
            <a:miter lim="800000"/>
            <a:headEnd/>
            <a:tailEnd/>
          </a:ln>
        </p:spPr>
        <p:txBody>
          <a:bodyPr>
            <a:spAutoFit/>
          </a:bodyPr>
          <a:lstStyle/>
          <a:p>
            <a:r>
              <a:rPr lang="zh-CN" altLang="en-US">
                <a:latin typeface="仿宋_GB2312" pitchFamily="49" charset="-122"/>
                <a:ea typeface="仿宋_GB2312" pitchFamily="49" charset="-122"/>
              </a:rPr>
              <a:t>一、总体结构 </a:t>
            </a:r>
            <a:endParaRPr lang="en-US" altLang="zh-CN">
              <a:latin typeface="仿宋_GB2312" pitchFamily="49" charset="-122"/>
              <a:ea typeface="仿宋_GB2312" pitchFamily="49" charset="-122"/>
            </a:endParaRPr>
          </a:p>
          <a:p>
            <a:r>
              <a:rPr lang="zh-CN" altLang="en-US">
                <a:latin typeface="仿宋_GB2312" pitchFamily="49" charset="-122"/>
                <a:ea typeface="仿宋_GB2312" pitchFamily="49" charset="-122"/>
              </a:rPr>
              <a:t> </a:t>
            </a:r>
            <a:r>
              <a:rPr lang="en-US" altLang="zh-CN">
                <a:latin typeface="仿宋_GB2312" pitchFamily="49" charset="-122"/>
                <a:ea typeface="仿宋_GB2312" pitchFamily="49" charset="-122"/>
              </a:rPr>
              <a:t>1.</a:t>
            </a:r>
            <a:r>
              <a:rPr lang="zh-CN" altLang="en-US">
                <a:latin typeface="仿宋_GB2312" pitchFamily="49" charset="-122"/>
                <a:ea typeface="仿宋_GB2312" pitchFamily="49" charset="-122"/>
              </a:rPr>
              <a:t> 每书按章节安排结构  。</a:t>
            </a:r>
            <a:endParaRPr lang="en-US" altLang="zh-CN">
              <a:latin typeface="仿宋_GB2312" pitchFamily="49" charset="-122"/>
              <a:ea typeface="仿宋_GB2312" pitchFamily="49" charset="-122"/>
            </a:endParaRPr>
          </a:p>
          <a:p>
            <a:r>
              <a:rPr lang="en-US" altLang="zh-CN">
                <a:latin typeface="仿宋_GB2312" pitchFamily="49" charset="-122"/>
                <a:ea typeface="仿宋_GB2312" pitchFamily="49" charset="-122"/>
              </a:rPr>
              <a:t> 2.</a:t>
            </a:r>
            <a:r>
              <a:rPr lang="zh-CN" altLang="en-US">
                <a:latin typeface="仿宋_GB2312" pitchFamily="49" charset="-122"/>
                <a:ea typeface="仿宋_GB2312" pitchFamily="49" charset="-122"/>
              </a:rPr>
              <a:t>书稿顺序为总序、前言、目录、正文、参考书目。</a:t>
            </a:r>
            <a:endParaRPr lang="en-US" altLang="zh-CN">
              <a:latin typeface="仿宋_GB2312" pitchFamily="49" charset="-122"/>
              <a:ea typeface="仿宋_GB2312" pitchFamily="49" charset="-122"/>
            </a:endParaRPr>
          </a:p>
          <a:p>
            <a:r>
              <a:rPr lang="zh-CN" altLang="en-US">
                <a:latin typeface="仿宋_GB2312" pitchFamily="49" charset="-122"/>
                <a:ea typeface="仿宋_GB2312" pitchFamily="49" charset="-122"/>
              </a:rPr>
              <a:t> </a:t>
            </a:r>
            <a:r>
              <a:rPr lang="en-US" altLang="zh-CN">
                <a:latin typeface="仿宋_GB2312" pitchFamily="49" charset="-122"/>
                <a:ea typeface="仿宋_GB2312" pitchFamily="49" charset="-122"/>
              </a:rPr>
              <a:t>3.</a:t>
            </a:r>
            <a:r>
              <a:rPr lang="zh-CN" altLang="en-US">
                <a:latin typeface="仿宋_GB2312" pitchFamily="49" charset="-122"/>
                <a:ea typeface="仿宋_GB2312" pitchFamily="49" charset="-122"/>
              </a:rPr>
              <a:t>每章开始处应有：本章要点或学习目标 。</a:t>
            </a:r>
            <a:endParaRPr lang="en-US" altLang="zh-CN">
              <a:latin typeface="仿宋_GB2312" pitchFamily="49" charset="-122"/>
              <a:ea typeface="仿宋_GB2312" pitchFamily="49" charset="-122"/>
            </a:endParaRPr>
          </a:p>
          <a:p>
            <a:r>
              <a:rPr lang="en-US" altLang="zh-CN">
                <a:latin typeface="仿宋_GB2312" pitchFamily="49" charset="-122"/>
                <a:ea typeface="仿宋_GB2312" pitchFamily="49" charset="-122"/>
              </a:rPr>
              <a:t> 4.</a:t>
            </a:r>
            <a:r>
              <a:rPr lang="zh-CN" altLang="en-US">
                <a:latin typeface="仿宋_GB2312" pitchFamily="49" charset="-122"/>
                <a:ea typeface="仿宋_GB2312" pitchFamily="49" charset="-122"/>
              </a:rPr>
              <a:t>每章最后安排一节“本章小节”。</a:t>
            </a:r>
            <a:endParaRPr lang="en-US" altLang="zh-CN">
              <a:latin typeface="仿宋_GB2312" pitchFamily="49" charset="-122"/>
              <a:ea typeface="仿宋_GB2312" pitchFamily="49" charset="-122"/>
            </a:endParaRPr>
          </a:p>
          <a:p>
            <a:r>
              <a:rPr lang="zh-CN" altLang="en-US">
                <a:latin typeface="仿宋_GB2312" pitchFamily="49" charset="-122"/>
                <a:ea typeface="仿宋_GB2312" pitchFamily="49" charset="-122"/>
              </a:rPr>
              <a:t> </a:t>
            </a:r>
            <a:r>
              <a:rPr lang="en-US" altLang="zh-CN">
                <a:latin typeface="仿宋_GB2312" pitchFamily="49" charset="-122"/>
                <a:ea typeface="仿宋_GB2312" pitchFamily="49" charset="-122"/>
              </a:rPr>
              <a:t>5.</a:t>
            </a:r>
            <a:r>
              <a:rPr lang="zh-CN" altLang="en-US">
                <a:latin typeface="仿宋_GB2312" pitchFamily="49" charset="-122"/>
                <a:ea typeface="仿宋_GB2312" pitchFamily="49" charset="-122"/>
              </a:rPr>
              <a:t> 每章后附“思考与练习题”。  </a:t>
            </a:r>
            <a:endParaRPr lang="en-US" altLang="zh-CN">
              <a:latin typeface="仿宋_GB2312" pitchFamily="49" charset="-122"/>
              <a:ea typeface="仿宋_GB2312" pitchFamily="49" charset="-122"/>
            </a:endParaRPr>
          </a:p>
        </p:txBody>
      </p:sp>
      <p:sp>
        <p:nvSpPr>
          <p:cNvPr id="51206" name="矩形 15"/>
          <p:cNvSpPr>
            <a:spLocks noChangeArrowheads="1"/>
          </p:cNvSpPr>
          <p:nvPr/>
        </p:nvSpPr>
        <p:spPr bwMode="auto">
          <a:xfrm>
            <a:off x="4673600" y="2365375"/>
            <a:ext cx="3498850" cy="3416300"/>
          </a:xfrm>
          <a:prstGeom prst="rect">
            <a:avLst/>
          </a:prstGeom>
          <a:noFill/>
          <a:ln w="9525">
            <a:noFill/>
            <a:miter lim="800000"/>
            <a:headEnd/>
            <a:tailEnd/>
          </a:ln>
        </p:spPr>
        <p:txBody>
          <a:bodyPr>
            <a:spAutoFit/>
          </a:bodyPr>
          <a:lstStyle/>
          <a:p>
            <a:r>
              <a:rPr lang="zh-CN" altLang="en-US" dirty="0">
                <a:latin typeface="仿宋_GB2312" pitchFamily="49" charset="-122"/>
                <a:ea typeface="仿宋_GB2312" pitchFamily="49" charset="-122"/>
              </a:rPr>
              <a:t>二、各章层次安排</a:t>
            </a:r>
            <a:endParaRPr lang="en-US" altLang="zh-CN" dirty="0">
              <a:latin typeface="仿宋_GB2312" pitchFamily="49" charset="-122"/>
              <a:ea typeface="仿宋_GB2312" pitchFamily="49" charset="-122"/>
            </a:endParaRPr>
          </a:p>
          <a:p>
            <a:r>
              <a:rPr lang="zh-CN" altLang="en-US" dirty="0">
                <a:latin typeface="仿宋_GB2312" pitchFamily="49" charset="-122"/>
                <a:ea typeface="仿宋_GB2312" pitchFamily="49" charset="-122"/>
              </a:rPr>
              <a:t>  </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层次级别。 </a:t>
            </a:r>
            <a:endParaRPr lang="en-US" altLang="zh-CN" dirty="0">
              <a:latin typeface="仿宋_GB2312" pitchFamily="49" charset="-122"/>
              <a:ea typeface="仿宋_GB2312" pitchFamily="49" charset="-122"/>
            </a:endParaRPr>
          </a:p>
          <a:p>
            <a:r>
              <a:rPr lang="zh-CN" altLang="en-US" dirty="0">
                <a:latin typeface="仿宋_GB2312" pitchFamily="49" charset="-122"/>
                <a:ea typeface="仿宋_GB2312" pitchFamily="49" charset="-122"/>
              </a:rPr>
              <a:t>  各章按以下次序划分层次： </a:t>
            </a:r>
            <a:endParaRPr lang="en-US" altLang="zh-CN" dirty="0">
              <a:latin typeface="仿宋_GB2312" pitchFamily="49" charset="-122"/>
              <a:ea typeface="仿宋_GB2312" pitchFamily="49" charset="-122"/>
            </a:endParaRPr>
          </a:p>
          <a:p>
            <a:r>
              <a:rPr lang="zh-CN" altLang="en-US" dirty="0">
                <a:latin typeface="仿宋_GB2312" pitchFamily="49" charset="-122"/>
                <a:ea typeface="仿宋_GB2312" pitchFamily="49" charset="-122"/>
              </a:rPr>
              <a:t>  </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）第一级：章，如“第</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章”或者</a:t>
            </a:r>
            <a:r>
              <a:rPr lang="en-US" altLang="zh-CN" dirty="0">
                <a:latin typeface="仿宋_GB2312" pitchFamily="49" charset="-122"/>
                <a:ea typeface="仿宋_GB2312" pitchFamily="49" charset="-122"/>
              </a:rPr>
              <a:t>1 </a:t>
            </a:r>
          </a:p>
          <a:p>
            <a:r>
              <a:rPr lang="en-US" altLang="zh-CN" dirty="0">
                <a:latin typeface="仿宋_GB2312" pitchFamily="49" charset="-122"/>
                <a:ea typeface="仿宋_GB2312" pitchFamily="49" charset="-122"/>
              </a:rPr>
              <a:t>  2</a:t>
            </a:r>
            <a:r>
              <a:rPr lang="zh-CN" altLang="en-US" dirty="0">
                <a:latin typeface="仿宋_GB2312" pitchFamily="49" charset="-122"/>
                <a:ea typeface="仿宋_GB2312" pitchFamily="49" charset="-122"/>
              </a:rPr>
              <a:t>）第二级：节，如“第</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节”，“</a:t>
            </a:r>
            <a:r>
              <a:rPr lang="en-US" altLang="zh-CN" dirty="0">
                <a:latin typeface="仿宋_GB2312" pitchFamily="49" charset="-122"/>
                <a:ea typeface="仿宋_GB2312" pitchFamily="49" charset="-122"/>
              </a:rPr>
              <a:t>1.1” </a:t>
            </a:r>
          </a:p>
          <a:p>
            <a:r>
              <a:rPr lang="en-US" altLang="zh-CN" dirty="0">
                <a:latin typeface="仿宋_GB2312" pitchFamily="49" charset="-122"/>
                <a:ea typeface="仿宋_GB2312" pitchFamily="49" charset="-122"/>
              </a:rPr>
              <a:t>  3</a:t>
            </a:r>
            <a:r>
              <a:rPr lang="zh-CN" altLang="en-US" dirty="0">
                <a:latin typeface="仿宋_GB2312" pitchFamily="49" charset="-122"/>
                <a:ea typeface="仿宋_GB2312" pitchFamily="49" charset="-122"/>
              </a:rPr>
              <a:t>）第三级：一、，二、，</a:t>
            </a:r>
            <a:r>
              <a:rPr lang="en-US" altLang="zh-CN" dirty="0">
                <a:latin typeface="仿宋_GB2312" pitchFamily="49" charset="-122"/>
                <a:ea typeface="仿宋_GB2312" pitchFamily="49" charset="-122"/>
              </a:rPr>
              <a:t> ……</a:t>
            </a:r>
            <a:r>
              <a:rPr lang="zh-CN" altLang="en-US" dirty="0">
                <a:latin typeface="仿宋_GB2312" pitchFamily="49" charset="-122"/>
                <a:ea typeface="仿宋_GB2312" pitchFamily="49" charset="-122"/>
              </a:rPr>
              <a:t>或者</a:t>
            </a:r>
            <a:r>
              <a:rPr lang="en-US" altLang="zh-CN" dirty="0">
                <a:latin typeface="仿宋_GB2312" pitchFamily="49" charset="-122"/>
                <a:ea typeface="仿宋_GB2312" pitchFamily="49" charset="-122"/>
              </a:rPr>
              <a:t>1.1.1, 1.1.2      </a:t>
            </a:r>
          </a:p>
          <a:p>
            <a:r>
              <a:rPr lang="en-US" altLang="zh-CN" dirty="0">
                <a:latin typeface="仿宋_GB2312" pitchFamily="49" charset="-122"/>
                <a:ea typeface="仿宋_GB2312" pitchFamily="49" charset="-122"/>
              </a:rPr>
              <a:t>  4</a:t>
            </a:r>
            <a:r>
              <a:rPr lang="zh-CN" altLang="en-US" dirty="0">
                <a:latin typeface="仿宋_GB2312" pitchFamily="49" charset="-122"/>
                <a:ea typeface="仿宋_GB2312" pitchFamily="49" charset="-122"/>
              </a:rPr>
              <a:t>）第四级：（一），（二），               或者</a:t>
            </a:r>
            <a:r>
              <a:rPr lang="en-US" altLang="zh-CN" dirty="0">
                <a:latin typeface="仿宋_GB2312" pitchFamily="49" charset="-122"/>
                <a:ea typeface="仿宋_GB2312" pitchFamily="49" charset="-122"/>
              </a:rPr>
              <a:t>1.1.1.1, 1.1.1.2,      </a:t>
            </a:r>
          </a:p>
          <a:p>
            <a:r>
              <a:rPr lang="en-US" altLang="zh-CN" dirty="0">
                <a:latin typeface="仿宋_GB2312" pitchFamily="49" charset="-122"/>
                <a:ea typeface="仿宋_GB2312" pitchFamily="49" charset="-122"/>
              </a:rPr>
              <a:t>  5</a:t>
            </a:r>
            <a:r>
              <a:rPr lang="zh-CN" altLang="en-US" dirty="0">
                <a:latin typeface="仿宋_GB2312" pitchFamily="49" charset="-122"/>
                <a:ea typeface="仿宋_GB2312" pitchFamily="49" charset="-122"/>
              </a:rPr>
              <a:t>）第五级：</a:t>
            </a:r>
            <a:r>
              <a:rPr lang="en-US" altLang="zh-CN" dirty="0">
                <a:latin typeface="仿宋_GB2312" pitchFamily="49" charset="-122"/>
                <a:ea typeface="仿宋_GB2312" pitchFamily="49" charset="-122"/>
              </a:rPr>
              <a:t>1.</a:t>
            </a:r>
            <a:r>
              <a:rPr lang="zh-CN" altLang="en-US" dirty="0">
                <a:latin typeface="仿宋_GB2312" pitchFamily="49" charset="-122"/>
                <a:ea typeface="仿宋_GB2312" pitchFamily="49" charset="-122"/>
              </a:rPr>
              <a:t> ，</a:t>
            </a:r>
            <a:r>
              <a:rPr lang="en-US" altLang="zh-CN" dirty="0">
                <a:latin typeface="仿宋_GB2312" pitchFamily="49" charset="-122"/>
                <a:ea typeface="仿宋_GB2312" pitchFamily="49" charset="-122"/>
              </a:rPr>
              <a:t>2.</a:t>
            </a:r>
            <a:r>
              <a:rPr lang="zh-CN" altLang="en-US" dirty="0">
                <a:latin typeface="仿宋_GB2312" pitchFamily="49" charset="-122"/>
                <a:ea typeface="仿宋_GB2312" pitchFamily="49" charset="-122"/>
              </a:rPr>
              <a:t> </a:t>
            </a:r>
            <a:r>
              <a:rPr lang="en-US" altLang="zh-CN" dirty="0">
                <a:latin typeface="仿宋_GB2312" pitchFamily="49" charset="-122"/>
                <a:ea typeface="仿宋_GB2312" pitchFamily="49" charset="-122"/>
              </a:rPr>
              <a:t>……6</a:t>
            </a:r>
            <a:r>
              <a:rPr lang="zh-CN" altLang="en-US" dirty="0">
                <a:latin typeface="仿宋_GB2312" pitchFamily="49" charset="-122"/>
                <a:ea typeface="仿宋_GB2312" pitchFamily="49" charset="-122"/>
              </a:rPr>
              <a:t>）</a:t>
            </a:r>
            <a:endParaRPr lang="en-US" altLang="zh-CN" dirty="0">
              <a:latin typeface="仿宋_GB2312" pitchFamily="49" charset="-122"/>
              <a:ea typeface="仿宋_GB2312" pitchFamily="49" charset="-122"/>
            </a:endParaRPr>
          </a:p>
        </p:txBody>
      </p:sp>
      <p:grpSp>
        <p:nvGrpSpPr>
          <p:cNvPr id="51207" name="组合 17"/>
          <p:cNvGrpSpPr>
            <a:grpSpLocks/>
          </p:cNvGrpSpPr>
          <p:nvPr/>
        </p:nvGrpSpPr>
        <p:grpSpPr bwMode="auto">
          <a:xfrm>
            <a:off x="611188" y="1466850"/>
            <a:ext cx="1354137" cy="898525"/>
            <a:chOff x="1187624" y="1991516"/>
            <a:chExt cx="1296144" cy="792088"/>
          </a:xfrm>
        </p:grpSpPr>
        <p:sp>
          <p:nvSpPr>
            <p:cNvPr id="19" name="横卷形 18"/>
            <p:cNvSpPr/>
            <p:nvPr/>
          </p:nvSpPr>
          <p:spPr>
            <a:xfrm>
              <a:off x="1187624" y="1991516"/>
              <a:ext cx="1296144" cy="79208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209" name="TextBox 19"/>
            <p:cNvSpPr txBox="1">
              <a:spLocks noChangeArrowheads="1"/>
            </p:cNvSpPr>
            <p:nvPr/>
          </p:nvSpPr>
          <p:spPr bwMode="auto">
            <a:xfrm>
              <a:off x="1207096" y="2156727"/>
              <a:ext cx="1276672" cy="406819"/>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r>
                <a:rPr lang="zh-CN" altLang="en-US" sz="2000" b="1">
                  <a:solidFill>
                    <a:schemeClr val="bg1"/>
                  </a:solidFill>
                  <a:latin typeface="Calibri" pitchFamily="34" charset="0"/>
                </a:rPr>
                <a:t>教材格式</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5"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（三） 开发</a:t>
              </a:r>
            </a:p>
          </p:txBody>
        </p:sp>
      </p:grpSp>
      <p:sp>
        <p:nvSpPr>
          <p:cNvPr id="52226"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52227"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pic>
        <p:nvPicPr>
          <p:cNvPr id="52228" name="图片 12" descr="http://image.photophoto.cn/nm-6/038/003/0380030075.jpg">
            <a:hlinkClick r:id="rId3"/>
          </p:cNvPr>
          <p:cNvPicPr>
            <a:picLocks noChangeAspect="1" noChangeArrowheads="1"/>
          </p:cNvPicPr>
          <p:nvPr/>
        </p:nvPicPr>
        <p:blipFill>
          <a:blip r:embed="rId4"/>
          <a:srcRect l="5257" t="4054" r="5641" b="5965"/>
          <a:stretch>
            <a:fillRect/>
          </a:stretch>
        </p:blipFill>
        <p:spPr bwMode="auto">
          <a:xfrm>
            <a:off x="611188" y="1557338"/>
            <a:ext cx="8075612" cy="4679950"/>
          </a:xfrm>
          <a:prstGeom prst="rect">
            <a:avLst/>
          </a:prstGeom>
          <a:noFill/>
          <a:ln w="9525">
            <a:noFill/>
            <a:miter lim="800000"/>
            <a:headEnd/>
            <a:tailEnd/>
          </a:ln>
        </p:spPr>
      </p:pic>
      <p:sp>
        <p:nvSpPr>
          <p:cNvPr id="52229" name="矩形 14"/>
          <p:cNvSpPr>
            <a:spLocks noChangeArrowheads="1"/>
          </p:cNvSpPr>
          <p:nvPr/>
        </p:nvSpPr>
        <p:spPr bwMode="auto">
          <a:xfrm>
            <a:off x="1627188" y="2365375"/>
            <a:ext cx="2952750" cy="2554288"/>
          </a:xfrm>
          <a:prstGeom prst="rect">
            <a:avLst/>
          </a:prstGeom>
          <a:noFill/>
          <a:ln w="9525">
            <a:noFill/>
            <a:miter lim="800000"/>
            <a:headEnd/>
            <a:tailEnd/>
          </a:ln>
        </p:spPr>
        <p:txBody>
          <a:bodyPr>
            <a:spAutoFit/>
          </a:bodyPr>
          <a:lstStyle/>
          <a:p>
            <a:pPr>
              <a:lnSpc>
                <a:spcPts val="2400"/>
              </a:lnSpc>
            </a:pPr>
            <a:r>
              <a:rPr lang="en-US" altLang="zh-CN">
                <a:latin typeface="仿宋_GB2312" pitchFamily="49" charset="-122"/>
                <a:ea typeface="仿宋_GB2312" pitchFamily="49" charset="-122"/>
              </a:rPr>
              <a:t>2.</a:t>
            </a:r>
            <a:r>
              <a:rPr lang="zh-CN" altLang="en-US">
                <a:latin typeface="仿宋_GB2312" pitchFamily="49" charset="-122"/>
                <a:ea typeface="仿宋_GB2312" pitchFamily="49" charset="-122"/>
              </a:rPr>
              <a:t>层次级别说明。</a:t>
            </a:r>
            <a:endParaRPr lang="en-US" altLang="zh-CN">
              <a:latin typeface="仿宋_GB2312" pitchFamily="49" charset="-122"/>
              <a:ea typeface="仿宋_GB2312" pitchFamily="49" charset="-122"/>
            </a:endParaRPr>
          </a:p>
          <a:p>
            <a:pPr>
              <a:lnSpc>
                <a:spcPts val="2400"/>
              </a:lnSpc>
            </a:pPr>
            <a:r>
              <a:rPr lang="zh-CN" altLang="en-US">
                <a:latin typeface="仿宋_GB2312" pitchFamily="49" charset="-122"/>
                <a:ea typeface="仿宋_GB2312" pitchFamily="49" charset="-122"/>
              </a:rPr>
              <a:t>   </a:t>
            </a:r>
            <a:r>
              <a:rPr lang="en-US" altLang="zh-CN">
                <a:latin typeface="仿宋_GB2312" pitchFamily="49" charset="-122"/>
                <a:ea typeface="仿宋_GB2312" pitchFamily="49" charset="-122"/>
              </a:rPr>
              <a:t>1</a:t>
            </a:r>
            <a:r>
              <a:rPr lang="zh-CN" altLang="en-US">
                <a:latin typeface="仿宋_GB2312" pitchFamily="49" charset="-122"/>
                <a:ea typeface="仿宋_GB2312" pitchFamily="49" charset="-122"/>
              </a:rPr>
              <a:t>）第一级至第五级层次必须单独列出标题；标题后不加标点；正文移行另起，不接排。   </a:t>
            </a:r>
            <a:endParaRPr lang="en-US" altLang="zh-CN">
              <a:latin typeface="仿宋_GB2312" pitchFamily="49" charset="-122"/>
              <a:ea typeface="仿宋_GB2312" pitchFamily="49" charset="-122"/>
            </a:endParaRPr>
          </a:p>
          <a:p>
            <a:pPr>
              <a:lnSpc>
                <a:spcPts val="2400"/>
              </a:lnSpc>
            </a:pPr>
            <a:r>
              <a:rPr lang="en-US" altLang="zh-CN">
                <a:latin typeface="仿宋_GB2312" pitchFamily="49" charset="-122"/>
                <a:ea typeface="仿宋_GB2312" pitchFamily="49" charset="-122"/>
              </a:rPr>
              <a:t>2)</a:t>
            </a:r>
            <a:r>
              <a:rPr lang="zh-CN" altLang="en-US">
                <a:latin typeface="仿宋_GB2312" pitchFamily="49" charset="-122"/>
                <a:ea typeface="仿宋_GB2312" pitchFamily="49" charset="-122"/>
              </a:rPr>
              <a:t>第六级、第七级层次一般可不列标题，正文接排，不移行另起。 </a:t>
            </a:r>
            <a:endParaRPr lang="en-US" altLang="zh-CN">
              <a:latin typeface="仿宋_GB2312" pitchFamily="49" charset="-122"/>
              <a:ea typeface="仿宋_GB2312" pitchFamily="49" charset="-122"/>
            </a:endParaRPr>
          </a:p>
        </p:txBody>
      </p:sp>
      <p:sp>
        <p:nvSpPr>
          <p:cNvPr id="52230" name="矩形 15"/>
          <p:cNvSpPr>
            <a:spLocks noChangeArrowheads="1"/>
          </p:cNvSpPr>
          <p:nvPr/>
        </p:nvSpPr>
        <p:spPr bwMode="auto">
          <a:xfrm>
            <a:off x="4673600" y="2365375"/>
            <a:ext cx="3498850" cy="2584450"/>
          </a:xfrm>
          <a:prstGeom prst="rect">
            <a:avLst/>
          </a:prstGeom>
          <a:noFill/>
          <a:ln w="9525">
            <a:noFill/>
            <a:miter lim="800000"/>
            <a:headEnd/>
            <a:tailEnd/>
          </a:ln>
        </p:spPr>
        <p:txBody>
          <a:bodyPr>
            <a:spAutoFit/>
          </a:bodyPr>
          <a:lstStyle/>
          <a:p>
            <a:r>
              <a:rPr lang="zh-CN" altLang="en-US">
                <a:latin typeface="仿宋_GB2312" pitchFamily="49" charset="-122"/>
                <a:ea typeface="仿宋_GB2312" pitchFamily="49" charset="-122"/>
              </a:rPr>
              <a:t> </a:t>
            </a:r>
            <a:r>
              <a:rPr lang="en-US" altLang="zh-CN">
                <a:latin typeface="仿宋_GB2312" pitchFamily="49" charset="-122"/>
                <a:ea typeface="仿宋_GB2312" pitchFamily="49" charset="-122"/>
              </a:rPr>
              <a:t>3</a:t>
            </a:r>
            <a:r>
              <a:rPr lang="zh-CN" altLang="en-US">
                <a:latin typeface="仿宋_GB2312" pitchFamily="49" charset="-122"/>
                <a:ea typeface="仿宋_GB2312" pitchFamily="49" charset="-122"/>
              </a:rPr>
              <a:t>）各部分层次的多少不求一律。有些部分可多一层或几层，或少一层（几层），也可跳过某些层次，但不能混乱不清。</a:t>
            </a:r>
            <a:endParaRPr lang="en-US" altLang="zh-CN">
              <a:latin typeface="仿宋_GB2312" pitchFamily="49" charset="-122"/>
              <a:ea typeface="仿宋_GB2312" pitchFamily="49" charset="-122"/>
            </a:endParaRPr>
          </a:p>
          <a:p>
            <a:r>
              <a:rPr lang="zh-CN" altLang="en-US">
                <a:latin typeface="仿宋_GB2312" pitchFamily="49" charset="-122"/>
                <a:ea typeface="仿宋_GB2312" pitchFamily="49" charset="-122"/>
              </a:rPr>
              <a:t>  </a:t>
            </a:r>
            <a:r>
              <a:rPr lang="en-US" altLang="zh-CN">
                <a:latin typeface="仿宋_GB2312" pitchFamily="49" charset="-122"/>
                <a:ea typeface="仿宋_GB2312" pitchFamily="49" charset="-122"/>
              </a:rPr>
              <a:t>4</a:t>
            </a:r>
            <a:r>
              <a:rPr lang="zh-CN" altLang="en-US">
                <a:latin typeface="仿宋_GB2312" pitchFamily="49" charset="-122"/>
                <a:ea typeface="仿宋_GB2312" pitchFamily="49" charset="-122"/>
              </a:rPr>
              <a:t>）第四级层次序号后不加顿号，例如“（一）”不能写成“（一）、”；第五级层次序号加园点，不用顿号，如“</a:t>
            </a:r>
            <a:r>
              <a:rPr lang="en-US" altLang="zh-CN">
                <a:latin typeface="仿宋_GB2312" pitchFamily="49" charset="-122"/>
                <a:ea typeface="仿宋_GB2312" pitchFamily="49" charset="-122"/>
              </a:rPr>
              <a:t>1.</a:t>
            </a:r>
            <a:r>
              <a:rPr lang="zh-CN" altLang="en-US">
                <a:latin typeface="仿宋_GB2312" pitchFamily="49" charset="-122"/>
                <a:ea typeface="仿宋_GB2312" pitchFamily="49" charset="-122"/>
              </a:rPr>
              <a:t>”不能写成“</a:t>
            </a:r>
            <a:r>
              <a:rPr lang="en-US" altLang="zh-CN">
                <a:latin typeface="仿宋_GB2312" pitchFamily="49" charset="-122"/>
                <a:ea typeface="仿宋_GB2312" pitchFamily="49" charset="-122"/>
              </a:rPr>
              <a:t>1</a:t>
            </a:r>
            <a:r>
              <a:rPr lang="zh-CN" altLang="en-US">
                <a:latin typeface="仿宋_GB2312" pitchFamily="49" charset="-122"/>
                <a:ea typeface="仿宋_GB2312" pitchFamily="49" charset="-122"/>
              </a:rPr>
              <a:t>、”。  </a:t>
            </a:r>
            <a:endParaRPr lang="en-US" altLang="zh-CN">
              <a:latin typeface="仿宋_GB2312" pitchFamily="49" charset="-122"/>
              <a:ea typeface="仿宋_GB2312" pitchFamily="49" charset="-122"/>
            </a:endParaRPr>
          </a:p>
        </p:txBody>
      </p:sp>
      <p:grpSp>
        <p:nvGrpSpPr>
          <p:cNvPr id="52231" name="组合 9"/>
          <p:cNvGrpSpPr>
            <a:grpSpLocks/>
          </p:cNvGrpSpPr>
          <p:nvPr/>
        </p:nvGrpSpPr>
        <p:grpSpPr bwMode="auto">
          <a:xfrm>
            <a:off x="611188" y="1490663"/>
            <a:ext cx="1354137" cy="898525"/>
            <a:chOff x="1187624" y="1991516"/>
            <a:chExt cx="1296144" cy="792088"/>
          </a:xfrm>
        </p:grpSpPr>
        <p:sp>
          <p:nvSpPr>
            <p:cNvPr id="12" name="横卷形 11"/>
            <p:cNvSpPr/>
            <p:nvPr/>
          </p:nvSpPr>
          <p:spPr>
            <a:xfrm>
              <a:off x="1187624" y="1991516"/>
              <a:ext cx="1296144" cy="79208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233" name="TextBox 16"/>
            <p:cNvSpPr txBox="1">
              <a:spLocks noChangeArrowheads="1"/>
            </p:cNvSpPr>
            <p:nvPr/>
          </p:nvSpPr>
          <p:spPr bwMode="auto">
            <a:xfrm>
              <a:off x="1207096" y="2156727"/>
              <a:ext cx="1276672" cy="406819"/>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r>
                <a:rPr lang="zh-CN" altLang="en-US" sz="2000" b="1">
                  <a:solidFill>
                    <a:schemeClr val="bg1"/>
                  </a:solidFill>
                  <a:latin typeface="Calibri" pitchFamily="34" charset="0"/>
                </a:rPr>
                <a:t>教材格式</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49"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（三） 开发</a:t>
              </a:r>
            </a:p>
          </p:txBody>
        </p:sp>
      </p:grpSp>
      <p:sp>
        <p:nvSpPr>
          <p:cNvPr id="53250"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53251"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pic>
        <p:nvPicPr>
          <p:cNvPr id="53252" name="图片 12" descr="http://image.photophoto.cn/nm-6/038/003/0380030075.jpg">
            <a:hlinkClick r:id="rId3"/>
          </p:cNvPr>
          <p:cNvPicPr>
            <a:picLocks noChangeAspect="1" noChangeArrowheads="1"/>
          </p:cNvPicPr>
          <p:nvPr/>
        </p:nvPicPr>
        <p:blipFill>
          <a:blip r:embed="rId4"/>
          <a:srcRect l="5257" t="4054" r="5641" b="5965"/>
          <a:stretch>
            <a:fillRect/>
          </a:stretch>
        </p:blipFill>
        <p:spPr bwMode="auto">
          <a:xfrm>
            <a:off x="611188" y="1557338"/>
            <a:ext cx="8075612" cy="4679950"/>
          </a:xfrm>
          <a:prstGeom prst="rect">
            <a:avLst/>
          </a:prstGeom>
          <a:noFill/>
          <a:ln w="9525">
            <a:noFill/>
            <a:miter lim="800000"/>
            <a:headEnd/>
            <a:tailEnd/>
          </a:ln>
        </p:spPr>
      </p:pic>
      <p:sp>
        <p:nvSpPr>
          <p:cNvPr id="53253" name="矩形 14"/>
          <p:cNvSpPr>
            <a:spLocks noChangeArrowheads="1"/>
          </p:cNvSpPr>
          <p:nvPr/>
        </p:nvSpPr>
        <p:spPr bwMode="auto">
          <a:xfrm>
            <a:off x="1627188" y="2365375"/>
            <a:ext cx="2952750" cy="3416300"/>
          </a:xfrm>
          <a:prstGeom prst="rect">
            <a:avLst/>
          </a:prstGeom>
          <a:noFill/>
          <a:ln w="9525">
            <a:noFill/>
            <a:miter lim="800000"/>
            <a:headEnd/>
            <a:tailEnd/>
          </a:ln>
        </p:spPr>
        <p:txBody>
          <a:bodyPr>
            <a:spAutoFit/>
          </a:bodyPr>
          <a:lstStyle/>
          <a:p>
            <a:r>
              <a:rPr lang="zh-CN" altLang="en-US">
                <a:latin typeface="仿宋_GB2312" pitchFamily="49" charset="-122"/>
                <a:ea typeface="仿宋_GB2312" pitchFamily="49" charset="-122"/>
              </a:rPr>
              <a:t>三、注释和图表等    </a:t>
            </a:r>
            <a:endParaRPr lang="en-US" altLang="zh-CN">
              <a:latin typeface="仿宋_GB2312" pitchFamily="49" charset="-122"/>
              <a:ea typeface="仿宋_GB2312" pitchFamily="49" charset="-122"/>
            </a:endParaRPr>
          </a:p>
          <a:p>
            <a:r>
              <a:rPr lang="en-US" altLang="zh-CN">
                <a:latin typeface="仿宋_GB2312" pitchFamily="49" charset="-122"/>
                <a:ea typeface="仿宋_GB2312" pitchFamily="49" charset="-122"/>
              </a:rPr>
              <a:t>1.</a:t>
            </a:r>
            <a:r>
              <a:rPr lang="zh-CN" altLang="en-US">
                <a:latin typeface="仿宋_GB2312" pitchFamily="49" charset="-122"/>
                <a:ea typeface="仿宋_GB2312" pitchFamily="49" charset="-122"/>
              </a:rPr>
              <a:t>书稿中凡引用他人的论述，需用呼应注说明出处的，依次注明作者，书名（报刊名）、卷次、版次、页码、出版者和出版年月。 </a:t>
            </a:r>
            <a:endParaRPr lang="en-US" altLang="zh-CN">
              <a:latin typeface="仿宋_GB2312" pitchFamily="49" charset="-122"/>
              <a:ea typeface="仿宋_GB2312" pitchFamily="49" charset="-122"/>
            </a:endParaRPr>
          </a:p>
          <a:p>
            <a:r>
              <a:rPr lang="zh-CN" altLang="en-US">
                <a:latin typeface="仿宋_GB2312" pitchFamily="49" charset="-122"/>
                <a:ea typeface="仿宋_GB2312" pitchFamily="49" charset="-122"/>
              </a:rPr>
              <a:t> </a:t>
            </a:r>
            <a:r>
              <a:rPr lang="en-US" altLang="zh-CN">
                <a:latin typeface="仿宋_GB2312" pitchFamily="49" charset="-122"/>
                <a:ea typeface="仿宋_GB2312" pitchFamily="49" charset="-122"/>
              </a:rPr>
              <a:t>2.</a:t>
            </a:r>
            <a:r>
              <a:rPr lang="zh-CN" altLang="en-US">
                <a:latin typeface="仿宋_GB2312" pitchFamily="49" charset="-122"/>
                <a:ea typeface="仿宋_GB2312" pitchFamily="49" charset="-122"/>
              </a:rPr>
              <a:t>插图、表格一律用阿拉伯数字分章编排，图序、表序的写法统一为章的序数和本章图、表的序数中间用圆点隔开，不用短横。如：图</a:t>
            </a:r>
            <a:r>
              <a:rPr lang="en-US" altLang="zh-CN">
                <a:latin typeface="仿宋_GB2312" pitchFamily="49" charset="-122"/>
                <a:ea typeface="仿宋_GB2312" pitchFamily="49" charset="-122"/>
              </a:rPr>
              <a:t>1.1</a:t>
            </a:r>
            <a:r>
              <a:rPr lang="zh-CN" altLang="en-US">
                <a:latin typeface="仿宋_GB2312" pitchFamily="49" charset="-122"/>
                <a:ea typeface="仿宋_GB2312" pitchFamily="49" charset="-122"/>
              </a:rPr>
              <a:t>，图</a:t>
            </a:r>
            <a:r>
              <a:rPr lang="en-US" altLang="zh-CN">
                <a:latin typeface="仿宋_GB2312" pitchFamily="49" charset="-122"/>
                <a:ea typeface="仿宋_GB2312" pitchFamily="49" charset="-122"/>
              </a:rPr>
              <a:t>1.2</a:t>
            </a:r>
            <a:r>
              <a:rPr lang="zh-CN" altLang="en-US">
                <a:latin typeface="仿宋_GB2312" pitchFamily="49" charset="-122"/>
                <a:ea typeface="仿宋_GB2312" pitchFamily="49" charset="-122"/>
              </a:rPr>
              <a:t>，表</a:t>
            </a:r>
            <a:r>
              <a:rPr lang="en-US" altLang="zh-CN">
                <a:latin typeface="仿宋_GB2312" pitchFamily="49" charset="-122"/>
                <a:ea typeface="仿宋_GB2312" pitchFamily="49" charset="-122"/>
              </a:rPr>
              <a:t>1.1</a:t>
            </a:r>
            <a:r>
              <a:rPr lang="zh-CN" altLang="en-US">
                <a:latin typeface="仿宋_GB2312" pitchFamily="49" charset="-122"/>
                <a:ea typeface="仿宋_GB2312" pitchFamily="49" charset="-122"/>
              </a:rPr>
              <a:t>，表</a:t>
            </a:r>
            <a:r>
              <a:rPr lang="en-US" altLang="zh-CN">
                <a:latin typeface="仿宋_GB2312" pitchFamily="49" charset="-122"/>
                <a:ea typeface="仿宋_GB2312" pitchFamily="49" charset="-122"/>
              </a:rPr>
              <a:t>1.2</a:t>
            </a:r>
            <a:r>
              <a:rPr lang="zh-CN" altLang="en-US">
                <a:latin typeface="仿宋_GB2312" pitchFamily="49" charset="-122"/>
                <a:ea typeface="仿宋_GB2312" pitchFamily="49" charset="-122"/>
              </a:rPr>
              <a:t>。  </a:t>
            </a:r>
            <a:endParaRPr lang="en-US" altLang="zh-CN">
              <a:latin typeface="仿宋_GB2312" pitchFamily="49" charset="-122"/>
              <a:ea typeface="仿宋_GB2312" pitchFamily="49" charset="-122"/>
            </a:endParaRPr>
          </a:p>
        </p:txBody>
      </p:sp>
      <p:sp>
        <p:nvSpPr>
          <p:cNvPr id="53254" name="矩形 15"/>
          <p:cNvSpPr>
            <a:spLocks noChangeArrowheads="1"/>
          </p:cNvSpPr>
          <p:nvPr/>
        </p:nvSpPr>
        <p:spPr bwMode="auto">
          <a:xfrm>
            <a:off x="4673600" y="2365375"/>
            <a:ext cx="3498850" cy="2584450"/>
          </a:xfrm>
          <a:prstGeom prst="rect">
            <a:avLst/>
          </a:prstGeom>
          <a:noFill/>
          <a:ln w="9525">
            <a:noFill/>
            <a:miter lim="800000"/>
            <a:headEnd/>
            <a:tailEnd/>
          </a:ln>
        </p:spPr>
        <p:txBody>
          <a:bodyPr>
            <a:spAutoFit/>
          </a:bodyPr>
          <a:lstStyle/>
          <a:p>
            <a:r>
              <a:rPr lang="en-US" altLang="zh-CN">
                <a:latin typeface="仿宋_GB2312" pitchFamily="49" charset="-122"/>
                <a:ea typeface="仿宋_GB2312" pitchFamily="49" charset="-122"/>
              </a:rPr>
              <a:t> 3.</a:t>
            </a:r>
            <a:r>
              <a:rPr lang="zh-CN" altLang="en-US">
                <a:latin typeface="仿宋_GB2312" pitchFamily="49" charset="-122"/>
                <a:ea typeface="仿宋_GB2312" pitchFamily="49" charset="-122"/>
              </a:rPr>
              <a:t>插图、表格一律编写图题、表题。</a:t>
            </a:r>
            <a:endParaRPr lang="en-US" altLang="zh-CN">
              <a:latin typeface="仿宋_GB2312" pitchFamily="49" charset="-122"/>
              <a:ea typeface="仿宋_GB2312" pitchFamily="49" charset="-122"/>
            </a:endParaRPr>
          </a:p>
          <a:p>
            <a:r>
              <a:rPr lang="zh-CN" altLang="en-US">
                <a:latin typeface="仿宋_GB2312" pitchFamily="49" charset="-122"/>
                <a:ea typeface="仿宋_GB2312" pitchFamily="49" charset="-122"/>
              </a:rPr>
              <a:t> </a:t>
            </a:r>
            <a:r>
              <a:rPr lang="en-US" altLang="zh-CN">
                <a:latin typeface="仿宋_GB2312" pitchFamily="49" charset="-122"/>
                <a:ea typeface="仿宋_GB2312" pitchFamily="49" charset="-122"/>
              </a:rPr>
              <a:t>4.</a:t>
            </a:r>
            <a:r>
              <a:rPr lang="zh-CN" altLang="en-US">
                <a:latin typeface="仿宋_GB2312" pitchFamily="49" charset="-122"/>
                <a:ea typeface="仿宋_GB2312" pitchFamily="49" charset="-122"/>
              </a:rPr>
              <a:t>图序、图题居中写在图的下方；表序写在表格的左上方，表题居中写在表格的上方。</a:t>
            </a:r>
            <a:endParaRPr lang="en-US" altLang="zh-CN">
              <a:latin typeface="仿宋_GB2312" pitchFamily="49" charset="-122"/>
              <a:ea typeface="仿宋_GB2312" pitchFamily="49" charset="-122"/>
            </a:endParaRPr>
          </a:p>
          <a:p>
            <a:r>
              <a:rPr lang="zh-CN" altLang="en-US">
                <a:latin typeface="仿宋_GB2312" pitchFamily="49" charset="-122"/>
                <a:ea typeface="仿宋_GB2312" pitchFamily="49" charset="-122"/>
              </a:rPr>
              <a:t> </a:t>
            </a:r>
            <a:r>
              <a:rPr lang="en-US" altLang="zh-CN">
                <a:latin typeface="仿宋_GB2312" pitchFamily="49" charset="-122"/>
                <a:ea typeface="仿宋_GB2312" pitchFamily="49" charset="-122"/>
              </a:rPr>
              <a:t>5.</a:t>
            </a:r>
            <a:r>
              <a:rPr lang="zh-CN" altLang="en-US">
                <a:latin typeface="仿宋_GB2312" pitchFamily="49" charset="-122"/>
                <a:ea typeface="仿宋_GB2312" pitchFamily="49" charset="-122"/>
              </a:rPr>
              <a:t>图注写在图题下面，表注紧列表下。 </a:t>
            </a:r>
            <a:endParaRPr lang="en-US" altLang="zh-CN">
              <a:latin typeface="仿宋_GB2312" pitchFamily="49" charset="-122"/>
              <a:ea typeface="仿宋_GB2312" pitchFamily="49" charset="-122"/>
            </a:endParaRPr>
          </a:p>
          <a:p>
            <a:r>
              <a:rPr lang="en-US" altLang="zh-CN">
                <a:latin typeface="仿宋_GB2312" pitchFamily="49" charset="-122"/>
                <a:ea typeface="仿宋_GB2312" pitchFamily="49" charset="-122"/>
              </a:rPr>
              <a:t> 6.</a:t>
            </a:r>
            <a:r>
              <a:rPr lang="zh-CN" altLang="en-US">
                <a:latin typeface="仿宋_GB2312" pitchFamily="49" charset="-122"/>
                <a:ea typeface="仿宋_GB2312" pitchFamily="49" charset="-122"/>
              </a:rPr>
              <a:t>表序、表题及图序、图题后不加标点。 </a:t>
            </a:r>
            <a:endParaRPr lang="en-US" altLang="zh-CN">
              <a:latin typeface="仿宋_GB2312" pitchFamily="49" charset="-122"/>
              <a:ea typeface="仿宋_GB2312" pitchFamily="49" charset="-122"/>
            </a:endParaRPr>
          </a:p>
        </p:txBody>
      </p:sp>
      <p:grpSp>
        <p:nvGrpSpPr>
          <p:cNvPr id="53255" name="组合 9"/>
          <p:cNvGrpSpPr>
            <a:grpSpLocks/>
          </p:cNvGrpSpPr>
          <p:nvPr/>
        </p:nvGrpSpPr>
        <p:grpSpPr bwMode="auto">
          <a:xfrm>
            <a:off x="611188" y="1466850"/>
            <a:ext cx="1354137" cy="898525"/>
            <a:chOff x="1187624" y="1991516"/>
            <a:chExt cx="1296144" cy="792088"/>
          </a:xfrm>
        </p:grpSpPr>
        <p:sp>
          <p:nvSpPr>
            <p:cNvPr id="12" name="横卷形 11"/>
            <p:cNvSpPr/>
            <p:nvPr/>
          </p:nvSpPr>
          <p:spPr>
            <a:xfrm>
              <a:off x="1187624" y="1991516"/>
              <a:ext cx="1296144" cy="79208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258" name="TextBox 16"/>
            <p:cNvSpPr txBox="1">
              <a:spLocks noChangeArrowheads="1"/>
            </p:cNvSpPr>
            <p:nvPr/>
          </p:nvSpPr>
          <p:spPr bwMode="auto">
            <a:xfrm>
              <a:off x="1207096" y="2156727"/>
              <a:ext cx="1276672" cy="406819"/>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r>
                <a:rPr lang="zh-CN" altLang="en-US" sz="2000" b="1">
                  <a:solidFill>
                    <a:schemeClr val="bg1"/>
                  </a:solidFill>
                  <a:latin typeface="Calibri" pitchFamily="34" charset="0"/>
                </a:rPr>
                <a:t>教材格式</a:t>
              </a:r>
            </a:p>
          </p:txBody>
        </p:sp>
      </p:grpSp>
      <p:sp>
        <p:nvSpPr>
          <p:cNvPr id="18" name="右箭头 17">
            <a:hlinkClick r:id="rId5" action="ppaction://hlinksldjump"/>
          </p:cNvPr>
          <p:cNvSpPr/>
          <p:nvPr/>
        </p:nvSpPr>
        <p:spPr>
          <a:xfrm>
            <a:off x="8477250" y="6126163"/>
            <a:ext cx="419100" cy="392112"/>
          </a:xfrm>
          <a:prstGeom prst="rightArrow">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3"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（三） 开发</a:t>
              </a:r>
            </a:p>
          </p:txBody>
        </p:sp>
      </p:grpSp>
      <p:sp>
        <p:nvSpPr>
          <p:cNvPr id="54274"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54275" name="TextBox 2"/>
          <p:cNvSpPr txBox="1">
            <a:spLocks noChangeArrowheads="1"/>
          </p:cNvSpPr>
          <p:nvPr/>
        </p:nvSpPr>
        <p:spPr bwMode="auto">
          <a:xfrm>
            <a:off x="673100" y="1704975"/>
            <a:ext cx="503238" cy="4154488"/>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10" name="横卷形 9"/>
          <p:cNvSpPr/>
          <p:nvPr/>
        </p:nvSpPr>
        <p:spPr>
          <a:xfrm rot="16200000">
            <a:off x="-1124743" y="3275806"/>
            <a:ext cx="3976688" cy="9366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277" name="TextBox 11"/>
          <p:cNvSpPr txBox="1">
            <a:spLocks noChangeArrowheads="1"/>
          </p:cNvSpPr>
          <p:nvPr/>
        </p:nvSpPr>
        <p:spPr bwMode="auto">
          <a:xfrm>
            <a:off x="611188" y="188436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54278"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sp>
        <p:nvSpPr>
          <p:cNvPr id="2" name="矩形 1"/>
          <p:cNvSpPr/>
          <p:nvPr/>
        </p:nvSpPr>
        <p:spPr>
          <a:xfrm>
            <a:off x="1454150" y="1484313"/>
            <a:ext cx="7007225" cy="3416300"/>
          </a:xfrm>
          <a:prstGeom prst="rect">
            <a:avLst/>
          </a:prstGeom>
        </p:spPr>
        <p:txBody>
          <a:bodyPr>
            <a:spAutoFit/>
          </a:bodyPr>
          <a:lstStyle/>
          <a:p>
            <a:pPr marL="800100" lvl="1" indent="-342900" fontAlgn="auto">
              <a:lnSpc>
                <a:spcPct val="150000"/>
              </a:lnSpc>
              <a:spcAft>
                <a:spcPts val="0"/>
              </a:spcAft>
              <a:buFont typeface="Wingdings" pitchFamily="2" charset="2"/>
              <a:buChar char="l"/>
              <a:defRPr/>
            </a:pPr>
            <a:r>
              <a:rPr lang="zh-CN" altLang="en-US" sz="2400" dirty="0">
                <a:latin typeface="仿宋_GB2312" pitchFamily="49" charset="-122"/>
                <a:ea typeface="仿宋_GB2312" pitchFamily="49" charset="-122"/>
              </a:rPr>
              <a:t>作业指导书。</a:t>
            </a:r>
            <a:endParaRPr lang="en-US" altLang="zh-CN" sz="2400" dirty="0">
              <a:latin typeface="仿宋_GB2312" pitchFamily="49" charset="-122"/>
              <a:ea typeface="仿宋_GB2312" pitchFamily="49" charset="-122"/>
            </a:endParaRPr>
          </a:p>
          <a:p>
            <a:pPr lvl="1" fontAlgn="auto">
              <a:lnSpc>
                <a:spcPct val="150000"/>
              </a:lnSpc>
              <a:spcAft>
                <a:spcPts val="0"/>
              </a:spcAft>
              <a:defRPr/>
            </a:pPr>
            <a:r>
              <a:rPr lang="zh-CN" altLang="en-US" sz="2400" dirty="0">
                <a:latin typeface="仿宋_GB2312" pitchFamily="49" charset="-122"/>
                <a:ea typeface="仿宋_GB2312" pitchFamily="49" charset="-122"/>
              </a:rPr>
              <a:t>    标准化作业指导书要涵盖分专业的所有关键技能项；采用与本专业生产现场的规范化作业指导书相一致的格式编制；各项目</a:t>
            </a:r>
            <a:r>
              <a:rPr lang="zh-CN" altLang="en-US" sz="2400" dirty="0">
                <a:latin typeface="仿宋_GB2312" pitchFamily="49" charset="-122"/>
                <a:ea typeface="仿宋_GB2312" pitchFamily="49" charset="-122"/>
                <a:hlinkClick r:id="rId3" action="ppaction://hlinkfile"/>
              </a:rPr>
              <a:t>作业指导书</a:t>
            </a:r>
            <a:r>
              <a:rPr lang="zh-CN" altLang="en-US" sz="2400" dirty="0">
                <a:latin typeface="仿宋_GB2312" pitchFamily="49" charset="-122"/>
                <a:ea typeface="仿宋_GB2312" pitchFamily="49" charset="-122"/>
              </a:rPr>
              <a:t>要提交考核</a:t>
            </a:r>
            <a:r>
              <a:rPr lang="zh-CN" altLang="en-US" sz="2400" dirty="0">
                <a:latin typeface="仿宋_GB2312" pitchFamily="49" charset="-122"/>
                <a:ea typeface="仿宋_GB2312" pitchFamily="49" charset="-122"/>
                <a:hlinkClick r:id="rId4" action="ppaction://hlinkfile"/>
              </a:rPr>
              <a:t>评分标准</a:t>
            </a:r>
            <a:r>
              <a:rPr lang="zh-CN" altLang="en-US" sz="2400" dirty="0">
                <a:latin typeface="仿宋_GB2312" pitchFamily="49" charset="-122"/>
                <a:ea typeface="仿宋_GB2312" pitchFamily="49" charset="-122"/>
              </a:rPr>
              <a:t>，详细说明考核点及评分规则。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7"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（三） 开发</a:t>
              </a:r>
            </a:p>
          </p:txBody>
        </p:sp>
      </p:grpSp>
      <p:sp>
        <p:nvSpPr>
          <p:cNvPr id="55298"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55299" name="TextBox 2"/>
          <p:cNvSpPr txBox="1">
            <a:spLocks noChangeArrowheads="1"/>
          </p:cNvSpPr>
          <p:nvPr/>
        </p:nvSpPr>
        <p:spPr bwMode="auto">
          <a:xfrm>
            <a:off x="673100" y="1704975"/>
            <a:ext cx="503238" cy="4154488"/>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10" name="横卷形 9"/>
          <p:cNvSpPr/>
          <p:nvPr/>
        </p:nvSpPr>
        <p:spPr>
          <a:xfrm rot="16200000">
            <a:off x="-1124743" y="3275806"/>
            <a:ext cx="3976688" cy="9366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301" name="TextBox 11"/>
          <p:cNvSpPr txBox="1">
            <a:spLocks noChangeArrowheads="1"/>
          </p:cNvSpPr>
          <p:nvPr/>
        </p:nvSpPr>
        <p:spPr bwMode="auto">
          <a:xfrm>
            <a:off x="611188" y="188436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55302"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sp>
        <p:nvSpPr>
          <p:cNvPr id="55303" name="矩形 1"/>
          <p:cNvSpPr>
            <a:spLocks noChangeArrowheads="1"/>
          </p:cNvSpPr>
          <p:nvPr/>
        </p:nvSpPr>
        <p:spPr bwMode="auto">
          <a:xfrm>
            <a:off x="1454150" y="1484313"/>
            <a:ext cx="7210425" cy="3032125"/>
          </a:xfrm>
          <a:prstGeom prst="rect">
            <a:avLst/>
          </a:prstGeom>
          <a:noFill/>
          <a:ln w="9525">
            <a:noFill/>
            <a:miter lim="800000"/>
            <a:headEnd/>
            <a:tailEnd/>
          </a:ln>
        </p:spPr>
        <p:txBody>
          <a:bodyPr>
            <a:spAutoFit/>
          </a:bodyPr>
          <a:lstStyle/>
          <a:p>
            <a:pPr marL="800100" lvl="1" indent="-342900">
              <a:lnSpc>
                <a:spcPct val="150000"/>
              </a:lnSpc>
              <a:buFont typeface="Wingdings" pitchFamily="2" charset="2"/>
              <a:buChar char="l"/>
            </a:pPr>
            <a:r>
              <a:rPr lang="zh-CN" altLang="en-US" sz="2400">
                <a:latin typeface="仿宋_GB2312" pitchFamily="49" charset="-122"/>
                <a:ea typeface="仿宋_GB2312" pitchFamily="49" charset="-122"/>
              </a:rPr>
              <a:t>考核题库。 </a:t>
            </a:r>
          </a:p>
          <a:p>
            <a:pPr indent="719138">
              <a:lnSpc>
                <a:spcPts val="3100"/>
              </a:lnSpc>
            </a:pPr>
            <a:r>
              <a:rPr lang="zh-CN" altLang="en-US" sz="2400">
                <a:latin typeface="仿宋_GB2312" pitchFamily="49" charset="-122"/>
                <a:ea typeface="仿宋_GB2312" pitchFamily="49" charset="-122"/>
              </a:rPr>
              <a:t>考试题库的编写主要针对大型考核和一般考核。</a:t>
            </a:r>
            <a:endParaRPr lang="en-US" altLang="zh-CN" sz="2400">
              <a:latin typeface="仿宋_GB2312" pitchFamily="49" charset="-122"/>
              <a:ea typeface="仿宋_GB2312" pitchFamily="49" charset="-122"/>
            </a:endParaRPr>
          </a:p>
          <a:p>
            <a:pPr indent="719138">
              <a:lnSpc>
                <a:spcPts val="3100"/>
              </a:lnSpc>
            </a:pPr>
            <a:r>
              <a:rPr lang="zh-CN" altLang="en-US" sz="2400">
                <a:latin typeface="仿宋_GB2312" pitchFamily="49" charset="-122"/>
                <a:ea typeface="仿宋_GB2312" pitchFamily="49" charset="-122"/>
              </a:rPr>
              <a:t>大型考核是指普调考、技能竞赛、新员工结业考试或技能竞赛等规模较大的考试考核活动。</a:t>
            </a:r>
            <a:br>
              <a:rPr lang="zh-CN" altLang="en-US" sz="2400">
                <a:latin typeface="仿宋_GB2312" pitchFamily="49" charset="-122"/>
                <a:ea typeface="仿宋_GB2312" pitchFamily="49" charset="-122"/>
              </a:rPr>
            </a:br>
            <a:r>
              <a:rPr lang="zh-CN" altLang="en-US" sz="2400">
                <a:latin typeface="仿宋_GB2312" pitchFamily="49" charset="-122"/>
                <a:ea typeface="仿宋_GB2312" pitchFamily="49" charset="-122"/>
              </a:rPr>
              <a:t>    一般考核主要是指各种类型的短训班结业考试考核。 </a:t>
            </a:r>
            <a:br>
              <a:rPr lang="zh-CN" altLang="en-US" sz="2400">
                <a:latin typeface="仿宋_GB2312" pitchFamily="49" charset="-122"/>
                <a:ea typeface="仿宋_GB2312" pitchFamily="49" charset="-122"/>
              </a:rPr>
            </a:br>
            <a:endParaRPr lang="zh-CN" altLang="en-US" sz="2400">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extLst>
              <p:ext uri="{D42A27DB-BD31-4B8C-83A1-F6EECF244321}">
                <p14:modId xmlns:p14="http://schemas.microsoft.com/office/powerpoint/2010/main" val="188481067"/>
              </p:ext>
            </p:extLst>
          </p:nvPr>
        </p:nvGraphicFramePr>
        <p:xfrm>
          <a:off x="323528" y="1484784"/>
          <a:ext cx="828092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标题 4"/>
          <p:cNvSpPr>
            <a:spLocks noGrp="1"/>
          </p:cNvSpPr>
          <p:nvPr>
            <p:ph type="title"/>
          </p:nvPr>
        </p:nvSpPr>
        <p:spPr>
          <a:xfrm>
            <a:off x="683568" y="332656"/>
            <a:ext cx="7848872" cy="936103"/>
          </a:xfrm>
          <a:prstGeom prst="roundRect">
            <a:avLst/>
          </a:prstGeom>
          <a:solidFill>
            <a:schemeClr val="bg2"/>
          </a:solidFill>
          <a:ln>
            <a:solidFill>
              <a:schemeClr val="bg2"/>
            </a:solidFill>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fontAlgn="auto">
              <a:spcAft>
                <a:spcPts val="0"/>
              </a:spcAft>
              <a:defRPr/>
            </a:pPr>
            <a:r>
              <a:rPr lang="zh-CN" altLang="en-US" b="1" dirty="0">
                <a:solidFill>
                  <a:srgbClr val="C00000"/>
                </a:solidFill>
              </a:rPr>
              <a:t>培 训 项 目 开 发</a:t>
            </a:r>
          </a:p>
        </p:txBody>
      </p:sp>
      <p:sp>
        <p:nvSpPr>
          <p:cNvPr id="15" name="右箭头 14"/>
          <p:cNvSpPr/>
          <p:nvPr/>
        </p:nvSpPr>
        <p:spPr>
          <a:xfrm>
            <a:off x="2843213" y="1844675"/>
            <a:ext cx="360362"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右箭头 15"/>
          <p:cNvSpPr/>
          <p:nvPr/>
        </p:nvSpPr>
        <p:spPr>
          <a:xfrm>
            <a:off x="5724525" y="1844675"/>
            <a:ext cx="360363"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nvGraphicFramePr>
        <p:xfrm>
          <a:off x="323528" y="1484784"/>
          <a:ext cx="828092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标题 4"/>
          <p:cNvSpPr>
            <a:spLocks noGrp="1"/>
          </p:cNvSpPr>
          <p:nvPr>
            <p:ph type="title"/>
          </p:nvPr>
        </p:nvSpPr>
        <p:spPr>
          <a:xfrm>
            <a:off x="683568" y="332656"/>
            <a:ext cx="7848872" cy="936103"/>
          </a:xfrm>
          <a:prstGeom prst="roundRect">
            <a:avLst/>
          </a:prstGeom>
          <a:solidFill>
            <a:schemeClr val="bg2"/>
          </a:solidFill>
          <a:ln>
            <a:solidFill>
              <a:schemeClr val="bg2"/>
            </a:solidFill>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fontAlgn="auto">
              <a:spcAft>
                <a:spcPts val="0"/>
              </a:spcAft>
              <a:defRPr/>
            </a:pPr>
            <a:r>
              <a:rPr lang="zh-CN" altLang="en-US" b="1" dirty="0">
                <a:solidFill>
                  <a:srgbClr val="C00000"/>
                </a:solidFill>
              </a:rPr>
              <a:t>培 训 项 目 开 发</a:t>
            </a:r>
          </a:p>
        </p:txBody>
      </p:sp>
      <p:sp>
        <p:nvSpPr>
          <p:cNvPr id="15" name="右箭头 14"/>
          <p:cNvSpPr/>
          <p:nvPr/>
        </p:nvSpPr>
        <p:spPr>
          <a:xfrm>
            <a:off x="2843213" y="1844675"/>
            <a:ext cx="360362"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6" name="右箭头 15"/>
          <p:cNvSpPr/>
          <p:nvPr/>
        </p:nvSpPr>
        <p:spPr>
          <a:xfrm>
            <a:off x="5724525" y="1844675"/>
            <a:ext cx="360363"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350" y="3716338"/>
            <a:ext cx="6908800" cy="1362075"/>
          </a:xfrm>
        </p:spPr>
        <p:txBody>
          <a:bodyPr rtlCol="0">
            <a:normAutofit/>
          </a:bodyPr>
          <a:lstStyle/>
          <a:p>
            <a:pPr fontAlgn="auto">
              <a:spcAft>
                <a:spcPts val="0"/>
              </a:spcAft>
              <a:defRPr/>
            </a:pPr>
            <a:r>
              <a:rPr lang="zh-CN" altLang="en-US" dirty="0" smtClean="0"/>
              <a:t>二、培训项目管理</a:t>
            </a:r>
            <a:endParaRPr lang="zh-CN" altLang="en-US" dirty="0"/>
          </a:p>
        </p:txBody>
      </p:sp>
      <p:sp>
        <p:nvSpPr>
          <p:cNvPr id="3" name="文本占位符 2"/>
          <p:cNvSpPr>
            <a:spLocks noGrp="1"/>
          </p:cNvSpPr>
          <p:nvPr>
            <p:ph type="body" idx="1"/>
          </p:nvPr>
        </p:nvSpPr>
        <p:spPr>
          <a:xfrm>
            <a:off x="1403350" y="1557338"/>
            <a:ext cx="7053263" cy="1500187"/>
          </a:xfrm>
        </p:spPr>
        <p:txBody>
          <a:bodyPr rtlCol="0">
            <a:normAutofit/>
          </a:bodyPr>
          <a:lstStyle/>
          <a:p>
            <a:pPr fontAlgn="auto">
              <a:spcBef>
                <a:spcPct val="0"/>
              </a:spcBef>
              <a:spcAft>
                <a:spcPts val="0"/>
              </a:spcAft>
              <a:buFont typeface="Arial" pitchFamily="34" charset="0"/>
              <a:buNone/>
              <a:defRPr/>
            </a:pPr>
            <a:r>
              <a:rPr lang="zh-CN" altLang="en-US" sz="4000" b="1" cap="all" dirty="0">
                <a:solidFill>
                  <a:schemeClr val="tx1"/>
                </a:solidFill>
                <a:latin typeface="+mj-lt"/>
                <a:ea typeface="+mj-ea"/>
                <a:cs typeface="+mj-cs"/>
              </a:rPr>
              <a:t>一、培训项目开发</a:t>
            </a:r>
          </a:p>
        </p:txBody>
      </p:sp>
      <p:sp>
        <p:nvSpPr>
          <p:cNvPr id="4" name="标题 4"/>
          <p:cNvSpPr txBox="1">
            <a:spLocks/>
          </p:cNvSpPr>
          <p:nvPr/>
        </p:nvSpPr>
        <p:spPr>
          <a:xfrm>
            <a:off x="611560" y="620688"/>
            <a:ext cx="7776864" cy="936103"/>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lvl1pPr algn="l" defTabSz="914400" rtl="0" eaLnBrk="1" latinLnBrk="0" hangingPunct="1">
              <a:spcBef>
                <a:spcPct val="0"/>
              </a:spcBef>
              <a:buNone/>
              <a:defRPr sz="4000" b="1" kern="1200" cap="all">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4400" dirty="0">
                <a:solidFill>
                  <a:srgbClr val="C00000"/>
                </a:solidFill>
              </a:rPr>
              <a:t>主 要 内 容</a:t>
            </a:r>
          </a:p>
        </p:txBody>
      </p:sp>
      <p:sp>
        <p:nvSpPr>
          <p:cNvPr id="5" name="右箭头 4">
            <a:hlinkClick r:id="rId2" action="ppaction://hlinksldjump"/>
          </p:cNvPr>
          <p:cNvSpPr/>
          <p:nvPr/>
        </p:nvSpPr>
        <p:spPr>
          <a:xfrm>
            <a:off x="8478838" y="6110288"/>
            <a:ext cx="420687" cy="393700"/>
          </a:xfrm>
          <a:prstGeom prst="rightArrow">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58" y="383712"/>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管理</a:t>
            </a:r>
            <a:endParaRPr lang="zh-CN" altLang="en-US" sz="4400" dirty="0">
              <a:solidFill>
                <a:srgbClr val="C00000"/>
              </a:solidFill>
            </a:endParaRPr>
          </a:p>
        </p:txBody>
      </p:sp>
      <p:sp>
        <p:nvSpPr>
          <p:cNvPr id="59396"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59397"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59398"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59399"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sp>
        <p:nvSpPr>
          <p:cNvPr id="10" name="右箭头 9">
            <a:hlinkClick r:id="rId2" action="ppaction://hlinksldjump"/>
          </p:cNvPr>
          <p:cNvSpPr/>
          <p:nvPr/>
        </p:nvSpPr>
        <p:spPr>
          <a:xfrm>
            <a:off x="8243888" y="5954713"/>
            <a:ext cx="420687" cy="392112"/>
          </a:xfrm>
          <a:prstGeom prst="rightArrow">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aphicFrame>
        <p:nvGraphicFramePr>
          <p:cNvPr id="17" name="图示 16"/>
          <p:cNvGraphicFramePr/>
          <p:nvPr/>
        </p:nvGraphicFramePr>
        <p:xfrm>
          <a:off x="497804" y="1736867"/>
          <a:ext cx="828092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60"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管理</a:t>
            </a:r>
            <a:endParaRPr lang="zh-CN" altLang="en-US" sz="4400" dirty="0">
              <a:solidFill>
                <a:srgbClr val="C00000"/>
              </a:solidFill>
            </a:endParaRPr>
          </a:p>
        </p:txBody>
      </p:sp>
      <p:sp>
        <p:nvSpPr>
          <p:cNvPr id="60420"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60421"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60422"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60423" name="内容占位符 2"/>
          <p:cNvSpPr txBox="1">
            <a:spLocks/>
          </p:cNvSpPr>
          <p:nvPr/>
        </p:nvSpPr>
        <p:spPr bwMode="auto">
          <a:xfrm>
            <a:off x="1835150" y="1644650"/>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graphicFrame>
        <p:nvGraphicFramePr>
          <p:cNvPr id="8" name="图示 7"/>
          <p:cNvGraphicFramePr/>
          <p:nvPr/>
        </p:nvGraphicFramePr>
        <p:xfrm>
          <a:off x="1159755" y="985997"/>
          <a:ext cx="6947161" cy="446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5491255" y="400308"/>
            <a:ext cx="3173716" cy="584775"/>
          </a:xfrm>
          <a:prstGeom prst="rect">
            <a:avLst/>
          </a:prstGeom>
          <a:blipFill>
            <a:blip r:embed="rId7"/>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四个流程</a:t>
            </a:r>
          </a:p>
        </p:txBody>
      </p:sp>
      <p:sp>
        <p:nvSpPr>
          <p:cNvPr id="2" name="矩形 1"/>
          <p:cNvSpPr/>
          <p:nvPr/>
        </p:nvSpPr>
        <p:spPr>
          <a:xfrm>
            <a:off x="395537" y="4890275"/>
            <a:ext cx="8269434" cy="954107"/>
          </a:xfrm>
          <a:prstGeom prst="rect">
            <a:avLst/>
          </a:prstGeom>
          <a:noFill/>
          <a:scene3d>
            <a:camera prst="orthographicFront">
              <a:rot lat="0" lon="21299999" rev="0"/>
            </a:camera>
            <a:lightRig rig="threePt" dir="t"/>
          </a:scene3d>
        </p:spPr>
        <p:txBody>
          <a:bodyPr>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zh-CN" altLang="en-US" sz="2800" dirty="0">
                <a:solidFill>
                  <a:schemeClr val="accent6">
                    <a:lumMod val="50000"/>
                  </a:schemeClr>
                </a:solidFill>
                <a:latin typeface="+mn-lt"/>
                <a:ea typeface="+mn-ea"/>
              </a:rPr>
              <a:t>培训项目的</a:t>
            </a:r>
            <a:r>
              <a:rPr lang="zh-CN" altLang="en-US" sz="2800" b="1" dirty="0">
                <a:solidFill>
                  <a:srgbClr val="0070C0"/>
                </a:solidFill>
                <a:latin typeface="+mn-lt"/>
                <a:ea typeface="+mn-ea"/>
              </a:rPr>
              <a:t>流程</a:t>
            </a:r>
            <a:r>
              <a:rPr lang="zh-CN" altLang="en-US" sz="2800" dirty="0">
                <a:solidFill>
                  <a:schemeClr val="accent6">
                    <a:lumMod val="50000"/>
                  </a:schemeClr>
                </a:solidFill>
                <a:latin typeface="+mn-lt"/>
                <a:ea typeface="+mn-ea"/>
              </a:rPr>
              <a:t>集中反映了培训组织的培训管理理念， 体现培训机构在培训管理实践中的能力与水平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60"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管理</a:t>
            </a:r>
            <a:endParaRPr lang="zh-CN" altLang="en-US" sz="4400" dirty="0">
              <a:solidFill>
                <a:srgbClr val="C00000"/>
              </a:solidFill>
            </a:endParaRPr>
          </a:p>
        </p:txBody>
      </p:sp>
      <p:sp>
        <p:nvSpPr>
          <p:cNvPr id="61444"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61445"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61446"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61447"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sp>
        <p:nvSpPr>
          <p:cNvPr id="15" name="TextBox 14"/>
          <p:cNvSpPr txBox="1"/>
          <p:nvPr/>
        </p:nvSpPr>
        <p:spPr>
          <a:xfrm>
            <a:off x="5491255" y="400308"/>
            <a:ext cx="3173716"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四个流程</a:t>
            </a:r>
          </a:p>
        </p:txBody>
      </p:sp>
      <p:sp>
        <p:nvSpPr>
          <p:cNvPr id="4" name="流程图: 联系 3"/>
          <p:cNvSpPr/>
          <p:nvPr/>
        </p:nvSpPr>
        <p:spPr>
          <a:xfrm>
            <a:off x="3132138" y="1298575"/>
            <a:ext cx="5472112" cy="2735263"/>
          </a:xfrm>
          <a:prstGeom prst="flowChartConnector">
            <a:avLst/>
          </a:prstGeom>
          <a:blipFill dpi="0" rotWithShape="1">
            <a:blip r:embed="rId3">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TextBox 9"/>
          <p:cNvSpPr txBox="1"/>
          <p:nvPr/>
        </p:nvSpPr>
        <p:spPr>
          <a:xfrm>
            <a:off x="1036073" y="4226322"/>
            <a:ext cx="7554719" cy="1770698"/>
          </a:xfrm>
          <a:prstGeom prst="flowChartAlternateProcess">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zh-CN" altLang="zh-CN"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所有培训班要进行一级评估（反应评估），</a:t>
            </a:r>
            <a:r>
              <a:rPr lang="en-US" altLang="zh-CN"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3</a:t>
            </a:r>
            <a:r>
              <a:rPr lang="zh-CN" altLang="zh-CN"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天以上的培训班要进行二级评估（学习评估），</a:t>
            </a:r>
            <a:r>
              <a:rPr lang="en-US" altLang="zh-CN"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30</a:t>
            </a:r>
            <a:r>
              <a:rPr lang="zh-CN" altLang="zh-CN"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天以上的培训班要进行三级评估（行为评估），积极探索开展四级评估（效益评估），确保培训投入效益。</a:t>
            </a:r>
            <a:endParaRPr lang="zh-CN" altLang="en-US"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fontAlgn="auto">
              <a:spcBef>
                <a:spcPts val="0"/>
              </a:spcBef>
              <a:spcAft>
                <a:spcPts val="0"/>
              </a:spcAft>
              <a:defRPr/>
            </a:pPr>
            <a:endParaRPr lang="zh-CN" altLang="en-US" dirty="0">
              <a:solidFill>
                <a:schemeClr val="tx2">
                  <a:lumMod val="40000"/>
                  <a:lumOff val="60000"/>
                </a:schemeClr>
              </a:solidFill>
            </a:endParaRPr>
          </a:p>
        </p:txBody>
      </p:sp>
      <p:sp>
        <p:nvSpPr>
          <p:cNvPr id="16" name="矩形 15"/>
          <p:cNvSpPr/>
          <p:nvPr/>
        </p:nvSpPr>
        <p:spPr>
          <a:xfrm>
            <a:off x="1036073" y="1788645"/>
            <a:ext cx="1519702" cy="1754326"/>
          </a:xfrm>
          <a:prstGeom prst="rect">
            <a:avLst/>
          </a:prstGeom>
          <a:noFill/>
        </p:spPr>
        <p:txBody>
          <a:bodyPr>
            <a:spAutoFit/>
          </a:bodyPr>
          <a:lstStyle/>
          <a:p>
            <a:pPr algn="ctr" fontAlgn="auto">
              <a:spcBef>
                <a:spcPts val="0"/>
              </a:spcBef>
              <a:spcAft>
                <a:spcPts val="0"/>
              </a:spcAft>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n-lt"/>
                <a:ea typeface="+mn-ea"/>
              </a:rPr>
              <a:t>评估</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60"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管理</a:t>
            </a:r>
            <a:endParaRPr lang="zh-CN" altLang="en-US" sz="4400" dirty="0">
              <a:solidFill>
                <a:srgbClr val="C00000"/>
              </a:solidFill>
            </a:endParaRPr>
          </a:p>
        </p:txBody>
      </p:sp>
      <p:sp>
        <p:nvSpPr>
          <p:cNvPr id="62468"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62469"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62470" name="TextBox 11"/>
          <p:cNvSpPr txBox="1">
            <a:spLocks noChangeArrowheads="1"/>
          </p:cNvSpPr>
          <p:nvPr/>
        </p:nvSpPr>
        <p:spPr bwMode="auto">
          <a:xfrm>
            <a:off x="611188" y="1695450"/>
            <a:ext cx="565150" cy="3046413"/>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62471" name="内容占位符 2"/>
          <p:cNvSpPr txBox="1">
            <a:spLocks/>
          </p:cNvSpPr>
          <p:nvPr/>
        </p:nvSpPr>
        <p:spPr bwMode="auto">
          <a:xfrm>
            <a:off x="1835150" y="1751013"/>
            <a:ext cx="6851650" cy="4421187"/>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sp>
        <p:nvSpPr>
          <p:cNvPr id="15" name="TextBox 14"/>
          <p:cNvSpPr txBox="1"/>
          <p:nvPr/>
        </p:nvSpPr>
        <p:spPr>
          <a:xfrm>
            <a:off x="5491255" y="400308"/>
            <a:ext cx="3173716"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四个流程</a:t>
            </a:r>
          </a:p>
        </p:txBody>
      </p:sp>
      <p:sp>
        <p:nvSpPr>
          <p:cNvPr id="16" name="矩形 15"/>
          <p:cNvSpPr/>
          <p:nvPr/>
        </p:nvSpPr>
        <p:spPr>
          <a:xfrm>
            <a:off x="417043" y="2341257"/>
            <a:ext cx="1519702" cy="1754326"/>
          </a:xfrm>
          <a:prstGeom prst="rect">
            <a:avLst/>
          </a:prstGeom>
          <a:noFill/>
        </p:spPr>
        <p:txBody>
          <a:bodyPr>
            <a:spAutoFit/>
          </a:bodyPr>
          <a:lstStyle/>
          <a:p>
            <a:pPr algn="ctr" fontAlgn="auto">
              <a:spcBef>
                <a:spcPts val="0"/>
              </a:spcBef>
              <a:spcAft>
                <a:spcPts val="0"/>
              </a:spcAft>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n-lt"/>
                <a:ea typeface="+mn-ea"/>
              </a:rPr>
              <a:t>评估</a:t>
            </a:r>
          </a:p>
        </p:txBody>
      </p:sp>
      <p:sp>
        <p:nvSpPr>
          <p:cNvPr id="2" name="矩形 1"/>
          <p:cNvSpPr/>
          <p:nvPr/>
        </p:nvSpPr>
        <p:spPr>
          <a:xfrm>
            <a:off x="1968500" y="1654175"/>
            <a:ext cx="6840538" cy="4062413"/>
          </a:xfrm>
          <a:prstGeom prst="rect">
            <a:avLst/>
          </a:prstGeom>
        </p:spPr>
        <p:txBody>
          <a:bodyPr>
            <a:spAutoFit/>
          </a:bodyPr>
          <a:lstStyle/>
          <a:p>
            <a:pPr fontAlgn="auto">
              <a:spcBef>
                <a:spcPts val="0"/>
              </a:spcBef>
              <a:spcAft>
                <a:spcPts val="0"/>
              </a:spcAft>
              <a:defRPr/>
            </a:pPr>
            <a:r>
              <a:rPr lang="zh-CN" altLang="en-US" sz="3200" dirty="0">
                <a:latin typeface="+mn-lt"/>
                <a:ea typeface="楷体_GB2312" pitchFamily="49" charset="-122"/>
              </a:rPr>
              <a:t>       评估的内容包括培训过程的评估和培训结果的评估， 具体分为四个层次：</a:t>
            </a:r>
            <a:endParaRPr lang="en-US" altLang="zh-CN" sz="3200" dirty="0">
              <a:latin typeface="+mn-lt"/>
              <a:ea typeface="楷体_GB2312" pitchFamily="49" charset="-122"/>
            </a:endParaRPr>
          </a:p>
          <a:p>
            <a:pPr marL="457200" indent="-457200" fontAlgn="auto">
              <a:spcBef>
                <a:spcPts val="0"/>
              </a:spcBef>
              <a:spcAft>
                <a:spcPts val="0"/>
              </a:spcAft>
              <a:buFont typeface="Arial" pitchFamily="34" charset="0"/>
              <a:buChar char="•"/>
              <a:defRPr/>
            </a:pPr>
            <a:r>
              <a:rPr lang="zh-CN" altLang="en-US" sz="2400" dirty="0">
                <a:solidFill>
                  <a:srgbClr val="C00000"/>
                </a:solidFill>
                <a:latin typeface="+mn-lt"/>
                <a:ea typeface="楷体_GB2312" pitchFamily="49" charset="-122"/>
              </a:rPr>
              <a:t>反应层</a:t>
            </a:r>
            <a:r>
              <a:rPr lang="en-US" altLang="zh-CN" sz="2400" dirty="0">
                <a:latin typeface="+mn-lt"/>
                <a:ea typeface="楷体_GB2312" pitchFamily="49" charset="-122"/>
              </a:rPr>
              <a:t>—</a:t>
            </a:r>
            <a:r>
              <a:rPr lang="zh-CN" altLang="en-US" sz="2400" dirty="0">
                <a:latin typeface="+mn-lt"/>
                <a:ea typeface="楷体_GB2312" pitchFamily="49" charset="-122"/>
              </a:rPr>
              <a:t>参训者在培训过程中产生的反应；培训者的有效性、培训风格和知识；培训环境。</a:t>
            </a:r>
            <a:endParaRPr lang="en-US" altLang="zh-CN" sz="2400" dirty="0">
              <a:latin typeface="+mn-lt"/>
              <a:ea typeface="楷体_GB2312" pitchFamily="49" charset="-122"/>
            </a:endParaRPr>
          </a:p>
          <a:p>
            <a:pPr marL="457200" indent="-457200" fontAlgn="auto">
              <a:spcBef>
                <a:spcPts val="0"/>
              </a:spcBef>
              <a:spcAft>
                <a:spcPts val="0"/>
              </a:spcAft>
              <a:buFont typeface="Arial" pitchFamily="34" charset="0"/>
              <a:buChar char="•"/>
              <a:defRPr/>
            </a:pPr>
            <a:r>
              <a:rPr lang="zh-CN" altLang="en-US" sz="2400" dirty="0">
                <a:solidFill>
                  <a:srgbClr val="C00000"/>
                </a:solidFill>
                <a:latin typeface="+mn-lt"/>
                <a:ea typeface="楷体_GB2312" pitchFamily="49" charset="-122"/>
              </a:rPr>
              <a:t>知识层</a:t>
            </a:r>
            <a:r>
              <a:rPr lang="en-US" altLang="zh-CN" sz="2400" dirty="0">
                <a:latin typeface="+mn-lt"/>
                <a:ea typeface="楷体_GB2312" pitchFamily="49" charset="-122"/>
              </a:rPr>
              <a:t>———</a:t>
            </a:r>
            <a:r>
              <a:rPr lang="zh-CN" altLang="en-US" sz="2400" dirty="0">
                <a:latin typeface="+mn-lt"/>
                <a:ea typeface="楷体_GB2312" pitchFamily="49" charset="-122"/>
              </a:rPr>
              <a:t>有多少学习行为发生。</a:t>
            </a:r>
            <a:endParaRPr lang="en-US" altLang="zh-CN" sz="2400" dirty="0">
              <a:latin typeface="+mn-lt"/>
              <a:ea typeface="楷体_GB2312" pitchFamily="49" charset="-122"/>
            </a:endParaRPr>
          </a:p>
          <a:p>
            <a:pPr marL="457200" indent="-457200" fontAlgn="auto">
              <a:spcBef>
                <a:spcPts val="0"/>
              </a:spcBef>
              <a:spcAft>
                <a:spcPts val="0"/>
              </a:spcAft>
              <a:buFont typeface="Arial" pitchFamily="34" charset="0"/>
              <a:buChar char="•"/>
              <a:defRPr/>
            </a:pPr>
            <a:r>
              <a:rPr lang="zh-CN" altLang="en-US" sz="2400" dirty="0">
                <a:solidFill>
                  <a:srgbClr val="C00000"/>
                </a:solidFill>
                <a:latin typeface="+mn-lt"/>
                <a:ea typeface="楷体_GB2312" pitchFamily="49" charset="-122"/>
              </a:rPr>
              <a:t>行为层</a:t>
            </a:r>
            <a:r>
              <a:rPr lang="en-US" altLang="zh-CN" sz="2400" dirty="0">
                <a:latin typeface="+mn-lt"/>
                <a:ea typeface="楷体_GB2312" pitchFamily="49" charset="-122"/>
              </a:rPr>
              <a:t>———</a:t>
            </a:r>
            <a:r>
              <a:rPr lang="zh-CN" altLang="en-US" sz="2400" dirty="0">
                <a:latin typeface="+mn-lt"/>
                <a:ea typeface="楷体_GB2312" pitchFamily="49" charset="-122"/>
              </a:rPr>
              <a:t>培训结束后参训者在实际工作中的能力与水平是否有所改善。</a:t>
            </a:r>
            <a:endParaRPr lang="en-US" altLang="zh-CN" sz="2400" dirty="0">
              <a:latin typeface="+mn-lt"/>
              <a:ea typeface="楷体_GB2312" pitchFamily="49" charset="-122"/>
            </a:endParaRPr>
          </a:p>
          <a:p>
            <a:pPr marL="457200" indent="-457200" fontAlgn="auto">
              <a:spcBef>
                <a:spcPts val="0"/>
              </a:spcBef>
              <a:spcAft>
                <a:spcPts val="0"/>
              </a:spcAft>
              <a:buFont typeface="Arial" pitchFamily="34" charset="0"/>
              <a:buChar char="•"/>
              <a:defRPr/>
            </a:pPr>
            <a:r>
              <a:rPr lang="zh-CN" altLang="en-US" sz="2400" dirty="0">
                <a:solidFill>
                  <a:srgbClr val="C00000"/>
                </a:solidFill>
                <a:latin typeface="+mn-lt"/>
                <a:ea typeface="楷体_GB2312" pitchFamily="49" charset="-122"/>
              </a:rPr>
              <a:t>绩效层</a:t>
            </a:r>
            <a:r>
              <a:rPr lang="en-US" altLang="zh-CN" sz="2400" dirty="0">
                <a:latin typeface="+mn-lt"/>
                <a:ea typeface="楷体_GB2312" pitchFamily="49" charset="-122"/>
              </a:rPr>
              <a:t>———</a:t>
            </a:r>
            <a:r>
              <a:rPr lang="zh-CN" altLang="en-US" sz="2400" dirty="0">
                <a:latin typeface="+mn-lt"/>
                <a:ea typeface="楷体_GB2312" pitchFamily="49" charset="-122"/>
              </a:rPr>
              <a:t>确定培训对于组织的价值。 </a:t>
            </a:r>
          </a:p>
          <a:p>
            <a:pPr fontAlgn="auto">
              <a:spcBef>
                <a:spcPts val="0"/>
              </a:spcBef>
              <a:spcAft>
                <a:spcPts val="0"/>
              </a:spcAft>
              <a:defRPr/>
            </a:pPr>
            <a:r>
              <a:rPr lang="zh-CN" altLang="en-US" dirty="0">
                <a:latin typeface="+mn-lt"/>
                <a:ea typeface="+mn-ea"/>
              </a:rPr>
              <a:t> </a:t>
            </a:r>
          </a:p>
        </p:txBody>
      </p:sp>
      <p:sp>
        <p:nvSpPr>
          <p:cNvPr id="10" name="右箭头 9">
            <a:hlinkClick r:id="rId3" action="ppaction://hlinksldjump"/>
          </p:cNvPr>
          <p:cNvSpPr/>
          <p:nvPr/>
        </p:nvSpPr>
        <p:spPr>
          <a:xfrm>
            <a:off x="8243888" y="5954713"/>
            <a:ext cx="420687" cy="392112"/>
          </a:xfrm>
          <a:prstGeom prst="rightArrow">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58" y="383712"/>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管理</a:t>
            </a:r>
            <a:endParaRPr lang="zh-CN" altLang="en-US" sz="4400" dirty="0">
              <a:solidFill>
                <a:srgbClr val="C00000"/>
              </a:solidFill>
            </a:endParaRPr>
          </a:p>
        </p:txBody>
      </p:sp>
      <p:sp>
        <p:nvSpPr>
          <p:cNvPr id="59396"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59397"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59398"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59399"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sp>
        <p:nvSpPr>
          <p:cNvPr id="10" name="右箭头 9">
            <a:hlinkClick r:id="rId2" action="ppaction://hlinksldjump"/>
          </p:cNvPr>
          <p:cNvSpPr/>
          <p:nvPr/>
        </p:nvSpPr>
        <p:spPr>
          <a:xfrm>
            <a:off x="8243888" y="5954713"/>
            <a:ext cx="420687" cy="392112"/>
          </a:xfrm>
          <a:prstGeom prst="rightArrow">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aphicFrame>
        <p:nvGraphicFramePr>
          <p:cNvPr id="17" name="图示 16"/>
          <p:cNvGraphicFramePr/>
          <p:nvPr/>
        </p:nvGraphicFramePr>
        <p:xfrm>
          <a:off x="497804" y="1736867"/>
          <a:ext cx="828092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34818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60"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zh-CN" altLang="en-US" sz="4300" dirty="0" smtClean="0">
                <a:solidFill>
                  <a:srgbClr val="C00000"/>
                </a:solidFill>
              </a:rPr>
              <a:t>培训项目管理</a:t>
            </a:r>
            <a:endParaRPr lang="zh-CN" altLang="en-US" sz="4400" dirty="0">
              <a:solidFill>
                <a:srgbClr val="C00000"/>
              </a:solidFill>
            </a:endParaRPr>
          </a:p>
        </p:txBody>
      </p:sp>
      <p:sp>
        <p:nvSpPr>
          <p:cNvPr id="63492"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63493"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63494"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63495"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graphicFrame>
        <p:nvGraphicFramePr>
          <p:cNvPr id="8" name="图示 7"/>
          <p:cNvGraphicFramePr/>
          <p:nvPr/>
        </p:nvGraphicFramePr>
        <p:xfrm>
          <a:off x="1164684" y="1397000"/>
          <a:ext cx="6947161" cy="446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283968" y="400308"/>
            <a:ext cx="4381004" cy="523220"/>
          </a:xfrm>
          <a:prstGeom prst="rect">
            <a:avLst/>
          </a:prstGeom>
          <a:blipFill>
            <a:blip r:embed="rId7"/>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2800" b="1" dirty="0">
                <a:solidFill>
                  <a:schemeClr val="accent2"/>
                </a:solidFill>
                <a:latin typeface="+mn-lt"/>
                <a:ea typeface="+mn-ea"/>
              </a:rPr>
              <a:t>（二）</a:t>
            </a:r>
            <a:r>
              <a:rPr lang="zh-CN" altLang="en-US" sz="2800" b="1" dirty="0">
                <a:solidFill>
                  <a:schemeClr val="accent6">
                    <a:lumMod val="50000"/>
                  </a:schemeClr>
                </a:solidFill>
                <a:latin typeface="+mn-lt"/>
                <a:ea typeface="+mn-ea"/>
              </a:rPr>
              <a:t>五个培训控制过程</a:t>
            </a:r>
            <a:endParaRPr lang="zh-CN" altLang="en-US" sz="2800" b="1" dirty="0">
              <a:solidFill>
                <a:schemeClr val="accent2"/>
              </a:solidFill>
              <a:latin typeface="+mn-lt"/>
              <a:ea typeface="+mn-ea"/>
            </a:endParaRPr>
          </a:p>
        </p:txBody>
      </p:sp>
      <p:graphicFrame>
        <p:nvGraphicFramePr>
          <p:cNvPr id="5" name="图示 4"/>
          <p:cNvGraphicFramePr/>
          <p:nvPr/>
        </p:nvGraphicFramePr>
        <p:xfrm>
          <a:off x="1210654" y="1397000"/>
          <a:ext cx="6792416" cy="47291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60"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zh-CN" altLang="en-US" sz="4300" dirty="0" smtClean="0">
                <a:solidFill>
                  <a:srgbClr val="C00000"/>
                </a:solidFill>
              </a:rPr>
              <a:t>培训项目管理</a:t>
            </a:r>
            <a:endParaRPr lang="zh-CN" altLang="en-US" sz="4400" dirty="0">
              <a:solidFill>
                <a:srgbClr val="C00000"/>
              </a:solidFill>
            </a:endParaRPr>
          </a:p>
        </p:txBody>
      </p:sp>
      <p:sp>
        <p:nvSpPr>
          <p:cNvPr id="64516"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64517"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64518"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64519"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graphicFrame>
        <p:nvGraphicFramePr>
          <p:cNvPr id="8" name="图示 7"/>
          <p:cNvGraphicFramePr/>
          <p:nvPr/>
        </p:nvGraphicFramePr>
        <p:xfrm>
          <a:off x="1164684" y="1397000"/>
          <a:ext cx="6947161" cy="446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283968" y="400308"/>
            <a:ext cx="4381004" cy="523220"/>
          </a:xfrm>
          <a:prstGeom prst="rect">
            <a:avLst/>
          </a:prstGeom>
          <a:blipFill>
            <a:blip r:embed="rId7"/>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2800" b="1" dirty="0">
                <a:solidFill>
                  <a:schemeClr val="accent2"/>
                </a:solidFill>
                <a:latin typeface="+mn-lt"/>
                <a:ea typeface="+mn-ea"/>
              </a:rPr>
              <a:t>（二）</a:t>
            </a:r>
            <a:r>
              <a:rPr lang="zh-CN" altLang="en-US" sz="2800" b="1" dirty="0">
                <a:solidFill>
                  <a:schemeClr val="accent6">
                    <a:lumMod val="50000"/>
                  </a:schemeClr>
                </a:solidFill>
                <a:latin typeface="+mn-lt"/>
                <a:ea typeface="+mn-ea"/>
              </a:rPr>
              <a:t>五个培训控制过程</a:t>
            </a:r>
            <a:endParaRPr lang="zh-CN" altLang="en-US" sz="2800" b="1" dirty="0">
              <a:solidFill>
                <a:schemeClr val="accent2"/>
              </a:solidFill>
              <a:latin typeface="+mn-lt"/>
              <a:ea typeface="+mn-ea"/>
            </a:endParaRPr>
          </a:p>
        </p:txBody>
      </p:sp>
      <p:graphicFrame>
        <p:nvGraphicFramePr>
          <p:cNvPr id="5" name="图示 4"/>
          <p:cNvGraphicFramePr/>
          <p:nvPr/>
        </p:nvGraphicFramePr>
        <p:xfrm>
          <a:off x="1210654" y="1397000"/>
          <a:ext cx="6792416" cy="47291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矩形 12"/>
          <p:cNvSpPr/>
          <p:nvPr/>
        </p:nvSpPr>
        <p:spPr>
          <a:xfrm>
            <a:off x="3486173" y="1720177"/>
            <a:ext cx="4773599" cy="2062103"/>
          </a:xfrm>
          <a:prstGeom prst="rect">
            <a:avLst/>
          </a:prstGeom>
          <a:noFill/>
        </p:spPr>
        <p:txBody>
          <a:bodyPr>
            <a:spAutoFit/>
          </a:bodyPr>
          <a:lstStyle/>
          <a:p>
            <a:pPr fontAlgn="auto">
              <a:spcBef>
                <a:spcPts val="0"/>
              </a:spcBef>
              <a:spcAft>
                <a:spcPts val="0"/>
              </a:spcAft>
              <a:defRPr/>
            </a:pPr>
            <a:r>
              <a:rPr lang="en-US" altLang="zh-CN"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rPr>
              <a:t>1.</a:t>
            </a:r>
            <a:r>
              <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rPr>
              <a:t>培训动意与培训需求吻合度</a:t>
            </a:r>
            <a:endParaRPr lang="en-US" altLang="zh-CN"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endParaRPr>
          </a:p>
          <a:p>
            <a:pPr fontAlgn="auto">
              <a:spcBef>
                <a:spcPts val="0"/>
              </a:spcBef>
              <a:spcAft>
                <a:spcPts val="0"/>
              </a:spcAft>
              <a:defRPr/>
            </a:pPr>
            <a:r>
              <a:rPr lang="en-US" altLang="zh-CN"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rPr>
              <a:t>2.</a:t>
            </a:r>
            <a:r>
              <a:rPr lang="zh-CN" alt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rPr>
              <a:t>培训目标和对象的针对性</a:t>
            </a:r>
          </a:p>
        </p:txBody>
      </p:sp>
      <p:sp>
        <p:nvSpPr>
          <p:cNvPr id="2" name="TextBox 1"/>
          <p:cNvSpPr txBox="1"/>
          <p:nvPr/>
        </p:nvSpPr>
        <p:spPr>
          <a:xfrm>
            <a:off x="539552" y="4266471"/>
            <a:ext cx="8053410" cy="1261884"/>
          </a:xfrm>
          <a:prstGeom prst="rect">
            <a:avLst/>
          </a:prstGeom>
          <a:noFill/>
        </p:spPr>
        <p:txBody>
          <a:bodyPr>
            <a:spAutoFit/>
          </a:bodyPr>
          <a:lstStyle/>
          <a:p>
            <a:pPr fontAlgn="auto">
              <a:spcBef>
                <a:spcPts val="0"/>
              </a:spcBef>
              <a:spcAft>
                <a:spcPts val="0"/>
              </a:spcAft>
              <a:defRPr/>
            </a:pPr>
            <a:r>
              <a:rPr lang="zh-CN" altLang="zh-CN" sz="3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rPr>
              <a:t>确定</a:t>
            </a:r>
            <a:r>
              <a:rPr lang="zh-CN" altLang="zh-CN" sz="3800" b="1" i="1" cap="all" dirty="0">
                <a:ln w="9000" cmpd="sng">
                  <a:solidFill>
                    <a:schemeClr val="accent4">
                      <a:shade val="50000"/>
                      <a:satMod val="120000"/>
                    </a:schemeClr>
                  </a:solidFill>
                  <a:prstDash val="solid"/>
                </a:ln>
                <a:solidFill>
                  <a:srgbClr val="0070C0"/>
                </a:solidFill>
                <a:effectLst>
                  <a:reflection blurRad="12700" stA="28000" endPos="45000" dist="1000" dir="5400000" sy="-100000" algn="bl" rotWithShape="0"/>
                </a:effectLst>
                <a:latin typeface="+mn-lt"/>
                <a:ea typeface="+mn-ea"/>
              </a:rPr>
              <a:t>能力差距</a:t>
            </a:r>
            <a:r>
              <a:rPr lang="zh-CN" altLang="en-US" sz="3800" b="1" i="1" cap="all" dirty="0">
                <a:ln w="9000" cmpd="sng">
                  <a:solidFill>
                    <a:schemeClr val="accent4">
                      <a:shade val="50000"/>
                      <a:satMod val="120000"/>
                    </a:schemeClr>
                  </a:solidFill>
                  <a:prstDash val="solid"/>
                </a:ln>
                <a:solidFill>
                  <a:srgbClr val="0070C0"/>
                </a:solidFill>
                <a:effectLst>
                  <a:reflection blurRad="12700" stA="28000" endPos="45000" dist="1000" dir="5400000" sy="-100000" algn="bl" rotWithShape="0"/>
                </a:effectLst>
                <a:latin typeface="+mn-lt"/>
                <a:ea typeface="+mn-ea"/>
              </a:rPr>
              <a:t>、</a:t>
            </a:r>
            <a:r>
              <a:rPr lang="zh-CN" altLang="zh-CN" sz="3800" b="1" i="1" cap="all" dirty="0">
                <a:ln w="9000" cmpd="sng">
                  <a:solidFill>
                    <a:schemeClr val="accent4">
                      <a:shade val="50000"/>
                      <a:satMod val="120000"/>
                    </a:schemeClr>
                  </a:solidFill>
                  <a:prstDash val="solid"/>
                </a:ln>
                <a:solidFill>
                  <a:srgbClr val="0070C0"/>
                </a:solidFill>
                <a:effectLst>
                  <a:reflection blurRad="12700" stA="28000" endPos="45000" dist="1000" dir="5400000" sy="-100000" algn="bl" rotWithShape="0"/>
                </a:effectLst>
                <a:latin typeface="+mn-lt"/>
                <a:ea typeface="+mn-ea"/>
              </a:rPr>
              <a:t>形成需求文件环节</a:t>
            </a:r>
            <a:r>
              <a:rPr lang="zh-CN" altLang="zh-CN" sz="3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rPr>
              <a:t>属于确定</a:t>
            </a:r>
            <a:r>
              <a:rPr lang="zh-CN" altLang="en-US" sz="3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rPr>
              <a:t>为本</a:t>
            </a:r>
            <a:r>
              <a:rPr lang="zh-CN" altLang="zh-CN" sz="3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rPr>
              <a:t>阶段需要完成的工作。</a:t>
            </a:r>
            <a:endParaRPr lang="zh-CN" altLang="en-US" sz="3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60"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zh-CN" altLang="en-US" sz="4300" dirty="0" smtClean="0">
                <a:solidFill>
                  <a:srgbClr val="C00000"/>
                </a:solidFill>
              </a:rPr>
              <a:t>培训项目管理</a:t>
            </a:r>
            <a:endParaRPr lang="zh-CN" altLang="en-US" sz="4400" dirty="0">
              <a:solidFill>
                <a:srgbClr val="C00000"/>
              </a:solidFill>
            </a:endParaRPr>
          </a:p>
        </p:txBody>
      </p:sp>
      <p:sp>
        <p:nvSpPr>
          <p:cNvPr id="65540"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65541"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65542"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65543"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graphicFrame>
        <p:nvGraphicFramePr>
          <p:cNvPr id="8" name="图示 7"/>
          <p:cNvGraphicFramePr/>
          <p:nvPr/>
        </p:nvGraphicFramePr>
        <p:xfrm>
          <a:off x="1164684" y="1397000"/>
          <a:ext cx="6947161" cy="446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283968" y="400308"/>
            <a:ext cx="4381004" cy="523220"/>
          </a:xfrm>
          <a:prstGeom prst="rect">
            <a:avLst/>
          </a:prstGeom>
          <a:blipFill>
            <a:blip r:embed="rId7"/>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2800" b="1" dirty="0">
                <a:solidFill>
                  <a:schemeClr val="accent2"/>
                </a:solidFill>
                <a:latin typeface="+mn-lt"/>
                <a:ea typeface="+mn-ea"/>
              </a:rPr>
              <a:t>（二）</a:t>
            </a:r>
            <a:r>
              <a:rPr lang="zh-CN" altLang="en-US" sz="2800" b="1" dirty="0">
                <a:solidFill>
                  <a:schemeClr val="accent6">
                    <a:lumMod val="50000"/>
                  </a:schemeClr>
                </a:solidFill>
                <a:latin typeface="+mn-lt"/>
                <a:ea typeface="+mn-ea"/>
              </a:rPr>
              <a:t>五个培训控制过程</a:t>
            </a:r>
            <a:endParaRPr lang="zh-CN" altLang="en-US" sz="2800" b="1" dirty="0">
              <a:solidFill>
                <a:schemeClr val="accent2"/>
              </a:solidFill>
              <a:latin typeface="+mn-lt"/>
              <a:ea typeface="+mn-ea"/>
            </a:endParaRPr>
          </a:p>
        </p:txBody>
      </p:sp>
      <p:graphicFrame>
        <p:nvGraphicFramePr>
          <p:cNvPr id="5" name="图示 4"/>
          <p:cNvGraphicFramePr/>
          <p:nvPr/>
        </p:nvGraphicFramePr>
        <p:xfrm>
          <a:off x="1210654" y="1397000"/>
          <a:ext cx="6792416" cy="47291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矩形 9"/>
          <p:cNvSpPr/>
          <p:nvPr/>
        </p:nvSpPr>
        <p:spPr>
          <a:xfrm>
            <a:off x="3491878" y="1754488"/>
            <a:ext cx="4773599" cy="4524315"/>
          </a:xfrm>
          <a:prstGeom prst="rect">
            <a:avLst/>
          </a:prstGeom>
          <a:noFill/>
        </p:spPr>
        <p:txBody>
          <a:bodyPr>
            <a:spAutoFit/>
          </a:bodyPr>
          <a:lstStyle/>
          <a:p>
            <a:pPr fontAlgn="auto">
              <a:spcBef>
                <a:spcPts val="0"/>
              </a:spcBef>
              <a:spcAft>
                <a:spcPts val="0"/>
              </a:spcAft>
              <a:defRPr/>
            </a:pPr>
            <a:r>
              <a:rPr lang="en-US" altLang="zh-CN" sz="3200" b="1" dirty="0">
                <a:solidFill>
                  <a:schemeClr val="accent3">
                    <a:lumMod val="50000"/>
                  </a:schemeClr>
                </a:solidFill>
                <a:latin typeface="+mn-lt"/>
                <a:ea typeface="+mn-ea"/>
              </a:rPr>
              <a:t>3.</a:t>
            </a:r>
            <a:r>
              <a:rPr lang="zh-CN" altLang="en-US" sz="3200" b="1" dirty="0">
                <a:solidFill>
                  <a:schemeClr val="accent3">
                    <a:lumMod val="50000"/>
                  </a:schemeClr>
                </a:solidFill>
                <a:latin typeface="+mn-lt"/>
                <a:ea typeface="+mn-ea"/>
              </a:rPr>
              <a:t>培训项目的科学性、 规范性与可操作性</a:t>
            </a:r>
            <a:endParaRPr lang="en-US" altLang="zh-CN" sz="3200" b="1" dirty="0">
              <a:solidFill>
                <a:schemeClr val="accent3">
                  <a:lumMod val="50000"/>
                </a:schemeClr>
              </a:solidFill>
              <a:latin typeface="+mn-lt"/>
              <a:ea typeface="+mn-ea"/>
            </a:endParaRPr>
          </a:p>
          <a:p>
            <a:pPr fontAlgn="auto">
              <a:spcBef>
                <a:spcPts val="0"/>
              </a:spcBef>
              <a:spcAft>
                <a:spcPts val="0"/>
              </a:spcAft>
              <a:defRPr/>
            </a:pPr>
            <a:r>
              <a:rPr lang="en-US" altLang="zh-CN" sz="3200" b="1" dirty="0">
                <a:solidFill>
                  <a:schemeClr val="accent3">
                    <a:lumMod val="50000"/>
                  </a:schemeClr>
                </a:solidFill>
                <a:latin typeface="+mn-lt"/>
                <a:ea typeface="+mn-ea"/>
              </a:rPr>
              <a:t>4.</a:t>
            </a:r>
            <a:r>
              <a:rPr lang="zh-CN" altLang="en-US" sz="3200" b="1" dirty="0">
                <a:solidFill>
                  <a:schemeClr val="accent3">
                    <a:lumMod val="50000"/>
                  </a:schemeClr>
                </a:solidFill>
                <a:latin typeface="+mn-lt"/>
                <a:ea typeface="+mn-ea"/>
              </a:rPr>
              <a:t> 培训项目组织严密性与多方参与性</a:t>
            </a:r>
            <a:endParaRPr lang="en-US" altLang="zh-CN" sz="3200" b="1" dirty="0">
              <a:solidFill>
                <a:schemeClr val="accent3">
                  <a:lumMod val="50000"/>
                </a:schemeClr>
              </a:solidFill>
              <a:latin typeface="+mn-lt"/>
              <a:ea typeface="+mn-ea"/>
            </a:endParaRPr>
          </a:p>
          <a:p>
            <a:pPr fontAlgn="auto">
              <a:spcBef>
                <a:spcPts val="0"/>
              </a:spcBef>
              <a:spcAft>
                <a:spcPts val="0"/>
              </a:spcAft>
              <a:defRPr/>
            </a:pPr>
            <a:r>
              <a:rPr lang="en-US" altLang="zh-CN" sz="3200" b="1" dirty="0">
                <a:solidFill>
                  <a:schemeClr val="accent3">
                    <a:lumMod val="50000"/>
                  </a:schemeClr>
                </a:solidFill>
                <a:latin typeface="+mn-lt"/>
                <a:ea typeface="+mn-ea"/>
              </a:rPr>
              <a:t>5.</a:t>
            </a:r>
            <a:r>
              <a:rPr lang="zh-CN" altLang="en-US" sz="3200" b="1" dirty="0">
                <a:solidFill>
                  <a:schemeClr val="accent3">
                    <a:lumMod val="50000"/>
                  </a:schemeClr>
                </a:solidFill>
                <a:latin typeface="+mn-lt"/>
                <a:ea typeface="+mn-ea"/>
              </a:rPr>
              <a:t> </a:t>
            </a:r>
            <a:r>
              <a:rPr lang="zh-CN" altLang="en-US" sz="3200" b="1" dirty="0">
                <a:solidFill>
                  <a:srgbClr val="FF0000"/>
                </a:solidFill>
                <a:latin typeface="+mn-lt"/>
                <a:ea typeface="+mn-ea"/>
              </a:rPr>
              <a:t>培训大纲</a:t>
            </a:r>
            <a:r>
              <a:rPr lang="zh-CN" altLang="en-US" sz="3200" b="1" dirty="0">
                <a:solidFill>
                  <a:schemeClr val="accent3">
                    <a:lumMod val="50000"/>
                  </a:schemeClr>
                </a:solidFill>
                <a:latin typeface="+mn-lt"/>
                <a:ea typeface="+mn-ea"/>
              </a:rPr>
              <a:t>编制要严谨</a:t>
            </a:r>
            <a:endParaRPr lang="en-US" altLang="zh-CN" sz="3200" b="1" dirty="0">
              <a:solidFill>
                <a:schemeClr val="accent3">
                  <a:lumMod val="50000"/>
                </a:schemeClr>
              </a:solidFill>
              <a:latin typeface="+mn-lt"/>
              <a:ea typeface="+mn-ea"/>
            </a:endParaRPr>
          </a:p>
          <a:p>
            <a:pPr fontAlgn="auto">
              <a:spcBef>
                <a:spcPts val="0"/>
              </a:spcBef>
              <a:spcAft>
                <a:spcPts val="0"/>
              </a:spcAft>
              <a:defRPr/>
            </a:pPr>
            <a:r>
              <a:rPr lang="en-US" altLang="zh-CN" sz="3200" b="1" dirty="0">
                <a:solidFill>
                  <a:schemeClr val="accent3">
                    <a:lumMod val="50000"/>
                  </a:schemeClr>
                </a:solidFill>
                <a:latin typeface="+mn-lt"/>
                <a:ea typeface="+mn-ea"/>
              </a:rPr>
              <a:t>6.</a:t>
            </a:r>
            <a:r>
              <a:rPr lang="zh-CN" altLang="en-US" sz="3200" b="1" dirty="0">
                <a:solidFill>
                  <a:schemeClr val="accent3">
                    <a:lumMod val="50000"/>
                  </a:schemeClr>
                </a:solidFill>
                <a:latin typeface="+mn-lt"/>
                <a:ea typeface="+mn-ea"/>
              </a:rPr>
              <a:t>选聘培训教师</a:t>
            </a:r>
            <a:endParaRPr lang="en-US" altLang="zh-CN" sz="3200" b="1" dirty="0">
              <a:solidFill>
                <a:schemeClr val="accent3">
                  <a:lumMod val="50000"/>
                </a:schemeClr>
              </a:solidFill>
              <a:latin typeface="+mn-lt"/>
              <a:ea typeface="+mn-ea"/>
            </a:endParaRPr>
          </a:p>
          <a:p>
            <a:pPr fontAlgn="auto">
              <a:spcBef>
                <a:spcPts val="0"/>
              </a:spcBef>
              <a:spcAft>
                <a:spcPts val="0"/>
              </a:spcAft>
              <a:defRPr/>
            </a:pPr>
            <a:r>
              <a:rPr lang="en-US" altLang="zh-CN" sz="3200" b="1" dirty="0">
                <a:solidFill>
                  <a:schemeClr val="accent3">
                    <a:lumMod val="50000"/>
                  </a:schemeClr>
                </a:solidFill>
                <a:latin typeface="+mn-lt"/>
                <a:ea typeface="+mn-ea"/>
              </a:rPr>
              <a:t>7.</a:t>
            </a:r>
            <a:r>
              <a:rPr lang="zh-CN" altLang="en-US" sz="3200" b="1" dirty="0">
                <a:solidFill>
                  <a:schemeClr val="accent3">
                    <a:lumMod val="50000"/>
                  </a:schemeClr>
                </a:solidFill>
                <a:latin typeface="+mn-lt"/>
                <a:ea typeface="+mn-ea"/>
              </a:rPr>
              <a:t>培训实施计划与培 训模块设计</a:t>
            </a:r>
            <a:endParaRPr lang="en-US" altLang="zh-CN" sz="3200" b="1" dirty="0">
              <a:solidFill>
                <a:schemeClr val="accent3">
                  <a:lumMod val="50000"/>
                </a:schemeClr>
              </a:solidFill>
              <a:latin typeface="+mn-lt"/>
              <a:ea typeface="+mn-ea"/>
            </a:endParaRPr>
          </a:p>
          <a:p>
            <a:pPr fontAlgn="auto">
              <a:spcBef>
                <a:spcPts val="0"/>
              </a:spcBef>
              <a:spcAft>
                <a:spcPts val="0"/>
              </a:spcAft>
              <a:defRPr/>
            </a:pPr>
            <a:r>
              <a:rPr lang="en-US" altLang="zh-CN" sz="3200" b="1" dirty="0">
                <a:solidFill>
                  <a:schemeClr val="accent3">
                    <a:lumMod val="50000"/>
                  </a:schemeClr>
                </a:solidFill>
                <a:latin typeface="+mn-lt"/>
                <a:ea typeface="+mn-ea"/>
              </a:rPr>
              <a:t>8.</a:t>
            </a:r>
            <a:r>
              <a:rPr lang="zh-CN" altLang="en-US" sz="3200" b="1" dirty="0">
                <a:solidFill>
                  <a:schemeClr val="accent3">
                    <a:lumMod val="50000"/>
                  </a:schemeClr>
                </a:solidFill>
                <a:latin typeface="+mn-lt"/>
                <a:ea typeface="+mn-ea"/>
              </a:rPr>
              <a:t>培训成本的预算</a:t>
            </a:r>
            <a:endParaRPr lang="zh-CN" altLang="en-US" sz="3200" b="1" cap="all" dirty="0">
              <a:ln w="9000" cmpd="sng">
                <a:solidFill>
                  <a:schemeClr val="accent4">
                    <a:shade val="50000"/>
                    <a:satMod val="120000"/>
                  </a:schemeClr>
                </a:solidFill>
                <a:prstDash val="solid"/>
              </a:ln>
              <a:solidFill>
                <a:schemeClr val="accent3">
                  <a:lumMod val="50000"/>
                </a:schemeClr>
              </a:solidFill>
              <a:effectLst>
                <a:reflection blurRad="12700" stA="28000" endPos="45000" dist="1000" dir="5400000" sy="-100000" algn="bl" rotWithShape="0"/>
              </a:effectLst>
              <a:latin typeface="+mn-lt"/>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2"/>
          <p:cNvSpPr>
            <a:spLocks noGrp="1"/>
          </p:cNvSpPr>
          <p:nvPr>
            <p:ph idx="1"/>
          </p:nvPr>
        </p:nvSpPr>
        <p:spPr>
          <a:xfrm>
            <a:off x="1042988" y="1773238"/>
            <a:ext cx="7632700" cy="4208462"/>
          </a:xfrm>
        </p:spPr>
        <p:txBody>
          <a:bodyPr/>
          <a:lstStyle/>
          <a:p>
            <a:pPr marL="0" indent="0">
              <a:buFont typeface="Arial" charset="0"/>
              <a:buNone/>
            </a:pPr>
            <a:r>
              <a:rPr lang="zh-CN" altLang="en-US" smtClean="0"/>
              <a:t>        </a:t>
            </a:r>
            <a:endParaRPr lang="en-US" altLang="zh-CN" smtClean="0"/>
          </a:p>
          <a:p>
            <a:pPr marL="0" indent="0">
              <a:buFont typeface="Arial" charset="0"/>
              <a:buNone/>
            </a:pPr>
            <a:r>
              <a:rPr lang="zh-CN" altLang="en-US" smtClean="0"/>
              <a:t>         </a:t>
            </a:r>
            <a:endParaRPr lang="en-US" altLang="zh-CN" smtClean="0"/>
          </a:p>
          <a:p>
            <a:pPr marL="0" indent="0">
              <a:buFont typeface="Arial" charset="0"/>
              <a:buNone/>
            </a:pPr>
            <a:r>
              <a:rPr lang="en-US" altLang="zh-CN" smtClean="0">
                <a:ea typeface="仿宋_GB2312" pitchFamily="49" charset="-122"/>
              </a:rPr>
              <a:t>         </a:t>
            </a:r>
            <a:r>
              <a:rPr lang="zh-CN" altLang="en-US" smtClean="0">
                <a:ea typeface="仿宋_GB2312" pitchFamily="49" charset="-122"/>
              </a:rPr>
              <a:t>为满足特定培训需求，寻找、发现、挖掘、选择培训对象、内容、手段、形式与方法的一次性活动过程。</a:t>
            </a:r>
          </a:p>
        </p:txBody>
      </p:sp>
      <p:sp>
        <p:nvSpPr>
          <p:cNvPr id="9" name="标题 4"/>
          <p:cNvSpPr txBox="1">
            <a:spLocks/>
          </p:cNvSpPr>
          <p:nvPr/>
        </p:nvSpPr>
        <p:spPr>
          <a:xfrm>
            <a:off x="611560" y="503559"/>
            <a:ext cx="8136904" cy="936103"/>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4400" dirty="0" smtClean="0">
                <a:solidFill>
                  <a:srgbClr val="C00000"/>
                </a:solidFill>
              </a:rPr>
              <a:t>培 训 项 目 开 发</a:t>
            </a:r>
            <a:endParaRPr lang="zh-CN" altLang="en-US" sz="4400" dirty="0">
              <a:solidFill>
                <a:srgbClr val="C00000"/>
              </a:solidFill>
            </a:endParaRPr>
          </a:p>
        </p:txBody>
      </p:sp>
      <p:grpSp>
        <p:nvGrpSpPr>
          <p:cNvPr id="19461" name="组合 1"/>
          <p:cNvGrpSpPr>
            <a:grpSpLocks/>
          </p:cNvGrpSpPr>
          <p:nvPr/>
        </p:nvGrpSpPr>
        <p:grpSpPr bwMode="auto">
          <a:xfrm>
            <a:off x="1187450" y="1990725"/>
            <a:ext cx="1152525" cy="792163"/>
            <a:chOff x="1187624" y="1991516"/>
            <a:chExt cx="1152128" cy="792088"/>
          </a:xfrm>
        </p:grpSpPr>
        <p:sp>
          <p:nvSpPr>
            <p:cNvPr id="12" name="横卷形 11"/>
            <p:cNvSpPr/>
            <p:nvPr/>
          </p:nvSpPr>
          <p:spPr>
            <a:xfrm>
              <a:off x="1187624" y="1991516"/>
              <a:ext cx="1152128" cy="79208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63" name="TextBox 12"/>
            <p:cNvSpPr txBox="1">
              <a:spLocks noChangeArrowheads="1"/>
            </p:cNvSpPr>
            <p:nvPr/>
          </p:nvSpPr>
          <p:spPr bwMode="auto">
            <a:xfrm>
              <a:off x="1295636" y="2152169"/>
              <a:ext cx="936104" cy="523220"/>
            </a:xfrm>
            <a:prstGeom prst="rect">
              <a:avLst/>
            </a:prstGeom>
            <a:noFill/>
            <a:ln w="9525">
              <a:noFill/>
              <a:miter lim="800000"/>
              <a:headEnd/>
              <a:tailEnd/>
            </a:ln>
          </p:spPr>
          <p:txBody>
            <a:bodyPr>
              <a:spAutoFit/>
            </a:bodyPr>
            <a:lstStyle/>
            <a:p>
              <a:r>
                <a:rPr lang="zh-CN" altLang="en-US" sz="2800" b="1">
                  <a:solidFill>
                    <a:schemeClr val="bg1"/>
                  </a:solidFill>
                  <a:latin typeface="Calibri" pitchFamily="34" charset="0"/>
                </a:rPr>
                <a:t>定义</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694712646"/>
              </p:ext>
            </p:extLst>
          </p:nvPr>
        </p:nvGraphicFramePr>
        <p:xfrm>
          <a:off x="323850" y="1341438"/>
          <a:ext cx="8568951" cy="4824537"/>
        </p:xfrm>
        <a:graphic>
          <a:graphicData uri="http://schemas.openxmlformats.org/drawingml/2006/table">
            <a:tbl>
              <a:tblPr>
                <a:tableStyleId>{5C22544A-7EE6-4342-B048-85BDC9FD1C3A}</a:tableStyleId>
              </a:tblPr>
              <a:tblGrid>
                <a:gridCol w="1538017"/>
                <a:gridCol w="1888983"/>
                <a:gridCol w="1888983"/>
                <a:gridCol w="891919"/>
                <a:gridCol w="891919"/>
                <a:gridCol w="1469130"/>
              </a:tblGrid>
              <a:tr h="598212">
                <a:tc>
                  <a:txBody>
                    <a:bodyPr/>
                    <a:lstStyle/>
                    <a:p>
                      <a:pPr algn="ctr">
                        <a:spcAft>
                          <a:spcPts val="0"/>
                        </a:spcAft>
                      </a:pPr>
                      <a:r>
                        <a:rPr lang="zh-CN" sz="1400" b="1" kern="100" dirty="0">
                          <a:effectLst/>
                        </a:rPr>
                        <a:t>项目名称（期数）</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1400" b="1" kern="100" dirty="0">
                          <a:effectLst/>
                        </a:rPr>
                        <a:t> </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1400" b="1" kern="100">
                          <a:effectLst/>
                        </a:rPr>
                        <a:t>培训对象</a:t>
                      </a:r>
                      <a:endParaRPr lang="zh-CN" sz="1400" b="1"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1400" b="1" kern="100" dirty="0">
                          <a:effectLst/>
                        </a:rPr>
                        <a:t> </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r>
              <a:tr h="551598">
                <a:tc>
                  <a:txBody>
                    <a:bodyPr/>
                    <a:lstStyle/>
                    <a:p>
                      <a:pPr algn="ctr">
                        <a:spcAft>
                          <a:spcPts val="0"/>
                        </a:spcAft>
                      </a:pPr>
                      <a:r>
                        <a:rPr lang="zh-CN" sz="1400" b="1" kern="100" dirty="0">
                          <a:effectLst/>
                        </a:rPr>
                        <a:t>培训目标</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spcAft>
                          <a:spcPts val="0"/>
                        </a:spcAft>
                      </a:pPr>
                      <a:r>
                        <a:rPr lang="en-US" sz="1400" b="1" kern="100" dirty="0">
                          <a:effectLst/>
                        </a:rPr>
                        <a:t> </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76898">
                <a:tc>
                  <a:txBody>
                    <a:bodyPr/>
                    <a:lstStyle/>
                    <a:p>
                      <a:pPr algn="ctr">
                        <a:spcAft>
                          <a:spcPts val="0"/>
                        </a:spcAft>
                      </a:pPr>
                      <a:r>
                        <a:rPr lang="zh-CN" sz="1400" b="1" kern="100">
                          <a:effectLst/>
                        </a:rPr>
                        <a:t>培训时间及规模</a:t>
                      </a:r>
                      <a:endParaRPr lang="zh-CN" sz="1400" b="1"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just">
                        <a:spcAft>
                          <a:spcPts val="0"/>
                        </a:spcAft>
                      </a:pPr>
                      <a:r>
                        <a:rPr lang="zh-CN" sz="1400" b="1" kern="100" dirty="0">
                          <a:effectLst/>
                        </a:rPr>
                        <a:t>第</a:t>
                      </a:r>
                      <a:r>
                        <a:rPr lang="en-US" sz="1400" b="1" kern="100" dirty="0">
                          <a:effectLst/>
                        </a:rPr>
                        <a:t>1</a:t>
                      </a:r>
                      <a:r>
                        <a:rPr lang="zh-CN" sz="1400" b="1" kern="100" dirty="0">
                          <a:effectLst/>
                        </a:rPr>
                        <a:t>期</a:t>
                      </a:r>
                      <a:r>
                        <a:rPr lang="en-US" sz="1400" b="1" kern="100" dirty="0">
                          <a:effectLst/>
                        </a:rPr>
                        <a:t>  </a:t>
                      </a:r>
                      <a:r>
                        <a:rPr lang="zh-CN" sz="1400" b="1" kern="100" dirty="0">
                          <a:effectLst/>
                        </a:rPr>
                        <a:t>起止时间：××××年××月××日</a:t>
                      </a:r>
                      <a:r>
                        <a:rPr lang="en-US" sz="1400" b="1" kern="100" dirty="0">
                          <a:effectLst/>
                        </a:rPr>
                        <a:t> —</a:t>
                      </a:r>
                      <a:r>
                        <a:rPr lang="zh-CN" sz="1400" b="1" kern="100" dirty="0">
                          <a:effectLst/>
                        </a:rPr>
                        <a:t>××月××日</a:t>
                      </a:r>
                      <a:r>
                        <a:rPr lang="en-US" sz="1400" b="1" kern="100" dirty="0">
                          <a:effectLst/>
                        </a:rPr>
                        <a:t>   </a:t>
                      </a:r>
                      <a:r>
                        <a:rPr lang="zh-CN" sz="1400" b="1" kern="100" dirty="0">
                          <a:effectLst/>
                        </a:rPr>
                        <a:t>培训人数： ××</a:t>
                      </a:r>
                    </a:p>
                    <a:p>
                      <a:pPr algn="just">
                        <a:spcAft>
                          <a:spcPts val="0"/>
                        </a:spcAft>
                      </a:pPr>
                      <a:r>
                        <a:rPr lang="zh-CN" sz="1400" b="1" kern="100" dirty="0">
                          <a:effectLst/>
                        </a:rPr>
                        <a:t>第</a:t>
                      </a:r>
                      <a:r>
                        <a:rPr lang="en-US" sz="1400" b="1" kern="100" dirty="0">
                          <a:effectLst/>
                        </a:rPr>
                        <a:t>2</a:t>
                      </a:r>
                      <a:r>
                        <a:rPr lang="zh-CN" sz="1400" b="1" kern="100" dirty="0">
                          <a:effectLst/>
                        </a:rPr>
                        <a:t>期</a:t>
                      </a:r>
                      <a:r>
                        <a:rPr lang="en-US" sz="1400" b="1" kern="100" dirty="0">
                          <a:effectLst/>
                        </a:rPr>
                        <a:t>  </a:t>
                      </a:r>
                      <a:r>
                        <a:rPr lang="zh-CN" sz="1400" b="1" kern="100" dirty="0">
                          <a:effectLst/>
                        </a:rPr>
                        <a:t>起止时间：××××年××月××日</a:t>
                      </a:r>
                      <a:r>
                        <a:rPr lang="en-US" sz="1400" b="1" kern="100" dirty="0">
                          <a:effectLst/>
                        </a:rPr>
                        <a:t> —</a:t>
                      </a:r>
                      <a:r>
                        <a:rPr lang="zh-CN" sz="1400" b="1" kern="100" dirty="0">
                          <a:effectLst/>
                        </a:rPr>
                        <a:t>××月××日</a:t>
                      </a:r>
                      <a:r>
                        <a:rPr lang="en-US" sz="1400" b="1" kern="100" dirty="0">
                          <a:effectLst/>
                        </a:rPr>
                        <a:t>   </a:t>
                      </a:r>
                      <a:r>
                        <a:rPr lang="zh-CN" sz="1400" b="1" kern="100" dirty="0">
                          <a:effectLst/>
                        </a:rPr>
                        <a:t>培训人数： ××</a:t>
                      </a:r>
                    </a:p>
                    <a:p>
                      <a:pPr algn="just">
                        <a:spcAft>
                          <a:spcPts val="0"/>
                        </a:spcAft>
                      </a:pPr>
                      <a:r>
                        <a:rPr lang="zh-CN" sz="1400" b="1" kern="100" dirty="0">
                          <a:effectLst/>
                        </a:rPr>
                        <a:t>第×期</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81779">
                <a:tc>
                  <a:txBody>
                    <a:bodyPr/>
                    <a:lstStyle/>
                    <a:p>
                      <a:pPr algn="ctr">
                        <a:spcAft>
                          <a:spcPts val="0"/>
                        </a:spcAft>
                      </a:pPr>
                      <a:r>
                        <a:rPr lang="zh-CN" sz="1400" b="1" kern="100">
                          <a:effectLst/>
                        </a:rPr>
                        <a:t>培训资源要求</a:t>
                      </a:r>
                      <a:endParaRPr lang="zh-CN" sz="1400" b="1"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just">
                        <a:spcAft>
                          <a:spcPts val="0"/>
                        </a:spcAft>
                      </a:pPr>
                      <a:r>
                        <a:rPr lang="zh-CN" sz="1400" b="1" kern="100" dirty="0">
                          <a:effectLst/>
                        </a:rPr>
                        <a:t>师资以及硬件条件等。</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40941">
                <a:tc>
                  <a:txBody>
                    <a:bodyPr/>
                    <a:lstStyle/>
                    <a:p>
                      <a:pPr algn="ctr">
                        <a:spcAft>
                          <a:spcPts val="0"/>
                        </a:spcAft>
                      </a:pPr>
                      <a:r>
                        <a:rPr lang="zh-CN" sz="1400" b="1" kern="100">
                          <a:effectLst/>
                        </a:rPr>
                        <a:t>培训项目负责人</a:t>
                      </a:r>
                      <a:endParaRPr lang="zh-CN" sz="1400" b="1"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1400" b="1" kern="100" dirty="0">
                          <a:effectLst/>
                        </a:rPr>
                        <a:t> </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1400" b="1" kern="100" dirty="0">
                          <a:effectLst/>
                        </a:rPr>
                        <a:t>培训地点</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1400" b="1" kern="100" dirty="0">
                          <a:effectLst/>
                        </a:rPr>
                        <a:t> </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r>
              <a:tr h="640941">
                <a:tc>
                  <a:txBody>
                    <a:bodyPr/>
                    <a:lstStyle/>
                    <a:p>
                      <a:pPr algn="ctr">
                        <a:spcAft>
                          <a:spcPts val="0"/>
                        </a:spcAft>
                      </a:pPr>
                      <a:r>
                        <a:rPr lang="zh-CN" sz="1400" b="1" kern="100" dirty="0">
                          <a:effectLst/>
                        </a:rPr>
                        <a:t>经费预算（万元）</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spcAft>
                          <a:spcPts val="0"/>
                        </a:spcAft>
                      </a:pPr>
                      <a:r>
                        <a:rPr lang="en-US" sz="1400" b="1" kern="100" dirty="0">
                          <a:effectLst/>
                        </a:rPr>
                        <a:t> </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34168">
                <a:tc gridSpan="2">
                  <a:txBody>
                    <a:bodyPr/>
                    <a:lstStyle/>
                    <a:p>
                      <a:pPr algn="just">
                        <a:spcAft>
                          <a:spcPts val="0"/>
                        </a:spcAft>
                      </a:pPr>
                      <a:r>
                        <a:rPr lang="zh-CN" sz="1400" b="1" kern="100" dirty="0">
                          <a:effectLst/>
                        </a:rPr>
                        <a:t>评估类别 （</a:t>
                      </a:r>
                      <a:r>
                        <a:rPr lang="en-US" sz="1400" b="1" kern="100" dirty="0">
                          <a:effectLst/>
                        </a:rPr>
                        <a:t>1</a:t>
                      </a:r>
                      <a:r>
                        <a:rPr lang="zh-CN" sz="1400" b="1" kern="100" dirty="0">
                          <a:effectLst/>
                        </a:rPr>
                        <a:t>级评估；</a:t>
                      </a:r>
                      <a:r>
                        <a:rPr lang="en-US" sz="1400" b="1" kern="100" dirty="0">
                          <a:effectLst/>
                        </a:rPr>
                        <a:t>2</a:t>
                      </a:r>
                      <a:r>
                        <a:rPr lang="zh-CN" sz="1400" b="1" kern="100" dirty="0">
                          <a:effectLst/>
                        </a:rPr>
                        <a:t>级评估；</a:t>
                      </a:r>
                      <a:r>
                        <a:rPr lang="en-US" sz="1400" b="1" kern="100" dirty="0">
                          <a:effectLst/>
                        </a:rPr>
                        <a:t>3</a:t>
                      </a:r>
                      <a:r>
                        <a:rPr lang="zh-CN" sz="1400" b="1" kern="100" dirty="0">
                          <a:effectLst/>
                        </a:rPr>
                        <a:t>级评估；</a:t>
                      </a:r>
                      <a:r>
                        <a:rPr lang="en-US" sz="1400" b="1" kern="100" dirty="0">
                          <a:effectLst/>
                        </a:rPr>
                        <a:t>4</a:t>
                      </a:r>
                      <a:r>
                        <a:rPr lang="zh-CN" sz="1400" b="1" kern="100" dirty="0">
                          <a:effectLst/>
                        </a:rPr>
                        <a:t>级评估）</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400" b="1" kern="100" dirty="0">
                          <a:effectLst/>
                        </a:rPr>
                        <a:t> </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just">
                        <a:spcAft>
                          <a:spcPts val="0"/>
                        </a:spcAft>
                      </a:pPr>
                      <a:r>
                        <a:rPr lang="zh-CN" sz="1400" b="1" kern="100" dirty="0">
                          <a:effectLst/>
                        </a:rPr>
                        <a:t>实 施 者（培训机构；主管部门 ；委托机构）</a:t>
                      </a:r>
                      <a:endParaRPr lang="zh-CN" sz="140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a:spcAft>
                          <a:spcPts val="0"/>
                        </a:spcAft>
                      </a:pPr>
                      <a:r>
                        <a:rPr lang="en-US" sz="1050" b="1" kern="100" dirty="0">
                          <a:effectLst/>
                        </a:rPr>
                        <a:t> </a:t>
                      </a:r>
                      <a:endParaRPr lang="zh-CN" sz="1050" b="1" kern="100" dirty="0">
                        <a:effectLst/>
                      </a:endParaRPr>
                    </a:p>
                    <a:p>
                      <a:pPr algn="ctr">
                        <a:spcAft>
                          <a:spcPts val="0"/>
                        </a:spcAft>
                      </a:pPr>
                      <a:r>
                        <a:rPr lang="en-US" sz="1050" b="1" kern="100" dirty="0">
                          <a:effectLst/>
                        </a:rPr>
                        <a:t> </a:t>
                      </a:r>
                      <a:endParaRPr lang="zh-CN" sz="1050" b="1"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6600" name="Rectangle 1"/>
          <p:cNvSpPr>
            <a:spLocks noChangeArrowheads="1"/>
          </p:cNvSpPr>
          <p:nvPr/>
        </p:nvSpPr>
        <p:spPr bwMode="auto">
          <a:xfrm>
            <a:off x="468313" y="517525"/>
            <a:ext cx="8280400" cy="739775"/>
          </a:xfrm>
          <a:prstGeom prst="rect">
            <a:avLst/>
          </a:prstGeom>
          <a:noFill/>
          <a:ln w="9525">
            <a:noFill/>
            <a:miter lim="800000"/>
            <a:headEnd/>
            <a:tailEnd/>
          </a:ln>
        </p:spPr>
        <p:txBody>
          <a:bodyPr anchor="ctr">
            <a:spAutoFit/>
          </a:bodyPr>
          <a:lstStyle/>
          <a:p>
            <a:pPr algn="ctr"/>
            <a:r>
              <a:rPr lang="zh-CN" altLang="zh-CN" sz="2400">
                <a:ea typeface="黑体" pitchFamily="2" charset="-122"/>
                <a:cs typeface="Times New Roman" pitchFamily="18" charset="0"/>
              </a:rPr>
              <a:t>国网冀北电力有限公司技能培训中心培训项目实施方案</a:t>
            </a:r>
            <a:endParaRPr lang="zh-CN" altLang="zh-CN" sz="2400"/>
          </a:p>
          <a:p>
            <a:pPr eaLnBrk="0" hangingPunct="0"/>
            <a:endParaRPr lang="zh-CN"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79388" y="908050"/>
          <a:ext cx="8568951" cy="5328589"/>
        </p:xfrm>
        <a:graphic>
          <a:graphicData uri="http://schemas.openxmlformats.org/drawingml/2006/table">
            <a:tbl>
              <a:tblPr>
                <a:tableStyleId>{5C22544A-7EE6-4342-B048-85BDC9FD1C3A}</a:tableStyleId>
              </a:tblPr>
              <a:tblGrid>
                <a:gridCol w="424931"/>
                <a:gridCol w="1113086"/>
                <a:gridCol w="1888983"/>
                <a:gridCol w="1888983"/>
                <a:gridCol w="891919"/>
                <a:gridCol w="891919"/>
                <a:gridCol w="804903"/>
                <a:gridCol w="664227"/>
              </a:tblGrid>
              <a:tr h="655574">
                <a:tc rowSpan="5">
                  <a:txBody>
                    <a:bodyPr/>
                    <a:lstStyle/>
                    <a:p>
                      <a:pPr algn="ctr">
                        <a:spcAft>
                          <a:spcPts val="0"/>
                        </a:spcAft>
                      </a:pPr>
                      <a:r>
                        <a:rPr lang="zh-CN" sz="1800" kern="100" dirty="0">
                          <a:effectLst/>
                        </a:rPr>
                        <a:t>培训科目</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dirty="0">
                          <a:effectLst/>
                        </a:rPr>
                        <a:t>编号</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dirty="0">
                          <a:effectLst/>
                        </a:rPr>
                        <a:t>名称</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a:effectLst/>
                        </a:rPr>
                        <a:t>主要内容</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a:effectLst/>
                        </a:rPr>
                        <a:t>课时</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a:effectLst/>
                        </a:rPr>
                        <a:t>培训师</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a:effectLst/>
                        </a:rPr>
                        <a:t>授课</a:t>
                      </a:r>
                    </a:p>
                    <a:p>
                      <a:pPr algn="ctr">
                        <a:spcAft>
                          <a:spcPts val="0"/>
                        </a:spcAft>
                      </a:pPr>
                      <a:r>
                        <a:rPr lang="zh-CN" sz="1800" kern="100">
                          <a:effectLst/>
                        </a:rPr>
                        <a:t>方式</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a:effectLst/>
                        </a:rPr>
                        <a:t>考核</a:t>
                      </a:r>
                    </a:p>
                    <a:p>
                      <a:pPr algn="ctr">
                        <a:spcAft>
                          <a:spcPts val="0"/>
                        </a:spcAft>
                      </a:pPr>
                      <a:r>
                        <a:rPr lang="zh-CN" sz="1800" kern="100">
                          <a:effectLst/>
                        </a:rPr>
                        <a:t>方式</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76835">
                <a:tc vMerge="1">
                  <a:txBody>
                    <a:bodyPr/>
                    <a:lstStyle/>
                    <a:p>
                      <a:endParaRPr lang="zh-CN" altLang="en-US"/>
                    </a:p>
                  </a:txBody>
                  <a:tcPr/>
                </a:tc>
                <a:tc>
                  <a:txBody>
                    <a:bodyPr/>
                    <a:lstStyle/>
                    <a:p>
                      <a:pPr algn="ctr">
                        <a:spcAft>
                          <a:spcPts val="0"/>
                        </a:spcAft>
                      </a:pPr>
                      <a:r>
                        <a:rPr lang="en-US" sz="1800" kern="100" dirty="0">
                          <a:effectLst/>
                        </a:rPr>
                        <a:t>1</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76835">
                <a:tc vMerge="1">
                  <a:txBody>
                    <a:bodyPr/>
                    <a:lstStyle/>
                    <a:p>
                      <a:endParaRPr lang="zh-CN" altLang="en-US"/>
                    </a:p>
                  </a:txBody>
                  <a:tcPr/>
                </a:tc>
                <a:tc>
                  <a:txBody>
                    <a:bodyPr/>
                    <a:lstStyle/>
                    <a:p>
                      <a:pPr algn="ctr">
                        <a:spcAft>
                          <a:spcPts val="0"/>
                        </a:spcAft>
                      </a:pPr>
                      <a:r>
                        <a:rPr lang="en-US" sz="1800" kern="100">
                          <a:effectLst/>
                        </a:rPr>
                        <a:t>2</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76835">
                <a:tc vMerge="1">
                  <a:txBody>
                    <a:bodyPr/>
                    <a:lstStyle/>
                    <a:p>
                      <a:endParaRPr lang="zh-CN" altLang="en-US"/>
                    </a:p>
                  </a:txBody>
                  <a:tcPr/>
                </a:tc>
                <a:tc>
                  <a:txBody>
                    <a:bodyPr/>
                    <a:lstStyle/>
                    <a:p>
                      <a:pPr algn="ctr">
                        <a:spcAft>
                          <a:spcPts val="0"/>
                        </a:spcAft>
                      </a:pPr>
                      <a:r>
                        <a:rPr lang="en-US" sz="1800" kern="100">
                          <a:effectLst/>
                        </a:rPr>
                        <a:t>3</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76835">
                <a:tc vMerge="1">
                  <a:txBody>
                    <a:bodyPr/>
                    <a:lstStyle/>
                    <a:p>
                      <a:endParaRPr lang="zh-CN" altLang="en-US"/>
                    </a:p>
                  </a:txBody>
                  <a:tcPr/>
                </a:tc>
                <a:tc>
                  <a:txBody>
                    <a:bodyPr/>
                    <a:lstStyle/>
                    <a:p>
                      <a:pPr algn="ctr">
                        <a:spcAft>
                          <a:spcPts val="0"/>
                        </a:spcAft>
                      </a:pPr>
                      <a:r>
                        <a:rPr lang="en-US" sz="1800" kern="100">
                          <a:effectLst/>
                        </a:rPr>
                        <a:t>4</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 </a:t>
                      </a:r>
                      <a:endParaRPr lang="zh-CN" sz="18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 </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5675">
                <a:tc gridSpan="2">
                  <a:txBody>
                    <a:bodyPr/>
                    <a:lstStyle/>
                    <a:p>
                      <a:pPr algn="just">
                        <a:spcAft>
                          <a:spcPts val="0"/>
                        </a:spcAft>
                      </a:pPr>
                      <a:r>
                        <a:rPr lang="zh-CN" sz="1800" kern="100" dirty="0">
                          <a:effectLst/>
                        </a:rPr>
                        <a:t>采用教材</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6">
                  <a:txBody>
                    <a:bodyPr/>
                    <a:lstStyle/>
                    <a:p>
                      <a:pPr algn="just">
                        <a:spcAft>
                          <a:spcPts val="0"/>
                        </a:spcAft>
                      </a:pPr>
                      <a:r>
                        <a:rPr lang="zh-CN" sz="1800" kern="100" dirty="0">
                          <a:effectLst/>
                        </a:rPr>
                        <a:t>科目</a:t>
                      </a:r>
                      <a:r>
                        <a:rPr lang="en-US" sz="1800" kern="100" dirty="0">
                          <a:effectLst/>
                        </a:rPr>
                        <a:t>1</a:t>
                      </a:r>
                      <a:r>
                        <a:rPr lang="zh-CN" sz="1800" kern="100" dirty="0">
                          <a:effectLst/>
                        </a:rPr>
                        <a:t>（</a:t>
                      </a:r>
                      <a:r>
                        <a:rPr lang="en-US" sz="1800" kern="100" dirty="0">
                          <a:effectLst/>
                        </a:rPr>
                        <a:t>1</a:t>
                      </a:r>
                      <a:r>
                        <a:rPr lang="zh-CN" sz="1800" kern="100" dirty="0">
                          <a:effectLst/>
                        </a:rPr>
                        <a:t>为上表中科目编号）：××××××××</a:t>
                      </a:r>
                      <a:r>
                        <a:rPr lang="en-US" sz="1800" kern="100" dirty="0">
                          <a:effectLst/>
                        </a:rPr>
                        <a:t>  </a:t>
                      </a:r>
                      <a:r>
                        <a:rPr lang="zh-CN" sz="1800" kern="100" dirty="0">
                          <a:effectLst/>
                        </a:rPr>
                        <a:t>主编：×××</a:t>
                      </a:r>
                    </a:p>
                    <a:p>
                      <a:pPr algn="just">
                        <a:spcAft>
                          <a:spcPts val="0"/>
                        </a:spcAft>
                      </a:pPr>
                      <a:r>
                        <a:rPr lang="zh-CN" sz="1800" kern="100" dirty="0">
                          <a:effectLst/>
                        </a:rPr>
                        <a:t>科目</a:t>
                      </a:r>
                      <a:r>
                        <a:rPr lang="en-US" sz="1800" kern="100" dirty="0">
                          <a:effectLst/>
                        </a:rPr>
                        <a:t>2</a:t>
                      </a:r>
                      <a:r>
                        <a:rPr lang="zh-CN" sz="1800" kern="100" dirty="0">
                          <a:effectLst/>
                        </a:rPr>
                        <a:t>：××××××××</a:t>
                      </a:r>
                      <a:r>
                        <a:rPr lang="en-US" sz="1800" kern="100" dirty="0">
                          <a:effectLst/>
                        </a:rPr>
                        <a:t>     </a:t>
                      </a:r>
                      <a:r>
                        <a:rPr lang="zh-CN" sz="1800" kern="100" dirty="0">
                          <a:effectLst/>
                        </a:rPr>
                        <a:t>主编：×××</a:t>
                      </a:r>
                    </a:p>
                    <a:p>
                      <a:pPr algn="just">
                        <a:spcAft>
                          <a:spcPts val="0"/>
                        </a:spcAft>
                      </a:pPr>
                      <a:r>
                        <a:rPr lang="en-US" sz="1800" kern="100" dirty="0">
                          <a:effectLst/>
                        </a:rPr>
                        <a:t> </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60"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zh-CN" altLang="en-US" sz="4300" dirty="0" smtClean="0">
                <a:solidFill>
                  <a:srgbClr val="C00000"/>
                </a:solidFill>
              </a:rPr>
              <a:t>培训项目管理</a:t>
            </a:r>
            <a:endParaRPr lang="zh-CN" altLang="en-US" sz="4400" dirty="0">
              <a:solidFill>
                <a:srgbClr val="C00000"/>
              </a:solidFill>
            </a:endParaRPr>
          </a:p>
        </p:txBody>
      </p:sp>
      <p:sp>
        <p:nvSpPr>
          <p:cNvPr id="68612"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68613"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68614"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68615"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graphicFrame>
        <p:nvGraphicFramePr>
          <p:cNvPr id="8" name="图示 7"/>
          <p:cNvGraphicFramePr/>
          <p:nvPr/>
        </p:nvGraphicFramePr>
        <p:xfrm>
          <a:off x="1164684" y="1397000"/>
          <a:ext cx="6947161" cy="446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283968" y="400308"/>
            <a:ext cx="4381004" cy="523220"/>
          </a:xfrm>
          <a:prstGeom prst="rect">
            <a:avLst/>
          </a:prstGeom>
          <a:blipFill>
            <a:blip r:embed="rId7"/>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2800" b="1" dirty="0">
                <a:solidFill>
                  <a:schemeClr val="accent2"/>
                </a:solidFill>
                <a:latin typeface="+mn-lt"/>
                <a:ea typeface="+mn-ea"/>
              </a:rPr>
              <a:t>（二）</a:t>
            </a:r>
            <a:r>
              <a:rPr lang="zh-CN" altLang="en-US" sz="2800" b="1" dirty="0">
                <a:solidFill>
                  <a:schemeClr val="accent6">
                    <a:lumMod val="50000"/>
                  </a:schemeClr>
                </a:solidFill>
                <a:latin typeface="+mn-lt"/>
                <a:ea typeface="+mn-ea"/>
              </a:rPr>
              <a:t>五个培训控制过程</a:t>
            </a:r>
            <a:endParaRPr lang="zh-CN" altLang="en-US" sz="2800" b="1" dirty="0">
              <a:solidFill>
                <a:schemeClr val="accent2"/>
              </a:solidFill>
              <a:latin typeface="+mn-lt"/>
              <a:ea typeface="+mn-ea"/>
            </a:endParaRPr>
          </a:p>
        </p:txBody>
      </p:sp>
      <p:graphicFrame>
        <p:nvGraphicFramePr>
          <p:cNvPr id="5" name="图示 4"/>
          <p:cNvGraphicFramePr/>
          <p:nvPr/>
        </p:nvGraphicFramePr>
        <p:xfrm>
          <a:off x="1210654" y="1397000"/>
          <a:ext cx="6792416" cy="47291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8621" name="TextBox 1"/>
          <p:cNvSpPr txBox="1">
            <a:spLocks noChangeArrowheads="1"/>
          </p:cNvSpPr>
          <p:nvPr/>
        </p:nvSpPr>
        <p:spPr bwMode="auto">
          <a:xfrm>
            <a:off x="3348038" y="2222500"/>
            <a:ext cx="4824412" cy="1939925"/>
          </a:xfrm>
          <a:prstGeom prst="rect">
            <a:avLst/>
          </a:prstGeom>
          <a:noFill/>
          <a:ln w="9525">
            <a:noFill/>
            <a:miter lim="800000"/>
            <a:headEnd/>
            <a:tailEnd/>
          </a:ln>
        </p:spPr>
        <p:txBody>
          <a:bodyPr>
            <a:spAutoFit/>
          </a:bodyPr>
          <a:lstStyle/>
          <a:p>
            <a:pPr>
              <a:lnSpc>
                <a:spcPts val="3600"/>
              </a:lnSpc>
            </a:pPr>
            <a:r>
              <a:rPr lang="en-US" altLang="zh-CN" sz="2800" dirty="0">
                <a:solidFill>
                  <a:srgbClr val="002060"/>
                </a:solidFill>
                <a:latin typeface="Calibri" pitchFamily="34" charset="0"/>
              </a:rPr>
              <a:t>9.</a:t>
            </a:r>
            <a:r>
              <a:rPr lang="zh-CN" altLang="en-US" sz="2800" dirty="0">
                <a:solidFill>
                  <a:srgbClr val="002060"/>
                </a:solidFill>
                <a:latin typeface="Calibri" pitchFamily="34" charset="0"/>
              </a:rPr>
              <a:t>招收学员与学员资格审查 </a:t>
            </a:r>
            <a:endParaRPr lang="en-US" altLang="zh-CN" sz="2800" dirty="0">
              <a:solidFill>
                <a:srgbClr val="002060"/>
              </a:solidFill>
              <a:latin typeface="Calibri" pitchFamily="34" charset="0"/>
            </a:endParaRPr>
          </a:p>
          <a:p>
            <a:pPr>
              <a:lnSpc>
                <a:spcPts val="3600"/>
              </a:lnSpc>
            </a:pPr>
            <a:r>
              <a:rPr lang="en-US" altLang="zh-CN" sz="2800" dirty="0">
                <a:solidFill>
                  <a:srgbClr val="002060"/>
                </a:solidFill>
                <a:latin typeface="Calibri" pitchFamily="34" charset="0"/>
              </a:rPr>
              <a:t>10.</a:t>
            </a:r>
            <a:r>
              <a:rPr lang="zh-CN" altLang="en-US" sz="2800" dirty="0">
                <a:solidFill>
                  <a:srgbClr val="002060"/>
                </a:solidFill>
                <a:latin typeface="Calibri" pitchFamily="34" charset="0"/>
              </a:rPr>
              <a:t>培训前的准备</a:t>
            </a:r>
            <a:endParaRPr lang="en-US" altLang="zh-CN" sz="2800" dirty="0">
              <a:solidFill>
                <a:srgbClr val="002060"/>
              </a:solidFill>
              <a:latin typeface="Calibri" pitchFamily="34" charset="0"/>
            </a:endParaRPr>
          </a:p>
          <a:p>
            <a:pPr>
              <a:lnSpc>
                <a:spcPts val="3600"/>
              </a:lnSpc>
            </a:pPr>
            <a:r>
              <a:rPr lang="en-US" altLang="zh-CN" sz="2800" dirty="0">
                <a:solidFill>
                  <a:srgbClr val="002060"/>
                </a:solidFill>
                <a:latin typeface="Calibri" pitchFamily="34" charset="0"/>
              </a:rPr>
              <a:t>11.</a:t>
            </a:r>
            <a:r>
              <a:rPr lang="zh-CN" altLang="en-US" sz="2800" dirty="0">
                <a:solidFill>
                  <a:srgbClr val="002060"/>
                </a:solidFill>
                <a:latin typeface="Calibri" pitchFamily="34" charset="0"/>
              </a:rPr>
              <a:t>课前准备</a:t>
            </a:r>
            <a:endParaRPr lang="en-US" altLang="zh-CN" sz="2800" dirty="0">
              <a:solidFill>
                <a:srgbClr val="002060"/>
              </a:solidFill>
              <a:latin typeface="Calibri" pitchFamily="34" charset="0"/>
            </a:endParaRPr>
          </a:p>
          <a:p>
            <a:pPr>
              <a:lnSpc>
                <a:spcPts val="3600"/>
              </a:lnSpc>
            </a:pPr>
            <a:r>
              <a:rPr lang="en-US" altLang="zh-CN" sz="2800" dirty="0">
                <a:solidFill>
                  <a:srgbClr val="002060"/>
                </a:solidFill>
                <a:latin typeface="Calibri" pitchFamily="34" charset="0"/>
              </a:rPr>
              <a:t>13.</a:t>
            </a:r>
            <a:r>
              <a:rPr lang="zh-CN" altLang="en-US" sz="2800" dirty="0">
                <a:solidFill>
                  <a:srgbClr val="002060"/>
                </a:solidFill>
                <a:latin typeface="Calibri" pitchFamily="34" charset="0"/>
              </a:rPr>
              <a:t>培训服务</a:t>
            </a:r>
            <a:endParaRPr lang="en-US" altLang="zh-CN" sz="2800" dirty="0">
              <a:solidFill>
                <a:srgbClr val="002060"/>
              </a:solidFill>
              <a:latin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60"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zh-CN" altLang="en-US" sz="4300" dirty="0" smtClean="0">
                <a:solidFill>
                  <a:srgbClr val="C00000"/>
                </a:solidFill>
              </a:rPr>
              <a:t>培训项目管理</a:t>
            </a:r>
            <a:endParaRPr lang="zh-CN" altLang="en-US" sz="4400" dirty="0">
              <a:solidFill>
                <a:srgbClr val="C00000"/>
              </a:solidFill>
            </a:endParaRPr>
          </a:p>
        </p:txBody>
      </p:sp>
      <p:sp>
        <p:nvSpPr>
          <p:cNvPr id="69636"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69637"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69638"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69639"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graphicFrame>
        <p:nvGraphicFramePr>
          <p:cNvPr id="8" name="图示 7"/>
          <p:cNvGraphicFramePr/>
          <p:nvPr/>
        </p:nvGraphicFramePr>
        <p:xfrm>
          <a:off x="1164684" y="1397000"/>
          <a:ext cx="6947161" cy="446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283968" y="400308"/>
            <a:ext cx="4381004" cy="523220"/>
          </a:xfrm>
          <a:prstGeom prst="rect">
            <a:avLst/>
          </a:prstGeom>
          <a:blipFill>
            <a:blip r:embed="rId7"/>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2800" b="1" dirty="0">
                <a:solidFill>
                  <a:schemeClr val="accent2"/>
                </a:solidFill>
                <a:latin typeface="+mn-lt"/>
                <a:ea typeface="+mn-ea"/>
              </a:rPr>
              <a:t>（二）</a:t>
            </a:r>
            <a:r>
              <a:rPr lang="zh-CN" altLang="en-US" sz="2800" b="1" dirty="0">
                <a:solidFill>
                  <a:schemeClr val="accent6">
                    <a:lumMod val="50000"/>
                  </a:schemeClr>
                </a:solidFill>
                <a:latin typeface="+mn-lt"/>
                <a:ea typeface="+mn-ea"/>
              </a:rPr>
              <a:t>五个培训控制过程</a:t>
            </a:r>
            <a:endParaRPr lang="zh-CN" altLang="en-US" sz="2800" b="1" dirty="0">
              <a:solidFill>
                <a:schemeClr val="accent2"/>
              </a:solidFill>
              <a:latin typeface="+mn-lt"/>
              <a:ea typeface="+mn-ea"/>
            </a:endParaRPr>
          </a:p>
        </p:txBody>
      </p:sp>
      <p:graphicFrame>
        <p:nvGraphicFramePr>
          <p:cNvPr id="5" name="图示 4"/>
          <p:cNvGraphicFramePr/>
          <p:nvPr/>
        </p:nvGraphicFramePr>
        <p:xfrm>
          <a:off x="1210654" y="1397000"/>
          <a:ext cx="6792416" cy="47291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4310063" y="2413000"/>
            <a:ext cx="2879725" cy="1846263"/>
          </a:xfrm>
          <a:prstGeom prst="rect">
            <a:avLst/>
          </a:prstGeom>
          <a:noFill/>
        </p:spPr>
        <p:txBody>
          <a:bodyPr>
            <a:spAutoFit/>
          </a:bodyPr>
          <a:lstStyle/>
          <a:p>
            <a:pPr fontAlgn="auto">
              <a:spcBef>
                <a:spcPts val="0"/>
              </a:spcBef>
              <a:spcAft>
                <a:spcPts val="0"/>
              </a:spcAft>
              <a:defRPr/>
            </a:pPr>
            <a:r>
              <a:rPr lang="en-US" altLang="zh-CN" sz="3200" dirty="0">
                <a:solidFill>
                  <a:schemeClr val="accent6">
                    <a:lumMod val="50000"/>
                  </a:schemeClr>
                </a:solidFill>
                <a:latin typeface="+mn-lt"/>
                <a:ea typeface="+mn-ea"/>
              </a:rPr>
              <a:t>14.</a:t>
            </a:r>
            <a:r>
              <a:rPr lang="zh-CN" altLang="en-US" sz="3200" dirty="0">
                <a:solidFill>
                  <a:schemeClr val="accent6">
                    <a:lumMod val="50000"/>
                  </a:schemeClr>
                </a:solidFill>
                <a:latin typeface="+mn-lt"/>
                <a:ea typeface="+mn-ea"/>
              </a:rPr>
              <a:t>考试与考核</a:t>
            </a:r>
            <a:endParaRPr lang="en-US" altLang="zh-CN" sz="3200" dirty="0">
              <a:solidFill>
                <a:schemeClr val="accent6">
                  <a:lumMod val="50000"/>
                </a:schemeClr>
              </a:solidFill>
              <a:latin typeface="+mn-lt"/>
              <a:ea typeface="+mn-ea"/>
            </a:endParaRPr>
          </a:p>
          <a:p>
            <a:pPr fontAlgn="auto">
              <a:spcBef>
                <a:spcPts val="0"/>
              </a:spcBef>
              <a:spcAft>
                <a:spcPts val="0"/>
              </a:spcAft>
              <a:defRPr/>
            </a:pPr>
            <a:r>
              <a:rPr lang="en-US" altLang="zh-CN" sz="3200" dirty="0">
                <a:solidFill>
                  <a:schemeClr val="accent6">
                    <a:lumMod val="50000"/>
                  </a:schemeClr>
                </a:solidFill>
                <a:latin typeface="+mn-lt"/>
                <a:ea typeface="+mn-ea"/>
              </a:rPr>
              <a:t>15.</a:t>
            </a:r>
            <a:r>
              <a:rPr lang="zh-CN" altLang="en-US" sz="3200" dirty="0">
                <a:solidFill>
                  <a:schemeClr val="accent6">
                    <a:lumMod val="50000"/>
                  </a:schemeClr>
                </a:solidFill>
                <a:latin typeface="+mn-lt"/>
                <a:ea typeface="+mn-ea"/>
              </a:rPr>
              <a:t>培训评估</a:t>
            </a:r>
            <a:endParaRPr lang="en-US" altLang="zh-CN" sz="3200" dirty="0">
              <a:solidFill>
                <a:schemeClr val="accent6">
                  <a:lumMod val="50000"/>
                </a:schemeClr>
              </a:solidFill>
              <a:latin typeface="+mn-lt"/>
              <a:ea typeface="+mn-ea"/>
            </a:endParaRPr>
          </a:p>
          <a:p>
            <a:pPr fontAlgn="auto">
              <a:spcBef>
                <a:spcPts val="0"/>
              </a:spcBef>
              <a:spcAft>
                <a:spcPts val="0"/>
              </a:spcAft>
              <a:defRPr/>
            </a:pPr>
            <a:r>
              <a:rPr lang="en-US" altLang="zh-CN" sz="3200" dirty="0">
                <a:solidFill>
                  <a:schemeClr val="accent6">
                    <a:lumMod val="50000"/>
                  </a:schemeClr>
                </a:solidFill>
                <a:latin typeface="+mn-lt"/>
                <a:ea typeface="+mn-ea"/>
              </a:rPr>
              <a:t>16.</a:t>
            </a:r>
            <a:r>
              <a:rPr lang="zh-CN" altLang="en-US" sz="3200" dirty="0">
                <a:solidFill>
                  <a:schemeClr val="accent6">
                    <a:lumMod val="50000"/>
                  </a:schemeClr>
                </a:solidFill>
                <a:latin typeface="+mn-lt"/>
                <a:ea typeface="+mn-ea"/>
              </a:rPr>
              <a:t>跟踪评价 </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60"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zh-CN" altLang="en-US" sz="4300" dirty="0" smtClean="0">
                <a:solidFill>
                  <a:srgbClr val="C00000"/>
                </a:solidFill>
              </a:rPr>
              <a:t>培训项目管理</a:t>
            </a:r>
            <a:endParaRPr lang="zh-CN" altLang="en-US" sz="4400" dirty="0">
              <a:solidFill>
                <a:srgbClr val="C00000"/>
              </a:solidFill>
            </a:endParaRPr>
          </a:p>
        </p:txBody>
      </p:sp>
      <p:sp>
        <p:nvSpPr>
          <p:cNvPr id="70660"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70661"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70662"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70663"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graphicFrame>
        <p:nvGraphicFramePr>
          <p:cNvPr id="8" name="图示 7"/>
          <p:cNvGraphicFramePr/>
          <p:nvPr/>
        </p:nvGraphicFramePr>
        <p:xfrm>
          <a:off x="1164684" y="1397000"/>
          <a:ext cx="6947161" cy="446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283968" y="400308"/>
            <a:ext cx="4381004" cy="523220"/>
          </a:xfrm>
          <a:prstGeom prst="rect">
            <a:avLst/>
          </a:prstGeom>
          <a:blipFill>
            <a:blip r:embed="rId7"/>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2800" b="1" dirty="0">
                <a:solidFill>
                  <a:schemeClr val="accent2"/>
                </a:solidFill>
                <a:latin typeface="+mn-lt"/>
                <a:ea typeface="+mn-ea"/>
              </a:rPr>
              <a:t>（二）</a:t>
            </a:r>
            <a:r>
              <a:rPr lang="zh-CN" altLang="en-US" sz="2800" b="1" dirty="0">
                <a:solidFill>
                  <a:schemeClr val="accent6">
                    <a:lumMod val="50000"/>
                  </a:schemeClr>
                </a:solidFill>
                <a:latin typeface="+mn-lt"/>
                <a:ea typeface="+mn-ea"/>
              </a:rPr>
              <a:t>五个培训控制过程</a:t>
            </a:r>
            <a:endParaRPr lang="zh-CN" altLang="en-US" sz="2800" b="1" dirty="0">
              <a:solidFill>
                <a:schemeClr val="accent2"/>
              </a:solidFill>
              <a:latin typeface="+mn-lt"/>
              <a:ea typeface="+mn-ea"/>
            </a:endParaRPr>
          </a:p>
        </p:txBody>
      </p:sp>
      <p:graphicFrame>
        <p:nvGraphicFramePr>
          <p:cNvPr id="5" name="图示 4"/>
          <p:cNvGraphicFramePr/>
          <p:nvPr/>
        </p:nvGraphicFramePr>
        <p:xfrm>
          <a:off x="1210654" y="1397000"/>
          <a:ext cx="6792416" cy="47291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4310063" y="2413000"/>
            <a:ext cx="2879725" cy="862013"/>
          </a:xfrm>
          <a:prstGeom prst="rect">
            <a:avLst/>
          </a:prstGeom>
          <a:noFill/>
        </p:spPr>
        <p:txBody>
          <a:bodyPr>
            <a:spAutoFit/>
          </a:bodyPr>
          <a:lstStyle/>
          <a:p>
            <a:pPr fontAlgn="auto">
              <a:spcBef>
                <a:spcPts val="0"/>
              </a:spcBef>
              <a:spcAft>
                <a:spcPts val="0"/>
              </a:spcAft>
              <a:defRPr/>
            </a:pPr>
            <a:r>
              <a:rPr lang="en-US" altLang="zh-CN" sz="3200" dirty="0">
                <a:solidFill>
                  <a:schemeClr val="tx2">
                    <a:lumMod val="50000"/>
                  </a:schemeClr>
                </a:solidFill>
                <a:latin typeface="+mn-lt"/>
                <a:ea typeface="+mn-ea"/>
              </a:rPr>
              <a:t>12.</a:t>
            </a:r>
            <a:r>
              <a:rPr lang="zh-CN" altLang="en-US" sz="3200" dirty="0">
                <a:solidFill>
                  <a:schemeClr val="tx2">
                    <a:lumMod val="50000"/>
                  </a:schemeClr>
                </a:solidFill>
                <a:latin typeface="+mn-lt"/>
                <a:ea typeface="+mn-ea"/>
              </a:rPr>
              <a:t>培训监控</a:t>
            </a:r>
          </a:p>
          <a:p>
            <a:pPr fontAlgn="auto">
              <a:spcBef>
                <a:spcPts val="0"/>
              </a:spcBef>
              <a:spcAft>
                <a:spcPts val="0"/>
              </a:spcAft>
              <a:defRPr/>
            </a:pPr>
            <a:endParaRPr lang="zh-CN" altLang="en-US" dirty="0">
              <a:latin typeface="+mn-lt"/>
              <a:ea typeface="+mn-ea"/>
            </a:endParaRPr>
          </a:p>
        </p:txBody>
      </p:sp>
      <p:sp>
        <p:nvSpPr>
          <p:cNvPr id="13" name="右箭头 12">
            <a:hlinkClick r:id="rId13" action="ppaction://hlinksldjump"/>
          </p:cNvPr>
          <p:cNvSpPr/>
          <p:nvPr/>
        </p:nvSpPr>
        <p:spPr>
          <a:xfrm>
            <a:off x="8243888" y="5954713"/>
            <a:ext cx="420687" cy="392112"/>
          </a:xfrm>
          <a:prstGeom prst="rightArrow">
            <a:avLst/>
          </a:prstGeom>
          <a:blipFill>
            <a:blip r:embed="rId1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58" y="383712"/>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管理</a:t>
            </a:r>
            <a:endParaRPr lang="zh-CN" altLang="en-US" sz="4400" dirty="0">
              <a:solidFill>
                <a:srgbClr val="C00000"/>
              </a:solidFill>
            </a:endParaRPr>
          </a:p>
        </p:txBody>
      </p:sp>
      <p:sp>
        <p:nvSpPr>
          <p:cNvPr id="59396"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59397"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59398"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59399"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sp>
        <p:nvSpPr>
          <p:cNvPr id="10" name="右箭头 9">
            <a:hlinkClick r:id="rId2" action="ppaction://hlinksldjump"/>
          </p:cNvPr>
          <p:cNvSpPr/>
          <p:nvPr/>
        </p:nvSpPr>
        <p:spPr>
          <a:xfrm>
            <a:off x="8243888" y="5954713"/>
            <a:ext cx="420687" cy="392112"/>
          </a:xfrm>
          <a:prstGeom prst="rightArrow">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aphicFrame>
        <p:nvGraphicFramePr>
          <p:cNvPr id="17" name="图示 16"/>
          <p:cNvGraphicFramePr/>
          <p:nvPr/>
        </p:nvGraphicFramePr>
        <p:xfrm>
          <a:off x="497804" y="1736867"/>
          <a:ext cx="828092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619806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58" y="223151"/>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zh-CN" altLang="en-US" sz="4300" dirty="0" smtClean="0">
                <a:solidFill>
                  <a:srgbClr val="C00000"/>
                </a:solidFill>
              </a:rPr>
              <a:t>培训项目管理</a:t>
            </a:r>
            <a:endParaRPr lang="zh-CN" altLang="en-US" sz="4400" dirty="0">
              <a:solidFill>
                <a:srgbClr val="C00000"/>
              </a:solidFill>
            </a:endParaRPr>
          </a:p>
        </p:txBody>
      </p:sp>
      <p:sp>
        <p:nvSpPr>
          <p:cNvPr id="71684"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71685"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71686"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graphicFrame>
        <p:nvGraphicFramePr>
          <p:cNvPr id="8" name="图示 7"/>
          <p:cNvGraphicFramePr/>
          <p:nvPr/>
        </p:nvGraphicFramePr>
        <p:xfrm>
          <a:off x="1164684" y="1397000"/>
          <a:ext cx="6947161" cy="446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283968" y="400308"/>
            <a:ext cx="4381004" cy="523220"/>
          </a:xfrm>
          <a:prstGeom prst="rect">
            <a:avLst/>
          </a:prstGeom>
          <a:blipFill>
            <a:blip r:embed="rId7"/>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2800" b="1" dirty="0">
                <a:solidFill>
                  <a:schemeClr val="accent2"/>
                </a:solidFill>
                <a:latin typeface="+mn-lt"/>
                <a:ea typeface="+mn-ea"/>
              </a:rPr>
              <a:t>（三）学员管理</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58" y="223151"/>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zh-CN" altLang="en-US" sz="4300" dirty="0" smtClean="0">
                <a:solidFill>
                  <a:srgbClr val="C00000"/>
                </a:solidFill>
              </a:rPr>
              <a:t>培训项目管理</a:t>
            </a:r>
            <a:endParaRPr lang="zh-CN" altLang="en-US" sz="4400" dirty="0">
              <a:solidFill>
                <a:srgbClr val="C00000"/>
              </a:solidFill>
            </a:endParaRPr>
          </a:p>
        </p:txBody>
      </p:sp>
      <p:sp>
        <p:nvSpPr>
          <p:cNvPr id="72708"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72709"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72710"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72711"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graphicFrame>
        <p:nvGraphicFramePr>
          <p:cNvPr id="8" name="图示 7"/>
          <p:cNvGraphicFramePr/>
          <p:nvPr/>
        </p:nvGraphicFramePr>
        <p:xfrm>
          <a:off x="1164684" y="1397000"/>
          <a:ext cx="6947161" cy="446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283968" y="400308"/>
            <a:ext cx="4381004" cy="523220"/>
          </a:xfrm>
          <a:prstGeom prst="rect">
            <a:avLst/>
          </a:prstGeom>
          <a:blipFill>
            <a:blip r:embed="rId7"/>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2800" b="1" dirty="0">
                <a:solidFill>
                  <a:schemeClr val="accent2"/>
                </a:solidFill>
                <a:latin typeface="+mn-lt"/>
                <a:ea typeface="+mn-ea"/>
              </a:rPr>
              <a:t>（三）学员管理</a:t>
            </a:r>
          </a:p>
        </p:txBody>
      </p:sp>
      <p:grpSp>
        <p:nvGrpSpPr>
          <p:cNvPr id="72716" name="组合 12"/>
          <p:cNvGrpSpPr>
            <a:grpSpLocks/>
          </p:cNvGrpSpPr>
          <p:nvPr/>
        </p:nvGrpSpPr>
        <p:grpSpPr bwMode="auto">
          <a:xfrm>
            <a:off x="850900" y="2052638"/>
            <a:ext cx="7835900" cy="4238625"/>
            <a:chOff x="1043608" y="1340768"/>
            <a:chExt cx="6840760" cy="3395891"/>
          </a:xfrm>
        </p:grpSpPr>
        <p:pic>
          <p:nvPicPr>
            <p:cNvPr id="72720" name="Picture 2"/>
            <p:cNvPicPr>
              <a:picLocks noChangeAspect="1" noChangeArrowheads="1"/>
            </p:cNvPicPr>
            <p:nvPr/>
          </p:nvPicPr>
          <p:blipFill>
            <a:blip r:embed="rId8"/>
            <a:srcRect/>
            <a:stretch>
              <a:fillRect/>
            </a:stretch>
          </p:blipFill>
          <p:spPr bwMode="auto">
            <a:xfrm>
              <a:off x="1043608" y="1340768"/>
              <a:ext cx="6840760" cy="2758704"/>
            </a:xfrm>
            <a:prstGeom prst="rect">
              <a:avLst/>
            </a:prstGeom>
            <a:noFill/>
            <a:ln w="9525">
              <a:noFill/>
              <a:miter lim="800000"/>
              <a:headEnd/>
              <a:tailEnd/>
            </a:ln>
          </p:spPr>
        </p:pic>
        <p:pic>
          <p:nvPicPr>
            <p:cNvPr id="72721" name="Picture 5"/>
            <p:cNvPicPr>
              <a:picLocks noChangeAspect="1" noChangeArrowheads="1"/>
            </p:cNvPicPr>
            <p:nvPr/>
          </p:nvPicPr>
          <p:blipFill>
            <a:blip r:embed="rId9"/>
            <a:srcRect/>
            <a:stretch>
              <a:fillRect/>
            </a:stretch>
          </p:blipFill>
          <p:spPr bwMode="auto">
            <a:xfrm>
              <a:off x="1043608" y="4099472"/>
              <a:ext cx="6840760" cy="637187"/>
            </a:xfrm>
            <a:prstGeom prst="rect">
              <a:avLst/>
            </a:prstGeom>
            <a:noFill/>
            <a:ln w="9525">
              <a:noFill/>
              <a:miter lim="800000"/>
              <a:headEnd/>
              <a:tailEnd/>
            </a:ln>
          </p:spPr>
        </p:pic>
      </p:grpSp>
      <p:grpSp>
        <p:nvGrpSpPr>
          <p:cNvPr id="72717" name="组合 17"/>
          <p:cNvGrpSpPr>
            <a:grpSpLocks/>
          </p:cNvGrpSpPr>
          <p:nvPr/>
        </p:nvGrpSpPr>
        <p:grpSpPr bwMode="auto">
          <a:xfrm>
            <a:off x="385763" y="1316038"/>
            <a:ext cx="1582737" cy="982662"/>
            <a:chOff x="1187624" y="1991516"/>
            <a:chExt cx="1296144" cy="897485"/>
          </a:xfrm>
        </p:grpSpPr>
        <p:sp>
          <p:nvSpPr>
            <p:cNvPr id="19" name="横卷形 18"/>
            <p:cNvSpPr/>
            <p:nvPr/>
          </p:nvSpPr>
          <p:spPr>
            <a:xfrm>
              <a:off x="1187624" y="1991516"/>
              <a:ext cx="1296144" cy="79164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719" name="TextBox 19"/>
            <p:cNvSpPr txBox="1">
              <a:spLocks noChangeArrowheads="1"/>
            </p:cNvSpPr>
            <p:nvPr/>
          </p:nvSpPr>
          <p:spPr bwMode="auto">
            <a:xfrm>
              <a:off x="1207096" y="2156727"/>
              <a:ext cx="1276672" cy="732274"/>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考勤管理</a:t>
              </a:r>
              <a:endParaRPr lang="zh-CN" altLang="en-US" sz="2000" b="1">
                <a:solidFill>
                  <a:schemeClr val="bg1"/>
                </a:solidFill>
                <a:latin typeface="Calibri" pitchFamily="34" charset="0"/>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611560"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zh-CN" altLang="en-US" sz="4300" dirty="0" smtClean="0">
                <a:solidFill>
                  <a:srgbClr val="C00000"/>
                </a:solidFill>
              </a:rPr>
              <a:t>培训项目管理</a:t>
            </a:r>
            <a:endParaRPr lang="zh-CN" altLang="en-US" sz="4400" dirty="0">
              <a:solidFill>
                <a:srgbClr val="C00000"/>
              </a:solidFill>
            </a:endParaRPr>
          </a:p>
        </p:txBody>
      </p:sp>
      <p:sp>
        <p:nvSpPr>
          <p:cNvPr id="73732" name="矩形 10"/>
          <p:cNvSpPr>
            <a:spLocks noChangeArrowheads="1"/>
          </p:cNvSpPr>
          <p:nvPr/>
        </p:nvSpPr>
        <p:spPr bwMode="auto">
          <a:xfrm>
            <a:off x="2555875" y="2413000"/>
            <a:ext cx="5892800" cy="954088"/>
          </a:xfrm>
          <a:prstGeom prst="rect">
            <a:avLst/>
          </a:prstGeom>
          <a:noFill/>
          <a:ln w="9525">
            <a:noFill/>
            <a:miter lim="800000"/>
            <a:headEnd/>
            <a:tailEnd/>
          </a:ln>
        </p:spPr>
        <p:txBody>
          <a:bodyPr>
            <a:spAutoFit/>
          </a:bodyPr>
          <a:lstStyle/>
          <a:p>
            <a:endParaRPr lang="en-US" altLang="zh-CN" sz="2800">
              <a:latin typeface="Calibri" pitchFamily="34" charset="0"/>
            </a:endParaRPr>
          </a:p>
          <a:p>
            <a:endParaRPr lang="en-US" altLang="zh-CN" sz="2800">
              <a:latin typeface="Calibri" pitchFamily="34" charset="0"/>
            </a:endParaRPr>
          </a:p>
        </p:txBody>
      </p:sp>
      <p:sp>
        <p:nvSpPr>
          <p:cNvPr id="73733" name="TextBox 2"/>
          <p:cNvSpPr txBox="1">
            <a:spLocks noChangeArrowheads="1"/>
          </p:cNvSpPr>
          <p:nvPr/>
        </p:nvSpPr>
        <p:spPr bwMode="auto">
          <a:xfrm>
            <a:off x="2868613" y="1392238"/>
            <a:ext cx="3538537" cy="830262"/>
          </a:xfrm>
          <a:prstGeom prst="rect">
            <a:avLst/>
          </a:prstGeom>
          <a:noFill/>
          <a:ln w="9525">
            <a:noFill/>
            <a:miter lim="800000"/>
            <a:headEnd/>
            <a:tailEnd/>
          </a:ln>
        </p:spPr>
        <p:txBody>
          <a:bodyPr>
            <a:spAutoFit/>
          </a:bodyPr>
          <a:lstStyle/>
          <a:p>
            <a:r>
              <a:rPr lang="zh-CN" altLang="en-US" sz="2400" b="1">
                <a:solidFill>
                  <a:schemeClr val="bg1"/>
                </a:solidFill>
                <a:latin typeface="Calibri" pitchFamily="34" charset="0"/>
              </a:rPr>
              <a:t>某电信行业岗前培训计划</a:t>
            </a:r>
          </a:p>
        </p:txBody>
      </p:sp>
      <p:sp>
        <p:nvSpPr>
          <p:cNvPr id="73734" name="TextBox 11"/>
          <p:cNvSpPr txBox="1">
            <a:spLocks noChangeArrowheads="1"/>
          </p:cNvSpPr>
          <p:nvPr/>
        </p:nvSpPr>
        <p:spPr bwMode="auto">
          <a:xfrm>
            <a:off x="611188" y="2259013"/>
            <a:ext cx="565150" cy="3046412"/>
          </a:xfrm>
          <a:prstGeom prst="rect">
            <a:avLst/>
          </a:prstGeom>
          <a:noFill/>
          <a:ln w="9525">
            <a:noFill/>
            <a:miter lim="800000"/>
            <a:headEnd/>
            <a:tailEnd/>
          </a:ln>
        </p:spPr>
        <p:txBody>
          <a:bodyPr>
            <a:spAutoFit/>
          </a:bodyPr>
          <a:lstStyle/>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教</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材</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开</a:t>
            </a:r>
            <a:endParaRPr lang="en-US" altLang="zh-CN" sz="2400" b="1">
              <a:solidFill>
                <a:schemeClr val="bg1"/>
              </a:solidFill>
              <a:latin typeface="Calibri" pitchFamily="34" charset="0"/>
            </a:endParaRPr>
          </a:p>
          <a:p>
            <a:endParaRPr lang="en-US" altLang="zh-CN" sz="2400" b="1">
              <a:solidFill>
                <a:schemeClr val="bg1"/>
              </a:solidFill>
              <a:latin typeface="Calibri" pitchFamily="34" charset="0"/>
            </a:endParaRPr>
          </a:p>
          <a:p>
            <a:r>
              <a:rPr lang="zh-CN" altLang="en-US" sz="2400" b="1">
                <a:solidFill>
                  <a:schemeClr val="bg1"/>
                </a:solidFill>
                <a:latin typeface="Calibri" pitchFamily="34" charset="0"/>
              </a:rPr>
              <a:t>发</a:t>
            </a:r>
          </a:p>
        </p:txBody>
      </p:sp>
      <p:sp>
        <p:nvSpPr>
          <p:cNvPr id="73735" name="内容占位符 2"/>
          <p:cNvSpPr txBox="1">
            <a:spLocks/>
          </p:cNvSpPr>
          <p:nvPr/>
        </p:nvSpPr>
        <p:spPr bwMode="auto">
          <a:xfrm>
            <a:off x="1835150" y="1704975"/>
            <a:ext cx="6851650" cy="4421188"/>
          </a:xfrm>
          <a:prstGeom prst="rect">
            <a:avLst/>
          </a:prstGeom>
          <a:noFill/>
          <a:ln w="9525">
            <a:noFill/>
            <a:miter lim="800000"/>
            <a:headEnd/>
            <a:tailEnd/>
          </a:ln>
        </p:spPr>
        <p:txBody>
          <a:bodyPr/>
          <a:lstStyle/>
          <a:p>
            <a:pPr marL="0" lvl="1" indent="-533400">
              <a:lnSpc>
                <a:spcPct val="150000"/>
              </a:lnSpc>
              <a:buFont typeface="Arial" charset="0"/>
              <a:buNone/>
            </a:pPr>
            <a:endParaRPr lang="en-US" altLang="zh-CN" sz="2400">
              <a:latin typeface="仿宋_GB2312" pitchFamily="49" charset="-122"/>
              <a:ea typeface="仿宋_GB2312" pitchFamily="49" charset="-122"/>
            </a:endParaRPr>
          </a:p>
        </p:txBody>
      </p:sp>
      <p:graphicFrame>
        <p:nvGraphicFramePr>
          <p:cNvPr id="8" name="图示 7"/>
          <p:cNvGraphicFramePr/>
          <p:nvPr/>
        </p:nvGraphicFramePr>
        <p:xfrm>
          <a:off x="1164684" y="1397000"/>
          <a:ext cx="6947161" cy="446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283968" y="400308"/>
            <a:ext cx="4381004" cy="523220"/>
          </a:xfrm>
          <a:prstGeom prst="rect">
            <a:avLst/>
          </a:prstGeom>
          <a:blipFill>
            <a:blip r:embed="rId7"/>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2800" b="1" dirty="0">
                <a:solidFill>
                  <a:schemeClr val="accent2"/>
                </a:solidFill>
                <a:latin typeface="+mn-lt"/>
                <a:ea typeface="+mn-ea"/>
              </a:rPr>
              <a:t>（三）学员管理</a:t>
            </a:r>
          </a:p>
        </p:txBody>
      </p:sp>
      <p:grpSp>
        <p:nvGrpSpPr>
          <p:cNvPr id="73740" name="组合 8"/>
          <p:cNvGrpSpPr>
            <a:grpSpLocks/>
          </p:cNvGrpSpPr>
          <p:nvPr/>
        </p:nvGrpSpPr>
        <p:grpSpPr bwMode="auto">
          <a:xfrm>
            <a:off x="385763" y="1316038"/>
            <a:ext cx="1582737" cy="866775"/>
            <a:chOff x="1187624" y="1991516"/>
            <a:chExt cx="1296144" cy="792088"/>
          </a:xfrm>
        </p:grpSpPr>
        <p:sp>
          <p:nvSpPr>
            <p:cNvPr id="10" name="横卷形 9"/>
            <p:cNvSpPr/>
            <p:nvPr/>
          </p:nvSpPr>
          <p:spPr>
            <a:xfrm>
              <a:off x="1187624" y="1991516"/>
              <a:ext cx="1296144" cy="79208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746" name="TextBox 12"/>
            <p:cNvSpPr txBox="1">
              <a:spLocks noChangeArrowheads="1"/>
            </p:cNvSpPr>
            <p:nvPr/>
          </p:nvSpPr>
          <p:spPr bwMode="auto">
            <a:xfrm>
              <a:off x="1207096" y="2156727"/>
              <a:ext cx="1276672" cy="421711"/>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考场管理</a:t>
              </a:r>
              <a:endParaRPr lang="zh-CN" altLang="en-US" sz="2000" b="1">
                <a:solidFill>
                  <a:schemeClr val="bg1"/>
                </a:solidFill>
                <a:latin typeface="Calibri" pitchFamily="34" charset="0"/>
              </a:endParaRPr>
            </a:p>
          </p:txBody>
        </p:sp>
      </p:grpSp>
      <p:grpSp>
        <p:nvGrpSpPr>
          <p:cNvPr id="73741" name="组合 15"/>
          <p:cNvGrpSpPr>
            <a:grpSpLocks/>
          </p:cNvGrpSpPr>
          <p:nvPr/>
        </p:nvGrpSpPr>
        <p:grpSpPr bwMode="auto">
          <a:xfrm>
            <a:off x="638175" y="2159000"/>
            <a:ext cx="7999413" cy="3967163"/>
            <a:chOff x="539552" y="1628800"/>
            <a:chExt cx="7848872" cy="3528392"/>
          </a:xfrm>
        </p:grpSpPr>
        <p:pic>
          <p:nvPicPr>
            <p:cNvPr id="73743" name="Picture 2"/>
            <p:cNvPicPr>
              <a:picLocks noChangeAspect="1" noChangeArrowheads="1"/>
            </p:cNvPicPr>
            <p:nvPr/>
          </p:nvPicPr>
          <p:blipFill>
            <a:blip r:embed="rId8"/>
            <a:srcRect/>
            <a:stretch>
              <a:fillRect/>
            </a:stretch>
          </p:blipFill>
          <p:spPr bwMode="auto">
            <a:xfrm>
              <a:off x="539552" y="1628800"/>
              <a:ext cx="7848872" cy="2863262"/>
            </a:xfrm>
            <a:prstGeom prst="rect">
              <a:avLst/>
            </a:prstGeom>
            <a:noFill/>
            <a:ln w="9525">
              <a:noFill/>
              <a:miter lim="800000"/>
              <a:headEnd/>
              <a:tailEnd/>
            </a:ln>
          </p:spPr>
        </p:pic>
        <p:pic>
          <p:nvPicPr>
            <p:cNvPr id="73744" name="Picture 3"/>
            <p:cNvPicPr>
              <a:picLocks noChangeAspect="1" noChangeArrowheads="1"/>
            </p:cNvPicPr>
            <p:nvPr/>
          </p:nvPicPr>
          <p:blipFill>
            <a:blip r:embed="rId9"/>
            <a:srcRect/>
            <a:stretch>
              <a:fillRect/>
            </a:stretch>
          </p:blipFill>
          <p:spPr bwMode="auto">
            <a:xfrm>
              <a:off x="539552" y="4492062"/>
              <a:ext cx="7848872" cy="665130"/>
            </a:xfrm>
            <a:prstGeom prst="rect">
              <a:avLst/>
            </a:prstGeom>
            <a:noFill/>
            <a:ln w="9525">
              <a:noFill/>
              <a:miter lim="800000"/>
              <a:headEnd/>
              <a:tailEnd/>
            </a:ln>
          </p:spPr>
        </p:pic>
      </p:grpSp>
      <p:sp>
        <p:nvSpPr>
          <p:cNvPr id="19" name="右箭头 18">
            <a:hlinkClick r:id="rId10" action="ppaction://hlinksldjump"/>
          </p:cNvPr>
          <p:cNvSpPr/>
          <p:nvPr/>
        </p:nvSpPr>
        <p:spPr>
          <a:xfrm>
            <a:off x="8478838" y="6110288"/>
            <a:ext cx="420687" cy="393700"/>
          </a:xfrm>
          <a:prstGeom prst="rightArrow">
            <a:avLst/>
          </a:prstGeom>
          <a:blipFill>
            <a:blip r:embed="rId11"/>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云形标注 8"/>
          <p:cNvSpPr/>
          <p:nvPr/>
        </p:nvSpPr>
        <p:spPr>
          <a:xfrm>
            <a:off x="1979613" y="1484313"/>
            <a:ext cx="5545137" cy="2881312"/>
          </a:xfrm>
          <a:prstGeom prst="cloudCallout">
            <a:avLst>
              <a:gd name="adj1" fmla="val -31398"/>
              <a:gd name="adj2" fmla="val 101191"/>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754" name="TextBox 9"/>
          <p:cNvSpPr txBox="1">
            <a:spLocks noChangeArrowheads="1"/>
          </p:cNvSpPr>
          <p:nvPr/>
        </p:nvSpPr>
        <p:spPr bwMode="auto">
          <a:xfrm>
            <a:off x="3059113" y="2643188"/>
            <a:ext cx="4105275" cy="769937"/>
          </a:xfrm>
          <a:prstGeom prst="rect">
            <a:avLst/>
          </a:prstGeom>
          <a:noFill/>
          <a:ln w="9525">
            <a:noFill/>
            <a:miter lim="800000"/>
            <a:headEnd/>
            <a:tailEnd/>
          </a:ln>
        </p:spPr>
        <p:txBody>
          <a:bodyPr>
            <a:spAutoFit/>
          </a:bodyPr>
          <a:lstStyle/>
          <a:p>
            <a:r>
              <a:rPr lang="zh-CN" altLang="en-US" sz="4400" b="1">
                <a:solidFill>
                  <a:srgbClr val="7030A0"/>
                </a:solidFill>
                <a:latin typeface="Calibri" pitchFamily="34" charset="0"/>
              </a:rPr>
              <a:t>问题交流？</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713" y="1773238"/>
            <a:ext cx="6911975" cy="4208462"/>
          </a:xfrm>
        </p:spPr>
        <p:txBody>
          <a:bodyPr rtlCol="0">
            <a:normAutofit/>
          </a:bodyPr>
          <a:lstStyle/>
          <a:p>
            <a:pPr marL="0" indent="0" fontAlgn="auto">
              <a:spcAft>
                <a:spcPts val="0"/>
              </a:spcAft>
              <a:buFont typeface="Arial" pitchFamily="34" charset="0"/>
              <a:buNone/>
              <a:defRPr/>
            </a:pPr>
            <a:r>
              <a:rPr lang="zh-CN" altLang="en-US" dirty="0" smtClean="0"/>
              <a:t>        </a:t>
            </a:r>
            <a:endParaRPr lang="en-US" altLang="zh-CN" dirty="0" smtClean="0"/>
          </a:p>
          <a:p>
            <a:pPr marL="0" indent="0" fontAlgn="auto">
              <a:spcAft>
                <a:spcPts val="0"/>
              </a:spcAft>
              <a:buFont typeface="Arial" pitchFamily="34" charset="0"/>
              <a:buNone/>
              <a:defRPr/>
            </a:pPr>
            <a:r>
              <a:rPr lang="zh-CN" altLang="en-US" dirty="0" smtClean="0"/>
              <a:t>         </a:t>
            </a:r>
            <a:endParaRPr lang="en-US" altLang="zh-CN" dirty="0" smtClean="0"/>
          </a:p>
          <a:p>
            <a:pPr fontAlgn="auto">
              <a:spcAft>
                <a:spcPts val="0"/>
              </a:spcAft>
              <a:buFont typeface="Arial" pitchFamily="34" charset="0"/>
              <a:buChar char="•"/>
              <a:defRPr/>
            </a:pPr>
            <a:r>
              <a:rPr lang="zh-CN" altLang="en-US" dirty="0">
                <a:ea typeface="仿宋_GB2312" pitchFamily="49" charset="-122"/>
              </a:rPr>
              <a:t>针对性原则</a:t>
            </a:r>
            <a:endParaRPr lang="en-US" altLang="zh-CN" dirty="0">
              <a:ea typeface="仿宋_GB2312" pitchFamily="49" charset="-122"/>
            </a:endParaRPr>
          </a:p>
          <a:p>
            <a:pPr fontAlgn="auto">
              <a:spcAft>
                <a:spcPts val="0"/>
              </a:spcAft>
              <a:buFont typeface="Arial" pitchFamily="34" charset="0"/>
              <a:buChar char="•"/>
              <a:defRPr/>
            </a:pPr>
            <a:r>
              <a:rPr lang="zh-CN" altLang="en-US" dirty="0">
                <a:ea typeface="仿宋_GB2312" pitchFamily="49" charset="-122"/>
              </a:rPr>
              <a:t>实效性原则</a:t>
            </a:r>
            <a:endParaRPr lang="en-US" altLang="zh-CN" dirty="0">
              <a:ea typeface="仿宋_GB2312" pitchFamily="49" charset="-122"/>
            </a:endParaRPr>
          </a:p>
          <a:p>
            <a:pPr fontAlgn="auto">
              <a:spcAft>
                <a:spcPts val="0"/>
              </a:spcAft>
              <a:buFont typeface="Arial" pitchFamily="34" charset="0"/>
              <a:buChar char="•"/>
              <a:defRPr/>
            </a:pPr>
            <a:r>
              <a:rPr lang="zh-CN" altLang="en-US" dirty="0">
                <a:ea typeface="仿宋_GB2312" pitchFamily="49" charset="-122"/>
              </a:rPr>
              <a:t>可行性原则</a:t>
            </a:r>
            <a:endParaRPr lang="en-US" altLang="zh-CN" dirty="0">
              <a:ea typeface="仿宋_GB2312" pitchFamily="49" charset="-122"/>
            </a:endParaRPr>
          </a:p>
        </p:txBody>
      </p:sp>
      <p:sp>
        <p:nvSpPr>
          <p:cNvPr id="9" name="标题 4"/>
          <p:cNvSpPr txBox="1">
            <a:spLocks/>
          </p:cNvSpPr>
          <p:nvPr/>
        </p:nvSpPr>
        <p:spPr>
          <a:xfrm>
            <a:off x="611560" y="476672"/>
            <a:ext cx="7848872" cy="936103"/>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zh-CN" altLang="en-US" sz="4400" dirty="0" smtClean="0">
                <a:solidFill>
                  <a:srgbClr val="C00000"/>
                </a:solidFill>
              </a:rPr>
              <a:t>培 训 项 目 开 发</a:t>
            </a:r>
            <a:endParaRPr lang="zh-CN" altLang="en-US" sz="4400" dirty="0">
              <a:solidFill>
                <a:srgbClr val="C00000"/>
              </a:solidFill>
            </a:endParaRPr>
          </a:p>
        </p:txBody>
      </p:sp>
      <p:grpSp>
        <p:nvGrpSpPr>
          <p:cNvPr id="20485" name="组合 1"/>
          <p:cNvGrpSpPr>
            <a:grpSpLocks/>
          </p:cNvGrpSpPr>
          <p:nvPr/>
        </p:nvGrpSpPr>
        <p:grpSpPr bwMode="auto">
          <a:xfrm>
            <a:off x="1187450" y="1990725"/>
            <a:ext cx="1152525" cy="792163"/>
            <a:chOff x="1187624" y="1991516"/>
            <a:chExt cx="1152128" cy="792088"/>
          </a:xfrm>
        </p:grpSpPr>
        <p:sp>
          <p:nvSpPr>
            <p:cNvPr id="12" name="横卷形 11"/>
            <p:cNvSpPr/>
            <p:nvPr/>
          </p:nvSpPr>
          <p:spPr>
            <a:xfrm>
              <a:off x="1187624" y="1991516"/>
              <a:ext cx="1152128" cy="79208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87" name="TextBox 12"/>
            <p:cNvSpPr txBox="1">
              <a:spLocks noChangeArrowheads="1"/>
            </p:cNvSpPr>
            <p:nvPr/>
          </p:nvSpPr>
          <p:spPr bwMode="auto">
            <a:xfrm>
              <a:off x="1295636" y="2152169"/>
              <a:ext cx="936104" cy="523220"/>
            </a:xfrm>
            <a:prstGeom prst="rect">
              <a:avLst/>
            </a:prstGeom>
            <a:noFill/>
            <a:ln w="9525">
              <a:noFill/>
              <a:miter lim="800000"/>
              <a:headEnd/>
              <a:tailEnd/>
            </a:ln>
          </p:spPr>
          <p:txBody>
            <a:bodyPr>
              <a:spAutoFit/>
            </a:bodyPr>
            <a:lstStyle/>
            <a:p>
              <a:r>
                <a:rPr lang="zh-CN" altLang="en-US" sz="2800" b="1">
                  <a:solidFill>
                    <a:schemeClr val="bg1"/>
                  </a:solidFill>
                  <a:latin typeface="Calibri" pitchFamily="34" charset="0"/>
                </a:rPr>
                <a:t>原则</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1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1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00338" y="1773238"/>
            <a:ext cx="3671887" cy="1200150"/>
          </a:xfrm>
          <a:prstGeom prst="rect">
            <a:avLst/>
          </a:prstGeom>
          <a:noFill/>
        </p:spPr>
        <p:txBody>
          <a:bodyPr>
            <a:spAutoFit/>
          </a:bodyPr>
          <a:lstStyle/>
          <a:p>
            <a:pPr fontAlgn="auto">
              <a:spcBef>
                <a:spcPts val="0"/>
              </a:spcBef>
              <a:spcAft>
                <a:spcPts val="0"/>
              </a:spcAft>
              <a:defRPr/>
            </a:pPr>
            <a:r>
              <a:rPr lang="zh-CN" altLang="en-US" sz="7200" b="1" i="1" dirty="0">
                <a:solidFill>
                  <a:schemeClr val="accent6">
                    <a:lumMod val="50000"/>
                  </a:schemeClr>
                </a:solidFill>
                <a:latin typeface="+mn-lt"/>
                <a:ea typeface="+mn-ea"/>
              </a:rPr>
              <a:t>谢 谢  </a:t>
            </a:r>
            <a:r>
              <a:rPr lang="en-US" altLang="zh-CN" sz="7200" b="1" i="1" dirty="0">
                <a:solidFill>
                  <a:schemeClr val="accent6">
                    <a:lumMod val="50000"/>
                  </a:schemeClr>
                </a:solidFill>
                <a:latin typeface="+mn-lt"/>
                <a:ea typeface="+mn-ea"/>
              </a:rPr>
              <a:t>!</a:t>
            </a:r>
            <a:endParaRPr lang="zh-CN" altLang="en-US" sz="7200" b="1" i="1" dirty="0">
              <a:solidFill>
                <a:schemeClr val="accent6">
                  <a:lumMod val="50000"/>
                </a:schemeClr>
              </a:solidFill>
              <a:latin typeface="+mn-lt"/>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5" name="组合 6"/>
          <p:cNvGrpSpPr>
            <a:grpSpLocks/>
          </p:cNvGrpSpPr>
          <p:nvPr/>
        </p:nvGrpSpPr>
        <p:grpSpPr bwMode="auto">
          <a:xfrm>
            <a:off x="479425" y="188913"/>
            <a:ext cx="8053388" cy="1008062"/>
            <a:chOff x="479029" y="188640"/>
            <a:chExt cx="8053411" cy="1008112"/>
          </a:xfrm>
        </p:grpSpPr>
        <p:sp>
          <p:nvSpPr>
            <p:cNvPr id="9"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4" name="TextBox 3"/>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grpSp>
        <p:nvGrpSpPr>
          <p:cNvPr id="21506" name="组合 9"/>
          <p:cNvGrpSpPr>
            <a:grpSpLocks/>
          </p:cNvGrpSpPr>
          <p:nvPr/>
        </p:nvGrpSpPr>
        <p:grpSpPr bwMode="auto">
          <a:xfrm>
            <a:off x="611188" y="1341438"/>
            <a:ext cx="1512887" cy="1004887"/>
            <a:chOff x="1187624" y="1991516"/>
            <a:chExt cx="1296144" cy="792088"/>
          </a:xfrm>
        </p:grpSpPr>
        <p:sp>
          <p:nvSpPr>
            <p:cNvPr id="8" name="横卷形 7"/>
            <p:cNvSpPr/>
            <p:nvPr/>
          </p:nvSpPr>
          <p:spPr>
            <a:xfrm>
              <a:off x="1187624" y="1991516"/>
              <a:ext cx="1296144" cy="79208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10" name="TextBox 4"/>
            <p:cNvSpPr txBox="1">
              <a:spLocks noChangeArrowheads="1"/>
            </p:cNvSpPr>
            <p:nvPr/>
          </p:nvSpPr>
          <p:spPr bwMode="auto">
            <a:xfrm>
              <a:off x="1207096" y="2156727"/>
              <a:ext cx="1276672" cy="412196"/>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r>
                <a:rPr lang="zh-CN" altLang="en-US" sz="2800" b="1">
                  <a:solidFill>
                    <a:schemeClr val="bg1"/>
                  </a:solidFill>
                  <a:latin typeface="Calibri" pitchFamily="34" charset="0"/>
                </a:rPr>
                <a:t>重要性</a:t>
              </a:r>
            </a:p>
          </p:txBody>
        </p:sp>
      </p:grpSp>
      <p:sp>
        <p:nvSpPr>
          <p:cNvPr id="3" name="矩形 2"/>
          <p:cNvSpPr/>
          <p:nvPr/>
        </p:nvSpPr>
        <p:spPr>
          <a:xfrm>
            <a:off x="625174" y="2346204"/>
            <a:ext cx="4752528" cy="3539430"/>
          </a:xfrm>
          <a:prstGeom prst="rect">
            <a:avLst/>
          </a:prstGeom>
          <a:noFill/>
        </p:spPr>
        <p:txBody>
          <a:bodyPr>
            <a:spAutoFit/>
          </a:bodyPr>
          <a:lstStyle/>
          <a:p>
            <a:pPr fontAlgn="auto">
              <a:spcBef>
                <a:spcPts val="0"/>
              </a:spcBef>
              <a:spcAft>
                <a:spcPts val="0"/>
              </a:spcAft>
              <a:defRPr/>
            </a:pPr>
            <a:r>
              <a:rPr lang="en-US" altLang="zh-CN" sz="3200"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mn-lt"/>
                <a:ea typeface="仿宋_GB2312" pitchFamily="49" charset="-122"/>
              </a:rPr>
              <a:t> </a:t>
            </a:r>
            <a:r>
              <a:rPr lang="en-US" altLang="zh-CN" sz="3200" b="1" dirty="0">
                <a:ln w="12700">
                  <a:solidFill>
                    <a:schemeClr val="tx2">
                      <a:satMod val="155000"/>
                    </a:schemeClr>
                  </a:solidFill>
                  <a:prstDash val="solid"/>
                </a:ln>
                <a:solidFill>
                  <a:sysClr val="windowText" lastClr="000000"/>
                </a:solidFill>
                <a:latin typeface="+mn-lt"/>
                <a:ea typeface="仿宋_GB2312" pitchFamily="49" charset="-122"/>
              </a:rPr>
              <a:t>      </a:t>
            </a:r>
            <a:r>
              <a:rPr lang="en-US" altLang="zh-CN" sz="3200" b="1" dirty="0">
                <a:ln w="12700">
                  <a:solidFill>
                    <a:schemeClr val="tx2">
                      <a:satMod val="155000"/>
                    </a:schemeClr>
                  </a:solidFill>
                  <a:prstDash val="solid"/>
                </a:ln>
                <a:solidFill>
                  <a:schemeClr val="accent1">
                    <a:lumMod val="75000"/>
                  </a:schemeClr>
                </a:solidFill>
                <a:latin typeface="+mn-lt"/>
                <a:ea typeface="仿宋_GB2312" pitchFamily="49" charset="-122"/>
              </a:rPr>
              <a:t> </a:t>
            </a:r>
            <a:r>
              <a:rPr lang="zh-CN" altLang="zh-CN" sz="3200" b="1" dirty="0">
                <a:ln w="12700">
                  <a:solidFill>
                    <a:schemeClr val="tx2">
                      <a:satMod val="155000"/>
                    </a:schemeClr>
                  </a:solidFill>
                  <a:prstDash val="solid"/>
                </a:ln>
                <a:solidFill>
                  <a:schemeClr val="accent1">
                    <a:lumMod val="75000"/>
                  </a:schemeClr>
                </a:solidFill>
                <a:latin typeface="+mn-lt"/>
                <a:ea typeface="仿宋_GB2312" pitchFamily="49" charset="-122"/>
              </a:rPr>
              <a:t>培训需求分析是整个培训管理活动的第</a:t>
            </a:r>
            <a:r>
              <a:rPr lang="zh-CN" altLang="zh-CN" sz="3200" spc="600" dirty="0">
                <a:ln w="12700">
                  <a:solidFill>
                    <a:schemeClr val="tx2">
                      <a:satMod val="155000"/>
                    </a:schemeClr>
                  </a:solidFill>
                  <a:prstDash val="solid"/>
                </a:ln>
                <a:solidFill>
                  <a:srgbClr val="C00000"/>
                </a:solidFill>
                <a:effectLst>
                  <a:outerShdw blurRad="38100" dist="38100" dir="2700000" algn="tl">
                    <a:srgbClr val="000000">
                      <a:alpha val="43137"/>
                    </a:srgbClr>
                  </a:outerShdw>
                </a:effectLst>
                <a:latin typeface="+mn-lt"/>
                <a:ea typeface="仿宋_GB2312" pitchFamily="49" charset="-122"/>
              </a:rPr>
              <a:t>一</a:t>
            </a:r>
            <a:r>
              <a:rPr lang="zh-CN" altLang="zh-CN" sz="3200" b="1" dirty="0">
                <a:ln w="12700">
                  <a:solidFill>
                    <a:schemeClr val="tx2">
                      <a:satMod val="155000"/>
                    </a:schemeClr>
                  </a:solidFill>
                  <a:prstDash val="solid"/>
                </a:ln>
                <a:solidFill>
                  <a:schemeClr val="accent1">
                    <a:lumMod val="75000"/>
                  </a:schemeClr>
                </a:solidFill>
                <a:latin typeface="+mn-lt"/>
                <a:ea typeface="仿宋_GB2312" pitchFamily="49" charset="-122"/>
              </a:rPr>
              <a:t>个环节</a:t>
            </a:r>
            <a:r>
              <a:rPr lang="en-US" altLang="zh-CN" sz="3200" b="1" dirty="0">
                <a:ln w="12700">
                  <a:solidFill>
                    <a:schemeClr val="tx2">
                      <a:satMod val="155000"/>
                    </a:schemeClr>
                  </a:solidFill>
                  <a:prstDash val="solid"/>
                </a:ln>
                <a:solidFill>
                  <a:schemeClr val="accent1">
                    <a:lumMod val="75000"/>
                  </a:schemeClr>
                </a:solidFill>
                <a:latin typeface="+mn-lt"/>
                <a:ea typeface="仿宋_GB2312" pitchFamily="49" charset="-122"/>
              </a:rPr>
              <a:t>.</a:t>
            </a:r>
          </a:p>
          <a:p>
            <a:pPr fontAlgn="auto">
              <a:spcBef>
                <a:spcPts val="0"/>
              </a:spcBef>
              <a:spcAft>
                <a:spcPts val="0"/>
              </a:spcAft>
              <a:defRPr/>
            </a:pPr>
            <a:r>
              <a:rPr lang="en-US" altLang="zh-CN" sz="3200" b="1" dirty="0">
                <a:ln w="12700">
                  <a:solidFill>
                    <a:schemeClr val="tx2">
                      <a:satMod val="155000"/>
                    </a:schemeClr>
                  </a:solidFill>
                  <a:prstDash val="solid"/>
                </a:ln>
                <a:solidFill>
                  <a:schemeClr val="accent1">
                    <a:lumMod val="75000"/>
                  </a:schemeClr>
                </a:solidFill>
                <a:latin typeface="+mn-lt"/>
                <a:ea typeface="仿宋_GB2312" pitchFamily="49" charset="-122"/>
              </a:rPr>
              <a:t>         </a:t>
            </a:r>
            <a:r>
              <a:rPr lang="zh-CN" altLang="en-US" sz="3200" b="1" dirty="0">
                <a:ln w="12700">
                  <a:solidFill>
                    <a:schemeClr val="tx2">
                      <a:satMod val="155000"/>
                    </a:schemeClr>
                  </a:solidFill>
                  <a:prstDash val="solid"/>
                </a:ln>
                <a:solidFill>
                  <a:schemeClr val="accent1">
                    <a:lumMod val="75000"/>
                  </a:schemeClr>
                </a:solidFill>
                <a:latin typeface="+mn-lt"/>
                <a:ea typeface="仿宋_GB2312" pitchFamily="49" charset="-122"/>
              </a:rPr>
              <a:t>发现培训对象与企业发展目标之间的差距。以此作为开发培训项目的基本前提和必要条件。</a:t>
            </a:r>
          </a:p>
        </p:txBody>
      </p:sp>
      <p:sp>
        <p:nvSpPr>
          <p:cNvPr id="6" name="圆角矩形 5"/>
          <p:cNvSpPr/>
          <p:nvPr/>
        </p:nvSpPr>
        <p:spPr>
          <a:xfrm>
            <a:off x="5629275" y="1854200"/>
            <a:ext cx="2903538" cy="3455988"/>
          </a:xfrm>
          <a:prstGeom prst="roundRect">
            <a:avLst/>
          </a:prstGeom>
          <a:blipFill dpi="0" rotWithShape="1">
            <a:blip r:embed="rId3">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grpSp>
        <p:nvGrpSpPr>
          <p:cNvPr id="22530" name="组合 7"/>
          <p:cNvGrpSpPr>
            <a:grpSpLocks/>
          </p:cNvGrpSpPr>
          <p:nvPr/>
        </p:nvGrpSpPr>
        <p:grpSpPr bwMode="auto">
          <a:xfrm>
            <a:off x="703263" y="1417638"/>
            <a:ext cx="2068512" cy="908050"/>
            <a:chOff x="1187624" y="1991516"/>
            <a:chExt cx="1296144" cy="927368"/>
          </a:xfrm>
        </p:grpSpPr>
        <p:sp>
          <p:nvSpPr>
            <p:cNvPr id="9" name="横卷形 8"/>
            <p:cNvSpPr/>
            <p:nvPr/>
          </p:nvSpPr>
          <p:spPr>
            <a:xfrm>
              <a:off x="1187624" y="1991516"/>
              <a:ext cx="1296144" cy="79280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3" name="TextBox 9"/>
            <p:cNvSpPr txBox="1">
              <a:spLocks noChangeArrowheads="1"/>
            </p:cNvSpPr>
            <p:nvPr/>
          </p:nvSpPr>
          <p:spPr bwMode="auto">
            <a:xfrm>
              <a:off x="1207096" y="2062385"/>
              <a:ext cx="1276672" cy="856499"/>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r>
                <a:rPr lang="zh-CN" altLang="en-US" sz="3200" b="1">
                  <a:solidFill>
                    <a:schemeClr val="bg1"/>
                  </a:solidFill>
                  <a:latin typeface="Calibri" pitchFamily="34" charset="0"/>
                </a:rPr>
                <a:t>产生时机</a:t>
              </a:r>
            </a:p>
          </p:txBody>
        </p:sp>
      </p:grpSp>
      <p:sp>
        <p:nvSpPr>
          <p:cNvPr id="11" name="矩形 10"/>
          <p:cNvSpPr/>
          <p:nvPr/>
        </p:nvSpPr>
        <p:spPr>
          <a:xfrm>
            <a:off x="611188" y="2413000"/>
            <a:ext cx="7837487" cy="4402138"/>
          </a:xfrm>
          <a:prstGeom prst="rect">
            <a:avLst/>
          </a:prstGeom>
        </p:spPr>
        <p:txBody>
          <a:bodyPr>
            <a:spAutoFit/>
          </a:bodyPr>
          <a:lstStyle/>
          <a:p>
            <a:pPr marL="514350" indent="-514350" fontAlgn="auto">
              <a:spcBef>
                <a:spcPts val="0"/>
              </a:spcBef>
              <a:spcAft>
                <a:spcPts val="0"/>
              </a:spcAft>
              <a:buFont typeface="+mj-lt"/>
              <a:buAutoNum type="arabicPeriod"/>
              <a:defRPr/>
            </a:pPr>
            <a:r>
              <a:rPr lang="zh-CN" altLang="en-US" sz="2800" dirty="0">
                <a:latin typeface="+mn-lt"/>
                <a:ea typeface="仿宋_GB2312" pitchFamily="49" charset="-122"/>
              </a:rPr>
              <a:t>在进行</a:t>
            </a:r>
            <a:r>
              <a:rPr lang="zh-CN" altLang="en-US" sz="2800" dirty="0">
                <a:solidFill>
                  <a:srgbClr val="C00000"/>
                </a:solidFill>
                <a:latin typeface="+mn-lt"/>
                <a:ea typeface="仿宋_GB2312" pitchFamily="49" charset="-122"/>
              </a:rPr>
              <a:t>业务变革</a:t>
            </a:r>
            <a:r>
              <a:rPr lang="zh-CN" altLang="en-US" sz="2800" dirty="0">
                <a:latin typeface="+mn-lt"/>
                <a:ea typeface="仿宋_GB2312" pitchFamily="49" charset="-122"/>
              </a:rPr>
              <a:t>时：制定新的组织战略和业务战略，采取新的业务模式时，会对员工的知识、技能和态度产生新的要求； </a:t>
            </a:r>
          </a:p>
          <a:p>
            <a:pPr marL="514350" indent="-514350" fontAlgn="auto">
              <a:spcBef>
                <a:spcPts val="0"/>
              </a:spcBef>
              <a:spcAft>
                <a:spcPts val="0"/>
              </a:spcAft>
              <a:buFont typeface="+mj-lt"/>
              <a:buAutoNum type="arabicPeriod"/>
              <a:defRPr/>
            </a:pPr>
            <a:r>
              <a:rPr lang="zh-CN" altLang="en-US" sz="2800" dirty="0">
                <a:latin typeface="+mn-lt"/>
                <a:ea typeface="仿宋_GB2312" pitchFamily="49" charset="-122"/>
              </a:rPr>
              <a:t>年初设定员工绩效计划时</a:t>
            </a:r>
            <a:r>
              <a:rPr lang="en-US" altLang="zh-CN" sz="2800" dirty="0">
                <a:latin typeface="+mn-lt"/>
                <a:ea typeface="仿宋_GB2312" pitchFamily="49" charset="-122"/>
              </a:rPr>
              <a:t>:</a:t>
            </a:r>
            <a:r>
              <a:rPr lang="zh-CN" altLang="en-US" sz="2800" dirty="0">
                <a:latin typeface="+mn-lt"/>
                <a:ea typeface="仿宋_GB2312" pitchFamily="49" charset="-122"/>
              </a:rPr>
              <a:t>每年的绩效目标要求以及上一年度的</a:t>
            </a:r>
            <a:r>
              <a:rPr lang="zh-CN" altLang="en-US" sz="2800" dirty="0">
                <a:solidFill>
                  <a:srgbClr val="C00000"/>
                </a:solidFill>
                <a:latin typeface="+mn-lt"/>
                <a:ea typeface="仿宋_GB2312" pitchFamily="49" charset="-122"/>
              </a:rPr>
              <a:t>绩效差距</a:t>
            </a:r>
            <a:r>
              <a:rPr lang="zh-CN" altLang="en-US" sz="2800" dirty="0">
                <a:latin typeface="+mn-lt"/>
                <a:ea typeface="仿宋_GB2312" pitchFamily="49" charset="-122"/>
              </a:rPr>
              <a:t>会产生新的培训需求；</a:t>
            </a:r>
            <a:endParaRPr lang="en-US" altLang="zh-CN" sz="2800" dirty="0">
              <a:latin typeface="+mn-lt"/>
              <a:ea typeface="仿宋_GB2312" pitchFamily="49" charset="-122"/>
            </a:endParaRPr>
          </a:p>
          <a:p>
            <a:pPr marL="514350" indent="-514350" fontAlgn="auto">
              <a:spcBef>
                <a:spcPts val="0"/>
              </a:spcBef>
              <a:spcAft>
                <a:spcPts val="0"/>
              </a:spcAft>
              <a:buFont typeface="+mj-lt"/>
              <a:buAutoNum type="arabicPeriod"/>
              <a:defRPr/>
            </a:pPr>
            <a:r>
              <a:rPr lang="zh-CN" altLang="en-US" sz="2800" dirty="0">
                <a:latin typeface="+mn-lt"/>
                <a:ea typeface="仿宋_GB2312" pitchFamily="49" charset="-122"/>
              </a:rPr>
              <a:t>引入新的流程、系统、或标准时：</a:t>
            </a:r>
            <a:endParaRPr lang="en-US" altLang="zh-CN" sz="2800" dirty="0">
              <a:latin typeface="+mn-lt"/>
              <a:ea typeface="仿宋_GB2312" pitchFamily="49" charset="-122"/>
            </a:endParaRPr>
          </a:p>
          <a:p>
            <a:pPr fontAlgn="auto">
              <a:spcBef>
                <a:spcPts val="0"/>
              </a:spcBef>
              <a:spcAft>
                <a:spcPts val="0"/>
              </a:spcAft>
              <a:defRPr/>
            </a:pPr>
            <a:endParaRPr lang="en-US" altLang="zh-CN" sz="2800" dirty="0">
              <a:latin typeface="+mn-lt"/>
              <a:ea typeface="+mn-ea"/>
            </a:endParaRPr>
          </a:p>
          <a:p>
            <a:pPr marL="514350" indent="-514350" fontAlgn="auto">
              <a:spcBef>
                <a:spcPts val="0"/>
              </a:spcBef>
              <a:spcAft>
                <a:spcPts val="0"/>
              </a:spcAft>
              <a:buFont typeface="+mj-lt"/>
              <a:buAutoNum type="arabicPeriod"/>
              <a:defRPr/>
            </a:pPr>
            <a:endParaRPr lang="en-US" altLang="zh-CN" sz="2800" dirty="0">
              <a:latin typeface="+mn-lt"/>
              <a:ea typeface="+mn-ea"/>
            </a:endParaRPr>
          </a:p>
          <a:p>
            <a:pPr marL="514350" indent="-514350" fontAlgn="auto">
              <a:spcBef>
                <a:spcPts val="0"/>
              </a:spcBef>
              <a:spcAft>
                <a:spcPts val="0"/>
              </a:spcAft>
              <a:buFont typeface="+mj-lt"/>
              <a:buAutoNum type="arabicPeriod"/>
              <a:defRPr/>
            </a:pPr>
            <a:endParaRPr lang="en-US" altLang="zh-CN" sz="280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000"/>
                                        <p:tgtEl>
                                          <p:spTgt spid="11">
                                            <p:txEl>
                                              <p:pRg st="0" end="0"/>
                                            </p:txEl>
                                          </p:spTgt>
                                        </p:tgtEl>
                                      </p:cBhvr>
                                    </p:animEffect>
                                    <p:anim calcmode="lin" valueType="num">
                                      <p:cBhvr>
                                        <p:cTn id="8" dur="2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2000"/>
                                        <p:tgtEl>
                                          <p:spTgt spid="11">
                                            <p:txEl>
                                              <p:pRg st="1" end="1"/>
                                            </p:txEl>
                                          </p:spTgt>
                                        </p:tgtEl>
                                      </p:cBhvr>
                                    </p:animEffect>
                                    <p:anim calcmode="lin" valueType="num">
                                      <p:cBhvr>
                                        <p:cTn id="15" dur="2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2250"/>
                                        <p:tgtEl>
                                          <p:spTgt spid="11">
                                            <p:txEl>
                                              <p:pRg st="2" end="2"/>
                                            </p:txEl>
                                          </p:spTgt>
                                        </p:tgtEl>
                                      </p:cBhvr>
                                    </p:animEffect>
                                    <p:anim calcmode="lin" valueType="num">
                                      <p:cBhvr>
                                        <p:cTn id="22" dur="225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225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组合 3"/>
          <p:cNvGrpSpPr>
            <a:grpSpLocks/>
          </p:cNvGrpSpPr>
          <p:nvPr/>
        </p:nvGrpSpPr>
        <p:grpSpPr bwMode="auto">
          <a:xfrm>
            <a:off x="611188" y="188913"/>
            <a:ext cx="8053387" cy="1008062"/>
            <a:chOff x="479029" y="188640"/>
            <a:chExt cx="8053411" cy="1008112"/>
          </a:xfrm>
        </p:grpSpPr>
        <p:sp>
          <p:nvSpPr>
            <p:cNvPr id="6" name="标题 4"/>
            <p:cNvSpPr txBox="1">
              <a:spLocks/>
            </p:cNvSpPr>
            <p:nvPr/>
          </p:nvSpPr>
          <p:spPr>
            <a:xfrm>
              <a:off x="479029" y="188640"/>
              <a:ext cx="8053411" cy="1008112"/>
            </a:xfrm>
            <a:prstGeom prst="roundRect">
              <a:avLst/>
            </a:prstGeom>
            <a:solidFill>
              <a:schemeClr val="bg2"/>
            </a:solidFill>
            <a:ln w="25400" cap="flat" cmpd="sng" algn="ctr">
              <a:solidFill>
                <a:schemeClr val="bg2"/>
              </a:solidFill>
              <a:prstDash val="solid"/>
            </a:ln>
            <a:effectLst>
              <a:glow rad="63500">
                <a:schemeClr val="accent6">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ormAutofit/>
            </a:bodyPr>
            <a:lstStyle>
              <a:lvl1pPr algn="l" defTabSz="914400" rtl="0" eaLnBrk="1" latinLnBrk="0" hangingPunct="1">
                <a:spcBef>
                  <a:spcPct val="0"/>
                </a:spcBef>
                <a:buNone/>
                <a:defRPr sz="2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defRPr/>
              </a:pPr>
              <a:r>
                <a:rPr lang="en-US" altLang="zh-CN" sz="2600" dirty="0">
                  <a:solidFill>
                    <a:srgbClr val="C00000"/>
                  </a:solidFill>
                </a:rPr>
                <a:t> </a:t>
              </a:r>
              <a:r>
                <a:rPr lang="en-US" altLang="zh-CN" sz="2600" dirty="0" smtClean="0">
                  <a:solidFill>
                    <a:srgbClr val="C00000"/>
                  </a:solidFill>
                </a:rPr>
                <a:t>    </a:t>
              </a:r>
              <a:r>
                <a:rPr lang="zh-CN" altLang="en-US" sz="4300" dirty="0" smtClean="0">
                  <a:solidFill>
                    <a:srgbClr val="C00000"/>
                  </a:solidFill>
                </a:rPr>
                <a:t>培 训 项 目 开 发</a:t>
              </a:r>
              <a:endParaRPr lang="zh-CN" altLang="en-US" sz="4400" dirty="0">
                <a:solidFill>
                  <a:srgbClr val="C00000"/>
                </a:solidFill>
              </a:endParaRPr>
            </a:p>
          </p:txBody>
        </p:sp>
        <p:sp>
          <p:nvSpPr>
            <p:cNvPr id="7" name="TextBox 6"/>
            <p:cNvSpPr txBox="1"/>
            <p:nvPr/>
          </p:nvSpPr>
          <p:spPr>
            <a:xfrm>
              <a:off x="5508104" y="400308"/>
              <a:ext cx="2808312" cy="584775"/>
            </a:xfrm>
            <a:prstGeom prst="rect">
              <a:avLst/>
            </a:prstGeom>
            <a:blipFill>
              <a:blip r:embed="rId2"/>
              <a:tile tx="0" ty="0" sx="100000" sy="100000" flip="none" algn="tl"/>
            </a:blipFill>
            <a:effectLst>
              <a:glow rad="101600">
                <a:schemeClr val="accent2">
                  <a:satMod val="175000"/>
                  <a:alpha val="40000"/>
                </a:schemeClr>
              </a:glow>
            </a:effectLst>
          </p:spPr>
          <p:txBody>
            <a:bodyPr>
              <a:spAutoFit/>
            </a:bodyPr>
            <a:lstStyle/>
            <a:p>
              <a:pPr algn="ctr" fontAlgn="auto">
                <a:spcBef>
                  <a:spcPts val="0"/>
                </a:spcBef>
                <a:spcAft>
                  <a:spcPts val="0"/>
                </a:spcAft>
                <a:defRPr/>
              </a:pPr>
              <a:r>
                <a:rPr lang="zh-CN" altLang="en-US" sz="3200" b="1" dirty="0">
                  <a:solidFill>
                    <a:schemeClr val="accent2"/>
                  </a:solidFill>
                  <a:latin typeface="+mn-lt"/>
                  <a:ea typeface="+mn-ea"/>
                </a:rPr>
                <a:t>（一） 调研</a:t>
              </a:r>
            </a:p>
          </p:txBody>
        </p:sp>
      </p:grpSp>
      <p:grpSp>
        <p:nvGrpSpPr>
          <p:cNvPr id="23554" name="组合 7"/>
          <p:cNvGrpSpPr>
            <a:grpSpLocks/>
          </p:cNvGrpSpPr>
          <p:nvPr/>
        </p:nvGrpSpPr>
        <p:grpSpPr bwMode="auto">
          <a:xfrm>
            <a:off x="703263" y="1417638"/>
            <a:ext cx="2068512" cy="908050"/>
            <a:chOff x="1187624" y="1991516"/>
            <a:chExt cx="1296144" cy="927368"/>
          </a:xfrm>
        </p:grpSpPr>
        <p:sp>
          <p:nvSpPr>
            <p:cNvPr id="9" name="横卷形 8"/>
            <p:cNvSpPr/>
            <p:nvPr/>
          </p:nvSpPr>
          <p:spPr>
            <a:xfrm>
              <a:off x="1187624" y="1991516"/>
              <a:ext cx="1296144" cy="79280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557" name="TextBox 9"/>
            <p:cNvSpPr txBox="1">
              <a:spLocks noChangeArrowheads="1"/>
            </p:cNvSpPr>
            <p:nvPr/>
          </p:nvSpPr>
          <p:spPr bwMode="auto">
            <a:xfrm>
              <a:off x="1207096" y="2062385"/>
              <a:ext cx="1276672" cy="856499"/>
            </a:xfrm>
            <a:prstGeom prst="rect">
              <a:avLst/>
            </a:prstGeom>
            <a:noFill/>
            <a:ln w="9525">
              <a:noFill/>
              <a:miter lim="800000"/>
              <a:headEnd/>
              <a:tailEnd/>
            </a:ln>
          </p:spPr>
          <p:txBody>
            <a:bodyPr>
              <a:spAutoFit/>
            </a:bodyPr>
            <a:lstStyle/>
            <a:p>
              <a:r>
                <a:rPr lang="zh-CN" altLang="en-US" sz="2400">
                  <a:solidFill>
                    <a:schemeClr val="bg1"/>
                  </a:solidFill>
                  <a:latin typeface="Calibri" pitchFamily="34" charset="0"/>
                </a:rPr>
                <a:t> </a:t>
              </a:r>
              <a:r>
                <a:rPr lang="zh-CN" altLang="en-US" sz="3200" b="1">
                  <a:solidFill>
                    <a:schemeClr val="bg1"/>
                  </a:solidFill>
                  <a:latin typeface="Calibri" pitchFamily="34" charset="0"/>
                </a:rPr>
                <a:t>产生时机</a:t>
              </a:r>
            </a:p>
          </p:txBody>
        </p:sp>
      </p:grpSp>
      <p:sp>
        <p:nvSpPr>
          <p:cNvPr id="11" name="矩形 10"/>
          <p:cNvSpPr/>
          <p:nvPr/>
        </p:nvSpPr>
        <p:spPr>
          <a:xfrm>
            <a:off x="611188" y="2413000"/>
            <a:ext cx="7837487" cy="3108325"/>
          </a:xfrm>
          <a:prstGeom prst="rect">
            <a:avLst/>
          </a:prstGeom>
        </p:spPr>
        <p:txBody>
          <a:bodyPr>
            <a:spAutoFit/>
          </a:bodyPr>
          <a:lstStyle/>
          <a:p>
            <a:pPr marL="514350" indent="-514350" fontAlgn="auto">
              <a:spcBef>
                <a:spcPts val="0"/>
              </a:spcBef>
              <a:spcAft>
                <a:spcPts val="0"/>
              </a:spcAft>
              <a:buFont typeface="+mj-lt"/>
              <a:buAutoNum type="arabicPeriod" startAt="4"/>
              <a:defRPr/>
            </a:pPr>
            <a:r>
              <a:rPr lang="zh-CN" altLang="en-US" sz="2800" dirty="0">
                <a:latin typeface="+mn-lt"/>
                <a:ea typeface="仿宋_GB2312" pitchFamily="49" charset="-122"/>
              </a:rPr>
              <a:t>营销服务品质未达标准时：员工的素质直接驱     动了服务品质，营销服务品质较差可能是因为员工的素质问题；</a:t>
            </a:r>
            <a:endParaRPr lang="en-US" altLang="zh-CN" sz="2800" dirty="0">
              <a:latin typeface="+mn-lt"/>
              <a:ea typeface="仿宋_GB2312" pitchFamily="49" charset="-122"/>
            </a:endParaRPr>
          </a:p>
          <a:p>
            <a:pPr fontAlgn="auto">
              <a:spcBef>
                <a:spcPts val="0"/>
              </a:spcBef>
              <a:spcAft>
                <a:spcPts val="0"/>
              </a:spcAft>
              <a:defRPr/>
            </a:pPr>
            <a:r>
              <a:rPr lang="en-US" altLang="zh-CN" sz="2800" dirty="0">
                <a:latin typeface="+mn-lt"/>
                <a:ea typeface="仿宋_GB2312" pitchFamily="49" charset="-122"/>
              </a:rPr>
              <a:t>5.   </a:t>
            </a:r>
            <a:r>
              <a:rPr lang="zh-CN" altLang="en-US" sz="2800" dirty="0">
                <a:latin typeface="+mn-lt"/>
                <a:ea typeface="仿宋_GB2312" pitchFamily="49" charset="-122"/>
              </a:rPr>
              <a:t>新的技术更新时：</a:t>
            </a:r>
            <a:endParaRPr lang="en-US" altLang="zh-CN" sz="2800" dirty="0">
              <a:latin typeface="+mn-lt"/>
              <a:ea typeface="仿宋_GB2312" pitchFamily="49" charset="-122"/>
            </a:endParaRPr>
          </a:p>
          <a:p>
            <a:pPr marL="514350" indent="-514350" fontAlgn="auto">
              <a:spcBef>
                <a:spcPts val="0"/>
              </a:spcBef>
              <a:spcAft>
                <a:spcPts val="0"/>
              </a:spcAft>
              <a:buFont typeface="+mj-lt"/>
              <a:buAutoNum type="arabicPeriod" startAt="6"/>
              <a:defRPr/>
            </a:pPr>
            <a:r>
              <a:rPr lang="zh-CN" altLang="en-US" sz="2800" dirty="0">
                <a:latin typeface="+mn-lt"/>
                <a:ea typeface="仿宋_GB2312" pitchFamily="49" charset="-122"/>
              </a:rPr>
              <a:t>有新员工加入时。</a:t>
            </a:r>
            <a:endParaRPr lang="en-US" altLang="zh-CN" sz="2800" dirty="0">
              <a:latin typeface="+mn-lt"/>
              <a:ea typeface="仿宋_GB2312" pitchFamily="49" charset="-122"/>
            </a:endParaRPr>
          </a:p>
          <a:p>
            <a:pPr fontAlgn="auto">
              <a:spcBef>
                <a:spcPts val="0"/>
              </a:spcBef>
              <a:spcAft>
                <a:spcPts val="0"/>
              </a:spcAft>
              <a:defRPr/>
            </a:pPr>
            <a:endParaRPr lang="en-US" altLang="zh-CN" sz="2800" dirty="0">
              <a:latin typeface="+mn-lt"/>
              <a:ea typeface="+mn-ea"/>
            </a:endParaRPr>
          </a:p>
          <a:p>
            <a:pPr fontAlgn="auto">
              <a:spcBef>
                <a:spcPts val="0"/>
              </a:spcBef>
              <a:spcAft>
                <a:spcPts val="0"/>
              </a:spcAft>
              <a:defRPr/>
            </a:pPr>
            <a:endParaRPr lang="en-US" altLang="zh-CN" sz="280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250"/>
                                        <p:tgtEl>
                                          <p:spTgt spid="11">
                                            <p:txEl>
                                              <p:pRg st="0" end="0"/>
                                            </p:txEl>
                                          </p:spTgt>
                                        </p:tgtEl>
                                      </p:cBhvr>
                                    </p:animEffect>
                                    <p:anim calcmode="lin" valueType="num">
                                      <p:cBhvr>
                                        <p:cTn id="8" dur="22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225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2250"/>
                                        <p:tgtEl>
                                          <p:spTgt spid="11">
                                            <p:txEl>
                                              <p:pRg st="1" end="1"/>
                                            </p:txEl>
                                          </p:spTgt>
                                        </p:tgtEl>
                                      </p:cBhvr>
                                    </p:animEffect>
                                    <p:anim calcmode="lin" valueType="num">
                                      <p:cBhvr>
                                        <p:cTn id="15" dur="225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225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2250"/>
                                        <p:tgtEl>
                                          <p:spTgt spid="11">
                                            <p:txEl>
                                              <p:pRg st="2" end="2"/>
                                            </p:txEl>
                                          </p:spTgt>
                                        </p:tgtEl>
                                      </p:cBhvr>
                                    </p:animEffect>
                                    <p:anim calcmode="lin" valueType="num">
                                      <p:cBhvr>
                                        <p:cTn id="22" dur="225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225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1063</TotalTime>
  <Words>3444</Words>
  <Application>Microsoft Office PowerPoint</Application>
  <PresentationFormat>全屏显示(4:3)</PresentationFormat>
  <Paragraphs>632</Paragraphs>
  <Slides>60</Slides>
  <Notes>5</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主题</vt:lpstr>
      <vt:lpstr>培训项目开发与管理</vt:lpstr>
      <vt:lpstr>PowerPoint 演示文稿</vt:lpstr>
      <vt:lpstr>二、培训项目管理</vt:lpstr>
      <vt:lpstr>培 训 项 目 开 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培 训 项 目 开 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培 训 项 目 开 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培 训 项 目 开 发</vt:lpstr>
      <vt:lpstr>二、培训项目管理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hhh</cp:lastModifiedBy>
  <cp:revision>106</cp:revision>
  <dcterms:modified xsi:type="dcterms:W3CDTF">2013-12-03T02:08:27Z</dcterms:modified>
</cp:coreProperties>
</file>