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41"/>
  </p:handoutMasterIdLst>
  <p:sldIdLst>
    <p:sldId id="284" r:id="rId3"/>
    <p:sldId id="282" r:id="rId4"/>
    <p:sldId id="332" r:id="rId5"/>
    <p:sldId id="291" r:id="rId6"/>
    <p:sldId id="379" r:id="rId7"/>
    <p:sldId id="283" r:id="rId9"/>
    <p:sldId id="260" r:id="rId10"/>
    <p:sldId id="293" r:id="rId11"/>
    <p:sldId id="294" r:id="rId12"/>
    <p:sldId id="295" r:id="rId13"/>
    <p:sldId id="296" r:id="rId14"/>
    <p:sldId id="297" r:id="rId15"/>
    <p:sldId id="285" r:id="rId16"/>
    <p:sldId id="264" r:id="rId17"/>
    <p:sldId id="263" r:id="rId18"/>
    <p:sldId id="257" r:id="rId19"/>
    <p:sldId id="272" r:id="rId20"/>
    <p:sldId id="299" r:id="rId21"/>
    <p:sldId id="300" r:id="rId22"/>
    <p:sldId id="301" r:id="rId23"/>
    <p:sldId id="303" r:id="rId24"/>
    <p:sldId id="302" r:id="rId25"/>
    <p:sldId id="286" r:id="rId26"/>
    <p:sldId id="269" r:id="rId27"/>
    <p:sldId id="304" r:id="rId28"/>
    <p:sldId id="305" r:id="rId29"/>
    <p:sldId id="306" r:id="rId30"/>
    <p:sldId id="307" r:id="rId31"/>
    <p:sldId id="308" r:id="rId32"/>
    <p:sldId id="377" r:id="rId33"/>
    <p:sldId id="287" r:id="rId34"/>
    <p:sldId id="380" r:id="rId35"/>
    <p:sldId id="265" r:id="rId36"/>
    <p:sldId id="381" r:id="rId37"/>
    <p:sldId id="378" r:id="rId38"/>
    <p:sldId id="261" r:id="rId39"/>
    <p:sldId id="288"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1C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412" autoAdjust="0"/>
    <p:restoredTop sz="94712" autoAdjust="0"/>
  </p:normalViewPr>
  <p:slideViewPr>
    <p:cSldViewPr snapToGrid="0">
      <p:cViewPr>
        <p:scale>
          <a:sx n="96" d="100"/>
          <a:sy n="96" d="100"/>
        </p:scale>
        <p:origin x="-1104" y="-264"/>
      </p:cViewPr>
      <p:guideLst>
        <p:guide orient="horz" pos="2172"/>
        <p:guide pos="3844"/>
      </p:guideLst>
    </p:cSldViewPr>
  </p:slideViewPr>
  <p:notesTextViewPr>
    <p:cViewPr>
      <p:scale>
        <a:sx n="1" d="1"/>
        <a:sy n="1" d="1"/>
      </p:scale>
      <p:origin x="0" y="0"/>
    </p:cViewPr>
  </p:notesTextViewPr>
  <p:sorterViewPr>
    <p:cViewPr>
      <p:scale>
        <a:sx n="139" d="100"/>
        <a:sy n="139" d="100"/>
      </p:scale>
      <p:origin x="0" y="0"/>
    </p:cViewPr>
  </p:sorterViewPr>
  <p:notesViewPr>
    <p:cSldViewPr snapToGrid="0">
      <p:cViewPr varScale="1">
        <p:scale>
          <a:sx n="54" d="100"/>
          <a:sy n="54" d="100"/>
        </p:scale>
        <p:origin x="2880" y="4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handoutMaster" Target="handoutMasters/handoutMaster1.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DDBEE5-1F49-4E21-AA75-C1EB99554DBB}"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DDF900-46A4-4B55-A06F-548409280FC6}"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07A637-8712-4E20-957A-998EEAA8639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403211-B18B-477D-A05F-14E4BC87236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TextEdit="1"/>
          </p:cNvSpPr>
          <p:nvPr>
            <p:ph type="sldImg"/>
          </p:nvPr>
        </p:nvSpPr>
        <p:spPr bwMode="auto">
          <a:noFill/>
          <a:ln>
            <a:solidFill>
              <a:srgbClr val="000000"/>
            </a:solidFill>
            <a:miter lim="800000"/>
          </a:ln>
        </p:spPr>
      </p:sp>
      <p:sp>
        <p:nvSpPr>
          <p:cNvPr id="14338" name="Rectangle 3"/>
          <p:cNvSpPr>
            <a:spLocks noGrp="1"/>
          </p:cNvSpPr>
          <p:nvPr>
            <p:ph type="body" idx="1"/>
          </p:nvPr>
        </p:nvSpPr>
        <p:spPr bwMode="auto">
          <a:noFill/>
        </p:spPr>
        <p:txBody>
          <a:bodyPr wrap="square" numCol="1" anchor="t" anchorCtr="0" compatLnSpc="1"/>
          <a:lstStyle/>
          <a:p>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alpha val="100000"/>
          </a:schemeClr>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标题 2050"/>
          <p:cNvSpPr>
            <a:spLocks noGrp="1"/>
          </p:cNvSpPr>
          <p:nvPr>
            <p:ph type="ctrTitle"/>
          </p:nvPr>
        </p:nvSpPr>
        <p:spPr>
          <a:xfrm>
            <a:off x="626533" y="1198563"/>
            <a:ext cx="10943167" cy="1082675"/>
          </a:xfrm>
          <a:prstGeom prst="rect">
            <a:avLst/>
          </a:prstGeom>
          <a:noFill/>
          <a:ln w="9525">
            <a:noFill/>
          </a:ln>
        </p:spPr>
        <p:txBody>
          <a:bodyPr anchor="ctr"/>
          <a:lstStyle>
            <a:lvl1pPr lvl="0" algn="ctr">
              <a:defRPr>
                <a:solidFill>
                  <a:schemeClr val="bg1"/>
                </a:solidFill>
              </a:defRPr>
            </a:lvl1pPr>
          </a:lstStyle>
          <a:p>
            <a:pPr lvl="0"/>
            <a:r>
              <a:rPr lang="zh-CN" altLang="en-US"/>
              <a:t>单击此处编辑母版标题样式</a:t>
            </a:r>
            <a:endParaRPr lang="zh-CN" altLang="en-US"/>
          </a:p>
        </p:txBody>
      </p:sp>
      <p:sp>
        <p:nvSpPr>
          <p:cNvPr id="2052" name="副标题 2051"/>
          <p:cNvSpPr>
            <a:spLocks noGrp="1"/>
          </p:cNvSpPr>
          <p:nvPr>
            <p:ph type="subTitle" idx="1"/>
          </p:nvPr>
        </p:nvSpPr>
        <p:spPr>
          <a:xfrm>
            <a:off x="626533" y="2422525"/>
            <a:ext cx="10949517" cy="1752600"/>
          </a:xfrm>
          <a:prstGeom prst="rect">
            <a:avLst/>
          </a:prstGeom>
          <a:noFill/>
          <a:ln w="9525">
            <a:noFill/>
          </a:ln>
        </p:spPr>
        <p:txBody>
          <a:bodyPr anchor="t"/>
          <a:lstStyle>
            <a:lvl1pPr marL="0" lvl="0" indent="0" algn="ctr">
              <a:buNone/>
              <a:defRPr>
                <a:solidFill>
                  <a:schemeClr val="bg1"/>
                </a:solidFill>
              </a:defRPr>
            </a:lvl1pPr>
            <a:lvl2pPr marL="457200" lvl="1" indent="0" algn="ctr">
              <a:buNone/>
              <a:defRPr>
                <a:solidFill>
                  <a:schemeClr val="tx1"/>
                </a:solidFill>
              </a:defRPr>
            </a:lvl2pPr>
            <a:lvl3pPr marL="914400" lvl="2" indent="0" algn="ctr">
              <a:buNone/>
              <a:defRPr>
                <a:solidFill>
                  <a:schemeClr val="tx1"/>
                </a:solidFill>
              </a:defRPr>
            </a:lvl3pPr>
            <a:lvl4pPr marL="1371600" lvl="3" indent="0" algn="ctr">
              <a:buNone/>
              <a:defRPr>
                <a:solidFill>
                  <a:schemeClr val="tx1"/>
                </a:solidFill>
              </a:defRPr>
            </a:lvl4pPr>
            <a:lvl5pPr marL="1828800" lvl="4" indent="0" algn="ctr">
              <a:buNone/>
              <a:defRPr>
                <a:solidFill>
                  <a:schemeClr val="tx1"/>
                </a:solidFill>
              </a:defRPr>
            </a:lvl5pPr>
          </a:lstStyle>
          <a:p>
            <a:pPr lvl="0"/>
            <a:r>
              <a:rPr lang="zh-CN" altLang="en-US"/>
              <a:t>单击此处编辑母版副标题样式</a:t>
            </a:r>
            <a:endParaRPr lang="zh-CN" altLang="en-US"/>
          </a:p>
        </p:txBody>
      </p:sp>
      <p:sp>
        <p:nvSpPr>
          <p:cNvPr id="2053" name="日期占位符 2052"/>
          <p:cNvSpPr>
            <a:spLocks noGrp="1"/>
          </p:cNvSpPr>
          <p:nvPr>
            <p:ph type="dt" sz="half" idx="2"/>
          </p:nvPr>
        </p:nvSpPr>
        <p:spPr>
          <a:xfrm>
            <a:off x="609600" y="6245225"/>
            <a:ext cx="2844800" cy="476250"/>
          </a:xfrm>
          <a:prstGeom prst="rect">
            <a:avLst/>
          </a:prstGeom>
          <a:noFill/>
          <a:ln w="9525">
            <a:noFill/>
          </a:ln>
        </p:spPr>
        <p:txBody>
          <a:bodyPr anchor="t"/>
          <a:lstStyle/>
          <a:p>
            <a:fld id="{47C9B81F-C347-4BEF-BFDF-29C42F48304A}" type="datetimeFigureOut">
              <a:rPr lang="en-US" smtClean="0"/>
            </a:fld>
            <a:endParaRPr lang="en-US"/>
          </a:p>
        </p:txBody>
      </p:sp>
      <p:sp>
        <p:nvSpPr>
          <p:cNvPr id="2054" name="页脚占位符 2053"/>
          <p:cNvSpPr>
            <a:spLocks noGrp="1"/>
          </p:cNvSpPr>
          <p:nvPr>
            <p:ph type="ftr" sz="quarter" idx="3"/>
          </p:nvPr>
        </p:nvSpPr>
        <p:spPr>
          <a:xfrm>
            <a:off x="4165600" y="6245225"/>
            <a:ext cx="3860800" cy="476250"/>
          </a:xfrm>
          <a:prstGeom prst="rect">
            <a:avLst/>
          </a:prstGeom>
          <a:noFill/>
          <a:ln w="9525">
            <a:noFill/>
          </a:ln>
        </p:spPr>
        <p:txBody>
          <a:bodyPr anchor="t"/>
          <a:lstStyle/>
          <a:p>
            <a:endParaRPr kumimoji="0" lang="en-US"/>
          </a:p>
        </p:txBody>
      </p:sp>
      <p:sp>
        <p:nvSpPr>
          <p:cNvPr id="2055" name="灯片编号占位符 2054"/>
          <p:cNvSpPr>
            <a:spLocks noGrp="1"/>
          </p:cNvSpPr>
          <p:nvPr>
            <p:ph type="sldNum" sz="quarter" idx="4"/>
          </p:nvPr>
        </p:nvSpPr>
        <p:spPr>
          <a:xfrm>
            <a:off x="8737600" y="6245225"/>
            <a:ext cx="2844800" cy="476250"/>
          </a:xfrm>
          <a:prstGeom prst="rect">
            <a:avLst/>
          </a:prstGeom>
          <a:noFill/>
          <a:ln w="9525">
            <a:noFill/>
          </a:ln>
        </p:spPr>
        <p:txBody>
          <a:bodyPr anchor="t"/>
          <a:lstStyle/>
          <a:p>
            <a:fld id="{042AED99-7FB4-404E-8A97-64753DCE42EC}" type="slidenum">
              <a:rPr kumimoji="0" lang="en-US" smtClean="0"/>
            </a:fld>
            <a:endParaRPr kumimoji="0" lang="en-US"/>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7C9B81F-C347-4BEF-BFDF-29C42F48304A}" type="datetimeFigureOut">
              <a:rPr lang="en-US" smtClean="0"/>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042AED99-7FB4-404E-8A97-64753DCE42EC}" type="slidenum">
              <a:rPr kumimoji="0" lang="en-US" smtClean="0"/>
            </a:fld>
            <a:endParaRPr kumimoji="0" lang="en-US"/>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190500"/>
            <a:ext cx="2743200" cy="59372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90500"/>
            <a:ext cx="8070573" cy="593725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7C9B81F-C347-4BEF-BFDF-29C42F48304A}" type="datetimeFigureOut">
              <a:rPr lang="en-US" smtClean="0"/>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042AED99-7FB4-404E-8A97-64753DCE42EC}" type="slidenum">
              <a:rPr kumimoji="0" lang="en-US" smtClean="0"/>
            </a:fld>
            <a:endParaRPr kumimoji="0" lang="en-US"/>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7C9B81F-C347-4BEF-BFDF-29C42F48304A}" type="datetimeFigureOut">
              <a:rPr lang="en-US" smtClean="0"/>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042AED99-7FB4-404E-8A97-64753DCE42EC}" type="slidenum">
              <a:rPr kumimoji="0" lang="en-US" smtClean="0"/>
            </a:fld>
            <a:endParaRPr kumimoji="0" lang="en-US"/>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47C9B81F-C347-4BEF-BFDF-29C42F48304A}" type="datetimeFigureOut">
              <a:rPr lang="en-US" smtClean="0"/>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042AED99-7FB4-404E-8A97-64753DCE42EC}" type="slidenum">
              <a:rPr kumimoji="0" lang="en-US" smtClean="0"/>
            </a:fld>
            <a:endParaRPr kumimoji="0" lang="en-US"/>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174750"/>
            <a:ext cx="5376672" cy="4953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174750"/>
            <a:ext cx="5376672" cy="4953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7C9B81F-C347-4BEF-BFDF-29C42F48304A}" type="datetimeFigureOut">
              <a:rPr lang="en-US" smtClean="0"/>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fld id="{042AED99-7FB4-404E-8A97-64753DCE42EC}" type="slidenum">
              <a:rPr kumimoji="0" lang="en-US" smtClean="0"/>
            </a:fld>
            <a:endParaRPr kumimoji="0" lang="en-US"/>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7C9B81F-C347-4BEF-BFDF-29C42F48304A}" type="datetimeFigureOut">
              <a:rPr lang="en-US" smtClean="0"/>
            </a:fld>
            <a:endParaRPr lang="en-US"/>
          </a:p>
        </p:txBody>
      </p:sp>
      <p:sp>
        <p:nvSpPr>
          <p:cNvPr id="8" name="页脚占位符 7"/>
          <p:cNvSpPr>
            <a:spLocks noGrp="1"/>
          </p:cNvSpPr>
          <p:nvPr>
            <p:ph type="ftr" sz="quarter" idx="11"/>
          </p:nvPr>
        </p:nvSpPr>
        <p:spPr/>
        <p:txBody>
          <a:bodyPr/>
          <a:lstStyle/>
          <a:p>
            <a:endParaRPr kumimoji="0" lang="en-US" dirty="0"/>
          </a:p>
        </p:txBody>
      </p:sp>
      <p:sp>
        <p:nvSpPr>
          <p:cNvPr id="9" name="灯片编号占位符 8"/>
          <p:cNvSpPr>
            <a:spLocks noGrp="1"/>
          </p:cNvSpPr>
          <p:nvPr>
            <p:ph type="sldNum" sz="quarter" idx="12"/>
          </p:nvPr>
        </p:nvSpPr>
        <p:spPr/>
        <p:txBody>
          <a:bodyPr/>
          <a:lstStyle/>
          <a:p>
            <a:fld id="{042AED99-7FB4-404E-8A97-64753DCE42EC}" type="slidenum">
              <a:rPr kumimoji="0" lang="en-US" smtClean="0"/>
            </a:fld>
            <a:endParaRPr kumimoji="0" lang="en-US"/>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7C9B81F-C347-4BEF-BFDF-29C42F48304A}" type="datetimeFigureOut">
              <a:rPr lang="en-US" smtClean="0"/>
            </a:fld>
            <a:endParaRPr lang="en-US"/>
          </a:p>
        </p:txBody>
      </p:sp>
      <p:sp>
        <p:nvSpPr>
          <p:cNvPr id="4" name="页脚占位符 3"/>
          <p:cNvSpPr>
            <a:spLocks noGrp="1"/>
          </p:cNvSpPr>
          <p:nvPr>
            <p:ph type="ftr" sz="quarter" idx="11"/>
          </p:nvPr>
        </p:nvSpPr>
        <p:spPr/>
        <p:txBody>
          <a:bodyPr/>
          <a:lstStyle/>
          <a:p>
            <a:endParaRPr kumimoji="0" lang="en-US"/>
          </a:p>
        </p:txBody>
      </p:sp>
      <p:sp>
        <p:nvSpPr>
          <p:cNvPr id="5" name="灯片编号占位符 4"/>
          <p:cNvSpPr>
            <a:spLocks noGrp="1"/>
          </p:cNvSpPr>
          <p:nvPr>
            <p:ph type="sldNum" sz="quarter" idx="12"/>
          </p:nvPr>
        </p:nvSpPr>
        <p:spPr/>
        <p:txBody>
          <a:bodyPr/>
          <a:lstStyle/>
          <a:p>
            <a:fld id="{042AED99-7FB4-404E-8A97-64753DCE42EC}" type="slidenum">
              <a:rPr kumimoji="0" lang="en-US" smtClean="0"/>
            </a:fld>
            <a:endParaRPr kumimoji="0" lang="en-US"/>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7C9B81F-C347-4BEF-BFDF-29C42F48304A}" type="datetimeFigureOut">
              <a:rPr lang="en-US" smtClean="0"/>
            </a:fld>
            <a:endParaRPr lang="en-US"/>
          </a:p>
        </p:txBody>
      </p:sp>
      <p:sp>
        <p:nvSpPr>
          <p:cNvPr id="3" name="页脚占位符 2"/>
          <p:cNvSpPr>
            <a:spLocks noGrp="1"/>
          </p:cNvSpPr>
          <p:nvPr>
            <p:ph type="ftr" sz="quarter" idx="11"/>
          </p:nvPr>
        </p:nvSpPr>
        <p:spPr/>
        <p:txBody>
          <a:bodyPr/>
          <a:lstStyle/>
          <a:p>
            <a:endParaRPr kumimoji="0" lang="en-US"/>
          </a:p>
        </p:txBody>
      </p:sp>
      <p:sp>
        <p:nvSpPr>
          <p:cNvPr id="4" name="灯片编号占位符 3"/>
          <p:cNvSpPr>
            <a:spLocks noGrp="1"/>
          </p:cNvSpPr>
          <p:nvPr>
            <p:ph type="sldNum" sz="quarter" idx="12"/>
          </p:nvPr>
        </p:nvSpPr>
        <p:spPr/>
        <p:txBody>
          <a:bodyPr/>
          <a:lstStyle/>
          <a:p>
            <a:fld id="{042AED99-7FB4-404E-8A97-64753DCE42EC}" type="slidenum">
              <a:rPr kumimoji="0" lang="en-US" smtClean="0"/>
            </a:fld>
            <a:endParaRPr kumimoji="0" lang="en-US"/>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47C9B81F-C347-4BEF-BFDF-29C42F48304A}" type="datetimeFigureOut">
              <a:rPr lang="en-US" smtClean="0"/>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fld id="{042AED99-7FB4-404E-8A97-64753DCE42EC}" type="slidenum">
              <a:rPr kumimoji="0" lang="en-US" smtClean="0"/>
            </a:fld>
            <a:endParaRPr kumimoji="0" lang="en-US"/>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47C9B81F-C347-4BEF-BFDF-29C42F48304A}" type="datetimeFigureOut">
              <a:rPr lang="en-US" smtClean="0"/>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fld id="{042AED99-7FB4-404E-8A97-64753DCE42EC}" type="slidenum">
              <a:rPr kumimoji="0" lang="en-US" smtClean="0"/>
            </a:fld>
            <a:endParaRPr kumimoji="0" lang="en-US"/>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27" name="标题 1026"/>
          <p:cNvSpPr>
            <a:spLocks noGrp="1"/>
          </p:cNvSpPr>
          <p:nvPr>
            <p:ph type="title"/>
          </p:nvPr>
        </p:nvSpPr>
        <p:spPr>
          <a:xfrm>
            <a:off x="609600" y="190500"/>
            <a:ext cx="10972800" cy="582613"/>
          </a:xfrm>
          <a:prstGeom prst="rect">
            <a:avLst/>
          </a:prstGeom>
          <a:noFill/>
          <a:ln w="9525">
            <a:noFill/>
          </a:ln>
        </p:spPr>
        <p:txBody>
          <a:bodyPr anchor="ctr"/>
          <a:lstStyle/>
          <a:p>
            <a:pPr lvl="0"/>
            <a:r>
              <a:rPr lang="zh-CN" altLang="en-US"/>
              <a:t>单击此处编辑母版标题样式</a:t>
            </a:r>
            <a:endParaRPr lang="zh-CN" altLang="en-US"/>
          </a:p>
        </p:txBody>
      </p:sp>
      <p:sp>
        <p:nvSpPr>
          <p:cNvPr id="1028" name="文本占位符 1027"/>
          <p:cNvSpPr>
            <a:spLocks noGrp="1"/>
          </p:cNvSpPr>
          <p:nvPr>
            <p:ph type="body" idx="1"/>
          </p:nvPr>
        </p:nvSpPr>
        <p:spPr>
          <a:xfrm>
            <a:off x="609600" y="1174750"/>
            <a:ext cx="10972800" cy="4953000"/>
          </a:xfrm>
          <a:prstGeom prst="rect">
            <a:avLst/>
          </a:prstGeom>
          <a:noFill/>
          <a:ln w="9525">
            <a:noFill/>
          </a:ln>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9" name="日期占位符 1028"/>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1030" name="页脚占位符 1029"/>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zh-CN" altLang="en-US">
              <a:solidFill>
                <a:prstClr val="black">
                  <a:tint val="75000"/>
                </a:prstClr>
              </a:solidFill>
            </a:endParaRPr>
          </a:p>
        </p:txBody>
      </p:sp>
      <p:sp>
        <p:nvSpPr>
          <p:cNvPr id="1031" name="灯片编号占位符 1030"/>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hf sldNum="0" hdr="0" ftr="0" dt="0"/>
  <p:txStyles>
    <p:titleStyle>
      <a:lvl1pPr marL="0" lvl="0" indent="0" algn="l" defTabSz="914400" eaLnBrk="1" fontAlgn="base" latinLnBrk="0" hangingPunct="1">
        <a:lnSpc>
          <a:spcPct val="100000"/>
        </a:lnSpc>
        <a:spcBef>
          <a:spcPct val="0"/>
        </a:spcBef>
        <a:spcAft>
          <a:spcPct val="0"/>
        </a:spcAft>
        <a:buNone/>
        <a:defRPr sz="3600" b="0" i="0" u="none" kern="1200" baseline="0">
          <a:solidFill>
            <a:schemeClr val="tx1"/>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8.png"/><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1.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sp>
        <p:nvSpPr>
          <p:cNvPr id="17" name="矩形 16"/>
          <p:cNvSpPr/>
          <p:nvPr/>
        </p:nvSpPr>
        <p:spPr>
          <a:xfrm>
            <a:off x="-61546" y="1468322"/>
            <a:ext cx="12253546" cy="38862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8"/>
          <p:cNvSpPr txBox="1">
            <a:spLocks noChangeArrowheads="1"/>
          </p:cNvSpPr>
          <p:nvPr/>
        </p:nvSpPr>
        <p:spPr bwMode="auto">
          <a:xfrm>
            <a:off x="3395789" y="2257670"/>
            <a:ext cx="544620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6600" b="1" dirty="0" smtClean="0">
                <a:solidFill>
                  <a:srgbClr val="404040"/>
                </a:solidFill>
                <a:latin typeface="微软雅黑" panose="020B0503020204020204" pitchFamily="34" charset="-122"/>
                <a:ea typeface="微软雅黑" panose="020B0503020204020204" pitchFamily="34" charset="-122"/>
              </a:rPr>
              <a:t>工程项目管理</a:t>
            </a:r>
            <a:endParaRPr lang="zh-CN" altLang="en-US" sz="6600" b="1" dirty="0">
              <a:solidFill>
                <a:srgbClr val="404040"/>
              </a:solidFill>
              <a:latin typeface="微软雅黑" panose="020B0503020204020204" pitchFamily="34" charset="-122"/>
              <a:ea typeface="微软雅黑" panose="020B0503020204020204" pitchFamily="34" charset="-122"/>
            </a:endParaRPr>
          </a:p>
        </p:txBody>
      </p:sp>
      <p:sp>
        <p:nvSpPr>
          <p:cNvPr id="21" name="文本框 10"/>
          <p:cNvSpPr txBox="1">
            <a:spLocks noChangeArrowheads="1"/>
          </p:cNvSpPr>
          <p:nvPr/>
        </p:nvSpPr>
        <p:spPr bwMode="auto">
          <a:xfrm>
            <a:off x="4122985" y="4053977"/>
            <a:ext cx="3657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latin typeface="微软雅黑" panose="020B0503020204020204" pitchFamily="34" charset="-122"/>
                <a:ea typeface="微软雅黑" panose="020B0503020204020204" pitchFamily="34" charset="-122"/>
              </a:rPr>
              <a:t>    工程项目部    讲师：           </a:t>
            </a:r>
            <a:endParaRPr lang="zh-CN" altLang="en-US" dirty="0">
              <a:latin typeface="微软雅黑" panose="020B0503020204020204" pitchFamily="34" charset="-122"/>
              <a:ea typeface="微软雅黑" panose="020B0503020204020204" pitchFamily="34" charset="-122"/>
            </a:endParaRPr>
          </a:p>
        </p:txBody>
      </p:sp>
      <p:sp>
        <p:nvSpPr>
          <p:cNvPr id="22" name="圆角矩形 11"/>
          <p:cNvSpPr>
            <a:spLocks noChangeArrowheads="1"/>
          </p:cNvSpPr>
          <p:nvPr/>
        </p:nvSpPr>
        <p:spPr bwMode="auto">
          <a:xfrm>
            <a:off x="4111872" y="3979365"/>
            <a:ext cx="3657600" cy="496887"/>
          </a:xfrm>
          <a:prstGeom prst="roundRect">
            <a:avLst>
              <a:gd name="adj" fmla="val 16667"/>
            </a:avLst>
          </a:prstGeom>
          <a:noFill/>
          <a:ln w="12700">
            <a:solidFill>
              <a:srgbClr val="7F7F7F"/>
            </a:solidFill>
            <a:round/>
          </a:ln>
          <a:extLst>
            <a:ext uri="{909E8E84-426E-40DD-AFC4-6F175D3DCCD1}">
              <a14:hiddenFill xmlns:a14="http://schemas.microsoft.com/office/drawing/2010/main">
                <a:solidFill>
                  <a:srgbClr val="FFFFFF"/>
                </a:solidFill>
              </a14:hiddenFill>
            </a:ext>
          </a:extLst>
        </p:spPr>
        <p:txBody>
          <a:bodyPr anchor="ctr"/>
          <a:lstStyle/>
          <a:p>
            <a:pPr algn="ctr" eaLnBrk="1" hangingPunct="1"/>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fad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
          <a:srcRect/>
          <a:stretch>
            <a:fillRect/>
          </a:stretch>
        </p:blipFill>
        <p:spPr bwMode="auto">
          <a:xfrm>
            <a:off x="1285875" y="2045335"/>
            <a:ext cx="7933055" cy="3876675"/>
          </a:xfrm>
          <a:prstGeom prst="rect">
            <a:avLst/>
          </a:prstGeom>
          <a:noFill/>
          <a:ln w="9525">
            <a:noFill/>
            <a:miter lim="800000"/>
            <a:headEnd/>
            <a:tailEnd/>
          </a:ln>
          <a:effectLst/>
        </p:spPr>
      </p:pic>
      <p:sp>
        <p:nvSpPr>
          <p:cNvPr id="4" name="TextBox 3"/>
          <p:cNvSpPr txBox="1"/>
          <p:nvPr/>
        </p:nvSpPr>
        <p:spPr>
          <a:xfrm>
            <a:off x="3902951" y="1426604"/>
            <a:ext cx="3972910" cy="521970"/>
          </a:xfrm>
          <a:prstGeom prst="rect">
            <a:avLst/>
          </a:prstGeom>
          <a:noFill/>
        </p:spPr>
        <p:txBody>
          <a:bodyPr wrap="square" rtlCol="0">
            <a:spAutoFit/>
          </a:bodyPr>
          <a:lstStyle/>
          <a:p>
            <a:r>
              <a:rPr lang="zh-CN" altLang="en-US" sz="2800" dirty="0" smtClean="0">
                <a:ln w="12700">
                  <a:solidFill>
                    <a:srgbClr val="FFC000"/>
                  </a:solidFill>
                  <a:prstDash val="solid"/>
                </a:ln>
                <a:gradFill>
                  <a:gsLst>
                    <a:gs pos="0">
                      <a:schemeClr val="accent1">
                        <a:alpha val="97000"/>
                      </a:schemeClr>
                    </a:gs>
                    <a:gs pos="100000">
                      <a:srgbClr val="838309"/>
                    </a:gs>
                  </a:gsLst>
                  <a:lin ang="5400000" scaled="0"/>
                </a:gradFill>
                <a:effectLst/>
              </a:rPr>
              <a:t>施工进度计划的调整</a:t>
            </a:r>
            <a:endParaRPr lang="zh-CN" altLang="en-US" sz="2800" dirty="0" smtClean="0">
              <a:ln w="12700">
                <a:solidFill>
                  <a:srgbClr val="FFC000"/>
                </a:solidFill>
                <a:prstDash val="solid"/>
              </a:ln>
              <a:gradFill>
                <a:gsLst>
                  <a:gs pos="0">
                    <a:schemeClr val="accent1">
                      <a:alpha val="97000"/>
                    </a:schemeClr>
                  </a:gs>
                  <a:gs pos="100000">
                    <a:srgbClr val="838309"/>
                  </a:gs>
                </a:gsLst>
                <a:lin ang="5400000" scaled="0"/>
              </a:gradFill>
              <a:effectLst/>
            </a:endParaRPr>
          </a:p>
        </p:txBody>
      </p:sp>
      <p:sp>
        <p:nvSpPr>
          <p:cNvPr id="5" name="文本框 58"/>
          <p:cNvSpPr txBox="1"/>
          <p:nvPr/>
        </p:nvSpPr>
        <p:spPr>
          <a:xfrm>
            <a:off x="529590" y="594360"/>
            <a:ext cx="4067175" cy="583565"/>
          </a:xfrm>
          <a:prstGeom prst="rect">
            <a:avLst/>
          </a:prstGeom>
          <a:noFill/>
        </p:spPr>
        <p:txBody>
          <a:bodyPr wrap="square">
            <a:spAutoFit/>
          </a:bodyPr>
          <a:lstStyle/>
          <a:p>
            <a:pPr>
              <a:defRPr/>
            </a:pPr>
            <a:r>
              <a:rPr lang="zh-CN" altLang="en-US" sz="3200" b="1" dirty="0" smtClean="0">
                <a:solidFill>
                  <a:schemeClr val="accent1"/>
                </a:solidFill>
                <a:latin typeface="微软雅黑" panose="020B0503020204020204" pitchFamily="34" charset="-122"/>
                <a:ea typeface="微软雅黑" panose="020B0503020204020204" pitchFamily="34" charset="-122"/>
              </a:rPr>
              <a:t>二、项目进度管理</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1"/>
          <a:srcRect/>
          <a:stretch>
            <a:fillRect/>
          </a:stretch>
        </p:blipFill>
        <p:spPr bwMode="auto">
          <a:xfrm>
            <a:off x="1868805" y="1532890"/>
            <a:ext cx="7615555" cy="4695825"/>
          </a:xfrm>
          <a:prstGeom prst="rect">
            <a:avLst/>
          </a:prstGeom>
          <a:noFill/>
          <a:ln w="9525">
            <a:noFill/>
            <a:miter lim="800000"/>
            <a:headEnd/>
            <a:tailEnd/>
          </a:ln>
          <a:effectLst/>
        </p:spPr>
      </p:pic>
      <p:sp>
        <p:nvSpPr>
          <p:cNvPr id="4" name="文本框 58"/>
          <p:cNvSpPr txBox="1"/>
          <p:nvPr/>
        </p:nvSpPr>
        <p:spPr>
          <a:xfrm>
            <a:off x="529590" y="594360"/>
            <a:ext cx="4067175" cy="583565"/>
          </a:xfrm>
          <a:prstGeom prst="rect">
            <a:avLst/>
          </a:prstGeom>
          <a:noFill/>
        </p:spPr>
        <p:txBody>
          <a:bodyPr wrap="square">
            <a:spAutoFit/>
          </a:bodyPr>
          <a:lstStyle/>
          <a:p>
            <a:pPr>
              <a:defRPr/>
            </a:pPr>
            <a:r>
              <a:rPr lang="zh-CN" altLang="en-US" sz="3200" b="1" dirty="0" smtClean="0">
                <a:solidFill>
                  <a:schemeClr val="accent1"/>
                </a:solidFill>
                <a:latin typeface="微软雅黑" panose="020B0503020204020204" pitchFamily="34" charset="-122"/>
                <a:ea typeface="微软雅黑" panose="020B0503020204020204" pitchFamily="34" charset="-122"/>
              </a:rPr>
              <a:t>二、项目进度管理</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1"/>
          <a:srcRect/>
          <a:stretch>
            <a:fillRect/>
          </a:stretch>
        </p:blipFill>
        <p:spPr bwMode="auto">
          <a:xfrm>
            <a:off x="2056130" y="1456055"/>
            <a:ext cx="7459980" cy="5264785"/>
          </a:xfrm>
          <a:prstGeom prst="rect">
            <a:avLst/>
          </a:prstGeom>
          <a:noFill/>
          <a:ln w="9525">
            <a:noFill/>
            <a:miter lim="800000"/>
            <a:headEnd/>
            <a:tailEnd/>
          </a:ln>
          <a:effectLst/>
        </p:spPr>
      </p:pic>
      <p:sp>
        <p:nvSpPr>
          <p:cNvPr id="4" name="文本框 58"/>
          <p:cNvSpPr txBox="1"/>
          <p:nvPr/>
        </p:nvSpPr>
        <p:spPr>
          <a:xfrm>
            <a:off x="529590" y="594360"/>
            <a:ext cx="4067175" cy="583565"/>
          </a:xfrm>
          <a:prstGeom prst="rect">
            <a:avLst/>
          </a:prstGeom>
          <a:noFill/>
        </p:spPr>
        <p:txBody>
          <a:bodyPr wrap="square">
            <a:spAutoFit/>
          </a:bodyPr>
          <a:lstStyle/>
          <a:p>
            <a:pPr>
              <a:defRPr/>
            </a:pPr>
            <a:r>
              <a:rPr lang="zh-CN" altLang="en-US" sz="3200" b="1" dirty="0" smtClean="0">
                <a:solidFill>
                  <a:schemeClr val="accent1"/>
                </a:solidFill>
                <a:latin typeface="微软雅黑" panose="020B0503020204020204" pitchFamily="34" charset="-122"/>
                <a:ea typeface="微软雅黑" panose="020B0503020204020204" pitchFamily="34" charset="-122"/>
              </a:rPr>
              <a:t>二、项目进度管理</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sp>
        <p:nvSpPr>
          <p:cNvPr id="17" name="矩形 16"/>
          <p:cNvSpPr/>
          <p:nvPr/>
        </p:nvSpPr>
        <p:spPr>
          <a:xfrm>
            <a:off x="-61546" y="1468322"/>
            <a:ext cx="12253546" cy="38862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 Placeholder 3"/>
          <p:cNvSpPr txBox="1"/>
          <p:nvPr/>
        </p:nvSpPr>
        <p:spPr>
          <a:xfrm>
            <a:off x="1541464" y="2547939"/>
            <a:ext cx="1641475" cy="1570037"/>
          </a:xfrm>
          <a:prstGeom prst="rect">
            <a:avLst/>
          </a:prstGeom>
        </p:spPr>
        <p:txBody>
          <a:bodyPr wrap="none" lIns="0" tIns="0" rIns="0" bIns="0" anchor="ct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defRPr/>
            </a:pPr>
            <a:r>
              <a:rPr lang="en-US" sz="11500" dirty="0" smtClean="0">
                <a:solidFill>
                  <a:srgbClr val="5B9BD5"/>
                </a:solidFill>
                <a:latin typeface="微软雅黑" panose="020B0503020204020204" pitchFamily="34" charset="-122"/>
                <a:ea typeface="微软雅黑" panose="020B0503020204020204" pitchFamily="34" charset="-122"/>
                <a:cs typeface="Arial" panose="020B0604020202020204" pitchFamily="34" charset="0"/>
              </a:rPr>
              <a:t>0</a:t>
            </a:r>
            <a:r>
              <a:rPr lang="en-US" altLang="zh-CN" sz="11500" dirty="0" smtClean="0">
                <a:solidFill>
                  <a:srgbClr val="5B9BD5"/>
                </a:solidFill>
                <a:latin typeface="微软雅黑" panose="020B0503020204020204" pitchFamily="34" charset="-122"/>
                <a:ea typeface="微软雅黑" panose="020B0503020204020204" pitchFamily="34" charset="-122"/>
                <a:cs typeface="Arial" panose="020B0604020202020204" pitchFamily="34" charset="0"/>
              </a:rPr>
              <a:t>3</a:t>
            </a:r>
            <a:endParaRPr lang="en-US" sz="11500" dirty="0">
              <a:solidFill>
                <a:srgbClr val="5B9BD5"/>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9" name="文本框 58"/>
          <p:cNvSpPr txBox="1"/>
          <p:nvPr/>
        </p:nvSpPr>
        <p:spPr>
          <a:xfrm>
            <a:off x="3363006" y="3346450"/>
            <a:ext cx="3573821" cy="584775"/>
          </a:xfrm>
          <a:prstGeom prst="rect">
            <a:avLst/>
          </a:prstGeom>
          <a:noFill/>
        </p:spPr>
        <p:txBody>
          <a:bodyPr wrap="square">
            <a:spAutoFit/>
          </a:bodyPr>
          <a:lstStyle/>
          <a:p>
            <a:pPr>
              <a:defRPr/>
            </a:pPr>
            <a:r>
              <a:rPr lang="zh-CN" altLang="en-US" sz="3200" b="1" dirty="0" smtClean="0">
                <a:solidFill>
                  <a:srgbClr val="5B9BD5"/>
                </a:solidFill>
                <a:latin typeface="微软雅黑" panose="020B0503020204020204" pitchFamily="34" charset="-122"/>
                <a:ea typeface="微软雅黑" panose="020B0503020204020204" pitchFamily="34" charset="-122"/>
              </a:rPr>
              <a:t>项目安全管理</a:t>
            </a:r>
            <a:endParaRPr lang="zh-CN" altLang="en-US" sz="3200" b="1" dirty="0">
              <a:solidFill>
                <a:srgbClr val="5B9BD5"/>
              </a:solidFill>
              <a:latin typeface="微软雅黑" panose="020B0503020204020204" pitchFamily="34" charset="-122"/>
              <a:ea typeface="微软雅黑" panose="020B0503020204020204" pitchFamily="34" charset="-122"/>
            </a:endParaRPr>
          </a:p>
        </p:txBody>
      </p:sp>
      <p:sp>
        <p:nvSpPr>
          <p:cNvPr id="20" name="文本框 59"/>
          <p:cNvSpPr txBox="1"/>
          <p:nvPr/>
        </p:nvSpPr>
        <p:spPr>
          <a:xfrm>
            <a:off x="3363005" y="2773364"/>
            <a:ext cx="2243756" cy="584775"/>
          </a:xfrm>
          <a:prstGeom prst="rect">
            <a:avLst/>
          </a:prstGeom>
          <a:noFill/>
        </p:spPr>
        <p:txBody>
          <a:bodyPr wrap="none">
            <a:spAutoFit/>
          </a:bodyPr>
          <a:lstStyle>
            <a:defPPr>
              <a:defRPr lang="zh-CN"/>
            </a:defPPr>
            <a:lvl1pPr>
              <a:defRPr sz="6000" b="1" i="1">
                <a:solidFill>
                  <a:schemeClr val="bg1"/>
                </a:solidFill>
                <a:latin typeface="Meiryo UI" panose="020B0604030504040204" pitchFamily="34" charset="-128"/>
                <a:ea typeface="Meiryo UI" panose="020B0604030504040204" pitchFamily="34" charset="-128"/>
                <a:cs typeface="Meiryo UI" panose="020B0604030504040204" pitchFamily="34" charset="-128"/>
              </a:defRPr>
            </a:lvl1pPr>
          </a:lstStyle>
          <a:p>
            <a:pPr>
              <a:defRPr/>
            </a:pPr>
            <a:r>
              <a:rPr lang="en-US" altLang="zh-CN" sz="3200" dirty="0">
                <a:solidFill>
                  <a:srgbClr val="5B9BD5"/>
                </a:solidFill>
                <a:latin typeface="微软雅黑" panose="020B0503020204020204" pitchFamily="34" charset="-122"/>
                <a:ea typeface="微软雅黑" panose="020B0503020204020204" pitchFamily="34" charset="-122"/>
                <a:cs typeface="Arial" panose="020B0604020202020204" pitchFamily="34" charset="0"/>
              </a:rPr>
              <a:t>Part </a:t>
            </a:r>
            <a:r>
              <a:rPr lang="en-US" altLang="zh-CN" sz="3200" dirty="0" smtClean="0">
                <a:solidFill>
                  <a:srgbClr val="5B9BD5"/>
                </a:solidFill>
                <a:latin typeface="微软雅黑" panose="020B0503020204020204" pitchFamily="34" charset="-122"/>
                <a:ea typeface="微软雅黑" panose="020B0503020204020204" pitchFamily="34" charset="-122"/>
                <a:cs typeface="Arial" panose="020B0604020202020204" pitchFamily="34" charset="0"/>
              </a:rPr>
              <a:t>three</a:t>
            </a:r>
            <a:endParaRPr lang="zh-CN" altLang="en-US" sz="3200" dirty="0">
              <a:solidFill>
                <a:srgbClr val="5B9BD5"/>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1" name="等腰三角形 20"/>
          <p:cNvSpPr/>
          <p:nvPr/>
        </p:nvSpPr>
        <p:spPr>
          <a:xfrm rot="9233090">
            <a:off x="8731250" y="2454275"/>
            <a:ext cx="266700" cy="230188"/>
          </a:xfrm>
          <a:prstGeom prst="triangle">
            <a:avLst/>
          </a:prstGeom>
          <a:solidFill>
            <a:schemeClr val="accent1">
              <a:lumMod val="20000"/>
              <a:lumOff val="80000"/>
            </a:schemeClr>
          </a:solidFill>
          <a:ln w="12700" cap="flat" cmpd="sng" algn="ctr">
            <a:noFill/>
            <a:prstDash val="solid"/>
            <a:miter lim="800000"/>
          </a:ln>
          <a:effectLst/>
        </p:spPr>
        <p:txBody>
          <a:bodyPr anchor="ctr"/>
          <a:lstStyle/>
          <a:p>
            <a:pPr algn="ctr">
              <a:defRPr/>
            </a:pPr>
            <a:endParaRPr lang="zh-CN" altLang="en-US" kern="0">
              <a:solidFill>
                <a:srgbClr val="FFC20F"/>
              </a:solidFill>
              <a:ea typeface="幼圆" panose="02010509060101010101" charset="-122"/>
            </a:endParaRPr>
          </a:p>
        </p:txBody>
      </p:sp>
      <p:sp>
        <p:nvSpPr>
          <p:cNvPr id="22" name="等腰三角形 21"/>
          <p:cNvSpPr/>
          <p:nvPr/>
        </p:nvSpPr>
        <p:spPr>
          <a:xfrm rot="15569576">
            <a:off x="8378826" y="3128963"/>
            <a:ext cx="396875" cy="342900"/>
          </a:xfrm>
          <a:prstGeom prst="triangle">
            <a:avLst/>
          </a:prstGeom>
          <a:solidFill>
            <a:schemeClr val="accent1">
              <a:lumMod val="60000"/>
              <a:lumOff val="40000"/>
            </a:schemeClr>
          </a:solidFill>
          <a:ln w="12700" cap="flat" cmpd="sng" algn="ctr">
            <a:noFill/>
            <a:prstDash val="solid"/>
            <a:miter lim="800000"/>
          </a:ln>
          <a:effectLst/>
        </p:spPr>
        <p:txBody>
          <a:bodyPr anchor="ctr"/>
          <a:lstStyle/>
          <a:p>
            <a:pPr algn="ctr">
              <a:defRPr/>
            </a:pPr>
            <a:endParaRPr lang="zh-CN" altLang="en-US" kern="0">
              <a:solidFill>
                <a:srgbClr val="FFC20F"/>
              </a:solidFill>
              <a:ea typeface="幼圆" panose="02010509060101010101" charset="-122"/>
            </a:endParaRPr>
          </a:p>
        </p:txBody>
      </p:sp>
      <p:sp>
        <p:nvSpPr>
          <p:cNvPr id="23" name="等腰三角形 22"/>
          <p:cNvSpPr/>
          <p:nvPr/>
        </p:nvSpPr>
        <p:spPr>
          <a:xfrm rot="21371394">
            <a:off x="8247063" y="1804989"/>
            <a:ext cx="266700" cy="230187"/>
          </a:xfrm>
          <a:prstGeom prst="triangle">
            <a:avLst/>
          </a:prstGeom>
          <a:solidFill>
            <a:schemeClr val="accent1">
              <a:lumMod val="60000"/>
              <a:lumOff val="40000"/>
            </a:schemeClr>
          </a:solidFill>
          <a:ln w="12700" cap="flat" cmpd="sng" algn="ctr">
            <a:noFill/>
            <a:prstDash val="solid"/>
            <a:miter lim="800000"/>
          </a:ln>
          <a:effectLst/>
        </p:spPr>
        <p:txBody>
          <a:bodyPr anchor="ctr"/>
          <a:lstStyle/>
          <a:p>
            <a:pPr algn="ctr">
              <a:defRPr/>
            </a:pPr>
            <a:endParaRPr lang="zh-CN" altLang="en-US" kern="0">
              <a:solidFill>
                <a:srgbClr val="FFC20F"/>
              </a:solidFill>
              <a:ea typeface="幼圆" panose="02010509060101010101" charset="-122"/>
            </a:endParaRPr>
          </a:p>
        </p:txBody>
      </p:sp>
      <p:sp>
        <p:nvSpPr>
          <p:cNvPr id="24" name="等腰三角形 23"/>
          <p:cNvSpPr/>
          <p:nvPr/>
        </p:nvSpPr>
        <p:spPr>
          <a:xfrm rot="12912161">
            <a:off x="9288463" y="3487739"/>
            <a:ext cx="944562" cy="815975"/>
          </a:xfrm>
          <a:prstGeom prst="triangle">
            <a:avLst/>
          </a:prstGeom>
          <a:solidFill>
            <a:schemeClr val="accent1"/>
          </a:solidFill>
          <a:ln w="12700" cap="flat" cmpd="sng" algn="ctr">
            <a:noFill/>
            <a:prstDash val="solid"/>
            <a:miter lim="800000"/>
          </a:ln>
          <a:effectLst/>
        </p:spPr>
        <p:txBody>
          <a:bodyPr anchor="ctr"/>
          <a:lstStyle/>
          <a:p>
            <a:pPr algn="ctr">
              <a:defRPr/>
            </a:pPr>
            <a:endParaRPr lang="zh-CN" altLang="en-US" kern="0">
              <a:solidFill>
                <a:srgbClr val="FFC20F"/>
              </a:solidFill>
              <a:ea typeface="幼圆" panose="02010509060101010101" charset="-122"/>
            </a:endParaRPr>
          </a:p>
        </p:txBody>
      </p:sp>
      <p:sp>
        <p:nvSpPr>
          <p:cNvPr id="25" name="等腰三角形 24"/>
          <p:cNvSpPr/>
          <p:nvPr/>
        </p:nvSpPr>
        <p:spPr>
          <a:xfrm rot="12912161">
            <a:off x="9156700" y="3427413"/>
            <a:ext cx="1176338" cy="1014412"/>
          </a:xfrm>
          <a:prstGeom prst="triangle">
            <a:avLst/>
          </a:prstGeom>
          <a:noFill/>
          <a:ln w="12700" cap="flat" cmpd="sng" algn="ctr">
            <a:solidFill>
              <a:schemeClr val="accent1"/>
            </a:solidFill>
            <a:prstDash val="solid"/>
            <a:miter lim="800000"/>
          </a:ln>
          <a:effectLst/>
        </p:spPr>
        <p:txBody>
          <a:bodyPr anchor="ctr"/>
          <a:lstStyle/>
          <a:p>
            <a:pPr algn="ctr">
              <a:defRPr/>
            </a:pPr>
            <a:endParaRPr lang="zh-CN" altLang="en-US" kern="0">
              <a:solidFill>
                <a:srgbClr val="FFC20F"/>
              </a:solidFill>
              <a:ea typeface="幼圆" panose="02010509060101010101" charset="-122"/>
            </a:endParaRPr>
          </a:p>
        </p:txBody>
      </p:sp>
      <p:sp>
        <p:nvSpPr>
          <p:cNvPr id="26" name="椭圆 25"/>
          <p:cNvSpPr/>
          <p:nvPr/>
        </p:nvSpPr>
        <p:spPr>
          <a:xfrm rot="9110320">
            <a:off x="10477500" y="3792539"/>
            <a:ext cx="114300" cy="115887"/>
          </a:xfrm>
          <a:prstGeom prst="ellipse">
            <a:avLst/>
          </a:prstGeom>
          <a:solidFill>
            <a:schemeClr val="accent1"/>
          </a:solidFill>
          <a:ln w="12700" cap="flat" cmpd="sng" algn="ctr">
            <a:noFill/>
            <a:prstDash val="solid"/>
            <a:miter lim="800000"/>
          </a:ln>
          <a:effectLst/>
        </p:spPr>
        <p:txBody>
          <a:bodyPr anchor="ctr"/>
          <a:lstStyle/>
          <a:p>
            <a:pPr algn="ctr">
              <a:defRPr/>
            </a:pPr>
            <a:endParaRPr lang="zh-CN" altLang="en-US" kern="0">
              <a:solidFill>
                <a:srgbClr val="FFFFFF"/>
              </a:solidFill>
              <a:ea typeface="幼圆" panose="02010509060101010101" charset="-122"/>
            </a:endParaRPr>
          </a:p>
        </p:txBody>
      </p:sp>
      <p:sp>
        <p:nvSpPr>
          <p:cNvPr id="27" name="椭圆 26"/>
          <p:cNvSpPr/>
          <p:nvPr/>
        </p:nvSpPr>
        <p:spPr>
          <a:xfrm rot="9110320">
            <a:off x="9388475" y="4295775"/>
            <a:ext cx="115888" cy="115888"/>
          </a:xfrm>
          <a:prstGeom prst="ellipse">
            <a:avLst/>
          </a:prstGeom>
          <a:solidFill>
            <a:schemeClr val="accent1"/>
          </a:solidFill>
          <a:ln w="12700" cap="flat" cmpd="sng" algn="ctr">
            <a:noFill/>
            <a:prstDash val="solid"/>
            <a:miter lim="800000"/>
          </a:ln>
          <a:effectLst/>
        </p:spPr>
        <p:txBody>
          <a:bodyPr anchor="ctr"/>
          <a:lstStyle/>
          <a:p>
            <a:pPr algn="ctr">
              <a:defRPr/>
            </a:pPr>
            <a:endParaRPr lang="zh-CN" altLang="en-US" kern="0">
              <a:solidFill>
                <a:srgbClr val="FFFFFF"/>
              </a:solidFill>
              <a:ea typeface="幼圆" panose="02010509060101010101" charset="-122"/>
            </a:endParaRPr>
          </a:p>
        </p:txBody>
      </p:sp>
      <p:sp>
        <p:nvSpPr>
          <p:cNvPr id="28" name="椭圆 27"/>
          <p:cNvSpPr/>
          <p:nvPr/>
        </p:nvSpPr>
        <p:spPr>
          <a:xfrm rot="9110320">
            <a:off x="9505950" y="3132139"/>
            <a:ext cx="114300" cy="115887"/>
          </a:xfrm>
          <a:prstGeom prst="ellipse">
            <a:avLst/>
          </a:prstGeom>
          <a:solidFill>
            <a:schemeClr val="accent1"/>
          </a:solidFill>
          <a:ln w="12700" cap="flat" cmpd="sng" algn="ctr">
            <a:noFill/>
            <a:prstDash val="solid"/>
            <a:miter lim="800000"/>
          </a:ln>
          <a:effectLst/>
        </p:spPr>
        <p:txBody>
          <a:bodyPr anchor="ctr"/>
          <a:lstStyle/>
          <a:p>
            <a:pPr algn="ctr">
              <a:defRPr/>
            </a:pPr>
            <a:endParaRPr lang="zh-CN" altLang="en-US" kern="0">
              <a:solidFill>
                <a:srgbClr val="FFFFFF"/>
              </a:solidFill>
              <a:ea typeface="幼圆" panose="02010509060101010101" charset="-122"/>
            </a:endParaRPr>
          </a:p>
        </p:txBody>
      </p:sp>
      <p:sp>
        <p:nvSpPr>
          <p:cNvPr id="29" name="等腰三角形 28"/>
          <p:cNvSpPr/>
          <p:nvPr/>
        </p:nvSpPr>
        <p:spPr>
          <a:xfrm rot="18210217">
            <a:off x="7838282" y="2162970"/>
            <a:ext cx="127000" cy="109537"/>
          </a:xfrm>
          <a:prstGeom prst="triangle">
            <a:avLst/>
          </a:prstGeom>
          <a:solidFill>
            <a:schemeClr val="accent1">
              <a:lumMod val="20000"/>
              <a:lumOff val="80000"/>
            </a:schemeClr>
          </a:solidFill>
          <a:ln w="12700" cap="flat" cmpd="sng" algn="ctr">
            <a:noFill/>
            <a:prstDash val="solid"/>
            <a:miter lim="800000"/>
          </a:ln>
          <a:effectLst/>
        </p:spPr>
        <p:txBody>
          <a:bodyPr anchor="ctr"/>
          <a:lstStyle/>
          <a:p>
            <a:pPr algn="ctr">
              <a:defRPr/>
            </a:pPr>
            <a:endParaRPr lang="zh-CN" altLang="en-US" kern="0">
              <a:solidFill>
                <a:srgbClr val="FFC20F"/>
              </a:solidFill>
              <a:ea typeface="幼圆" panose="02010509060101010101" charset="-122"/>
            </a:endParaRPr>
          </a:p>
        </p:txBody>
      </p:sp>
      <p:sp>
        <p:nvSpPr>
          <p:cNvPr id="30" name="等腰三角形 29"/>
          <p:cNvSpPr/>
          <p:nvPr/>
        </p:nvSpPr>
        <p:spPr>
          <a:xfrm rot="8748521">
            <a:off x="8196264" y="2314575"/>
            <a:ext cx="128587" cy="109538"/>
          </a:xfrm>
          <a:prstGeom prst="triangle">
            <a:avLst/>
          </a:prstGeom>
          <a:solidFill>
            <a:schemeClr val="accent1">
              <a:lumMod val="40000"/>
              <a:lumOff val="60000"/>
            </a:schemeClr>
          </a:solidFill>
          <a:ln w="12700" cap="flat" cmpd="sng" algn="ctr">
            <a:noFill/>
            <a:prstDash val="solid"/>
            <a:miter lim="800000"/>
          </a:ln>
          <a:effectLst/>
        </p:spPr>
        <p:txBody>
          <a:bodyPr anchor="ctr"/>
          <a:lstStyle/>
          <a:p>
            <a:pPr algn="ctr">
              <a:defRPr/>
            </a:pPr>
            <a:endParaRPr lang="zh-CN" altLang="en-US" kern="0">
              <a:solidFill>
                <a:srgbClr val="FFC20F"/>
              </a:solidFill>
              <a:ea typeface="幼圆" panose="02010509060101010101" charset="-122"/>
            </a:endParaRPr>
          </a:p>
        </p:txBody>
      </p:sp>
      <p:cxnSp>
        <p:nvCxnSpPr>
          <p:cNvPr id="31" name="Straight Connector 13"/>
          <p:cNvCxnSpPr>
            <a:cxnSpLocks noChangeShapeType="1"/>
          </p:cNvCxnSpPr>
          <p:nvPr/>
        </p:nvCxnSpPr>
        <p:spPr bwMode="auto">
          <a:xfrm flipH="1">
            <a:off x="1524000" y="4110038"/>
            <a:ext cx="6732588" cy="0"/>
          </a:xfrm>
          <a:prstGeom prst="line">
            <a:avLst/>
          </a:prstGeom>
          <a:noFill/>
          <a:ln w="19050" cap="sq" algn="ctr">
            <a:solidFill>
              <a:schemeClr val="accent1"/>
            </a:solidFill>
            <a:miter lim="800000"/>
            <a:headEnd type="oval" w="med" len="med"/>
          </a:ln>
          <a:extLst>
            <a:ext uri="{909E8E84-426E-40DD-AFC4-6F175D3DCCD1}">
              <a14:hiddenFill xmlns:a14="http://schemas.microsoft.com/office/drawing/2010/main">
                <a:noFill/>
              </a14:hiddenFill>
            </a:ext>
          </a:extLst>
        </p:spPr>
      </p:cxnSp>
    </p:spTree>
  </p:cSld>
  <p:clrMapOvr>
    <a:masterClrMapping/>
  </p:clrMapOvr>
  <mc:AlternateContent xmlns:mc="http://schemas.openxmlformats.org/markup-compatibility/2006">
    <mc:Choice xmlns:p14="http://schemas.microsoft.com/office/powerpoint/2010/main" Requires="p14">
      <p:transition spd="slow" p14:dur="1500">
        <p:fade/>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364922" y="2390322"/>
            <a:ext cx="2044700" cy="20447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HK" altLang="en-US">
              <a:solidFill>
                <a:srgbClr val="FFFFFF"/>
              </a:solidFill>
              <a:latin typeface="微软雅黑" panose="020B0503020204020204" pitchFamily="34" charset="-122"/>
              <a:ea typeface="微软雅黑" panose="020B0503020204020204" pitchFamily="34" charset="-122"/>
            </a:endParaRPr>
          </a:p>
        </p:txBody>
      </p:sp>
      <p:sp>
        <p:nvSpPr>
          <p:cNvPr id="3" name="任意多边形 20"/>
          <p:cNvSpPr/>
          <p:nvPr/>
        </p:nvSpPr>
        <p:spPr bwMode="auto">
          <a:xfrm>
            <a:off x="2757036" y="2771322"/>
            <a:ext cx="1362075" cy="1282700"/>
          </a:xfrm>
          <a:custGeom>
            <a:avLst/>
            <a:gdLst/>
            <a:ahLst/>
            <a:cxnLst/>
            <a:rect l="0" t="0" r="r" b="b"/>
            <a:pathLst>
              <a:path w="1361803" h="1281345">
                <a:moveTo>
                  <a:pt x="340187" y="867542"/>
                </a:moveTo>
                <a:cubicBezTo>
                  <a:pt x="351512" y="867144"/>
                  <a:pt x="363575" y="872724"/>
                  <a:pt x="372930" y="883885"/>
                </a:cubicBezTo>
                <a:cubicBezTo>
                  <a:pt x="394595" y="907270"/>
                  <a:pt x="415275" y="931718"/>
                  <a:pt x="436940" y="957229"/>
                </a:cubicBezTo>
                <a:cubicBezTo>
                  <a:pt x="449742" y="946599"/>
                  <a:pt x="462543" y="935970"/>
                  <a:pt x="475345" y="925340"/>
                </a:cubicBezTo>
                <a:cubicBezTo>
                  <a:pt x="492086" y="911522"/>
                  <a:pt x="506857" y="910459"/>
                  <a:pt x="525568" y="923214"/>
                </a:cubicBezTo>
                <a:cubicBezTo>
                  <a:pt x="535415" y="929592"/>
                  <a:pt x="544278" y="935970"/>
                  <a:pt x="553141" y="942347"/>
                </a:cubicBezTo>
                <a:cubicBezTo>
                  <a:pt x="545263" y="967858"/>
                  <a:pt x="538370" y="993369"/>
                  <a:pt x="530492" y="1018880"/>
                </a:cubicBezTo>
                <a:cubicBezTo>
                  <a:pt x="528522" y="1018880"/>
                  <a:pt x="528522" y="1018880"/>
                  <a:pt x="527537" y="1018880"/>
                </a:cubicBezTo>
                <a:cubicBezTo>
                  <a:pt x="509812" y="1000810"/>
                  <a:pt x="494056" y="1007187"/>
                  <a:pt x="479284" y="1024195"/>
                </a:cubicBezTo>
                <a:cubicBezTo>
                  <a:pt x="473376" y="1030572"/>
                  <a:pt x="466482" y="1035887"/>
                  <a:pt x="459589" y="1041202"/>
                </a:cubicBezTo>
                <a:cubicBezTo>
                  <a:pt x="438909" y="1058209"/>
                  <a:pt x="420199" y="1056083"/>
                  <a:pt x="402473" y="1035887"/>
                </a:cubicBezTo>
                <a:cubicBezTo>
                  <a:pt x="385732" y="1017817"/>
                  <a:pt x="369976" y="998684"/>
                  <a:pt x="352251" y="978488"/>
                </a:cubicBezTo>
                <a:cubicBezTo>
                  <a:pt x="343388" y="995495"/>
                  <a:pt x="335510" y="1012502"/>
                  <a:pt x="327632" y="1028446"/>
                </a:cubicBezTo>
                <a:cubicBezTo>
                  <a:pt x="318769" y="1046517"/>
                  <a:pt x="303013" y="1053957"/>
                  <a:pt x="286272" y="1050768"/>
                </a:cubicBezTo>
                <a:cubicBezTo>
                  <a:pt x="262638" y="1046517"/>
                  <a:pt x="248851" y="1019943"/>
                  <a:pt x="259683" y="995495"/>
                </a:cubicBezTo>
                <a:cubicBezTo>
                  <a:pt x="276424" y="959355"/>
                  <a:pt x="293165" y="922151"/>
                  <a:pt x="311876" y="887074"/>
                </a:cubicBezTo>
                <a:cubicBezTo>
                  <a:pt x="318276" y="874318"/>
                  <a:pt x="328863" y="867941"/>
                  <a:pt x="340187" y="867542"/>
                </a:cubicBezTo>
                <a:close/>
                <a:moveTo>
                  <a:pt x="274255" y="687365"/>
                </a:moveTo>
                <a:cubicBezTo>
                  <a:pt x="330459" y="687365"/>
                  <a:pt x="386662" y="687365"/>
                  <a:pt x="442866" y="687365"/>
                </a:cubicBezTo>
                <a:cubicBezTo>
                  <a:pt x="516819" y="687365"/>
                  <a:pt x="590771" y="687365"/>
                  <a:pt x="664723" y="687365"/>
                </a:cubicBezTo>
                <a:cubicBezTo>
                  <a:pt x="670640" y="687365"/>
                  <a:pt x="675570" y="687365"/>
                  <a:pt x="684444" y="687365"/>
                </a:cubicBezTo>
                <a:cubicBezTo>
                  <a:pt x="666695" y="718154"/>
                  <a:pt x="649933" y="745757"/>
                  <a:pt x="632184" y="772299"/>
                </a:cubicBezTo>
                <a:cubicBezTo>
                  <a:pt x="630212" y="775484"/>
                  <a:pt x="625282" y="776545"/>
                  <a:pt x="621338" y="776545"/>
                </a:cubicBezTo>
                <a:cubicBezTo>
                  <a:pt x="504000" y="777607"/>
                  <a:pt x="387648" y="776545"/>
                  <a:pt x="270311" y="777607"/>
                </a:cubicBezTo>
                <a:cubicBezTo>
                  <a:pt x="259464" y="777607"/>
                  <a:pt x="255520" y="772299"/>
                  <a:pt x="256506" y="760620"/>
                </a:cubicBezTo>
                <a:cubicBezTo>
                  <a:pt x="256506" y="742572"/>
                  <a:pt x="256506" y="724524"/>
                  <a:pt x="255520" y="706475"/>
                </a:cubicBezTo>
                <a:cubicBezTo>
                  <a:pt x="255520" y="691612"/>
                  <a:pt x="261436" y="687365"/>
                  <a:pt x="274255" y="687365"/>
                </a:cubicBezTo>
                <a:close/>
                <a:moveTo>
                  <a:pt x="278054" y="504636"/>
                </a:moveTo>
                <a:cubicBezTo>
                  <a:pt x="354989" y="504636"/>
                  <a:pt x="432911" y="504636"/>
                  <a:pt x="509846" y="504636"/>
                </a:cubicBezTo>
                <a:cubicBezTo>
                  <a:pt x="588754" y="504636"/>
                  <a:pt x="666676" y="504636"/>
                  <a:pt x="745584" y="504636"/>
                </a:cubicBezTo>
                <a:cubicBezTo>
                  <a:pt x="764325" y="504636"/>
                  <a:pt x="765311" y="505700"/>
                  <a:pt x="765311" y="524845"/>
                </a:cubicBezTo>
                <a:cubicBezTo>
                  <a:pt x="765311" y="535481"/>
                  <a:pt x="765311" y="546117"/>
                  <a:pt x="765311" y="556753"/>
                </a:cubicBezTo>
                <a:cubicBezTo>
                  <a:pt x="765311" y="580153"/>
                  <a:pt x="752489" y="593980"/>
                  <a:pt x="730789" y="593980"/>
                </a:cubicBezTo>
                <a:cubicBezTo>
                  <a:pt x="580863" y="593980"/>
                  <a:pt x="429952" y="593980"/>
                  <a:pt x="279040" y="593980"/>
                </a:cubicBezTo>
                <a:cubicBezTo>
                  <a:pt x="256354" y="593980"/>
                  <a:pt x="256354" y="592917"/>
                  <a:pt x="256354" y="569517"/>
                </a:cubicBezTo>
                <a:cubicBezTo>
                  <a:pt x="256354" y="555690"/>
                  <a:pt x="256354" y="541863"/>
                  <a:pt x="256354" y="528036"/>
                </a:cubicBezTo>
                <a:cubicBezTo>
                  <a:pt x="256354" y="504636"/>
                  <a:pt x="256354" y="504636"/>
                  <a:pt x="278054" y="504636"/>
                </a:cubicBezTo>
                <a:close/>
                <a:moveTo>
                  <a:pt x="942895" y="453454"/>
                </a:moveTo>
                <a:cubicBezTo>
                  <a:pt x="989224" y="494914"/>
                  <a:pt x="1033581" y="534249"/>
                  <a:pt x="1077938" y="574646"/>
                </a:cubicBezTo>
                <a:cubicBezTo>
                  <a:pt x="1059210" y="599097"/>
                  <a:pt x="1040481" y="622484"/>
                  <a:pt x="1021752" y="644809"/>
                </a:cubicBezTo>
                <a:cubicBezTo>
                  <a:pt x="928109" y="760685"/>
                  <a:pt x="831509" y="874435"/>
                  <a:pt x="722095" y="974365"/>
                </a:cubicBezTo>
                <a:cubicBezTo>
                  <a:pt x="695481" y="999879"/>
                  <a:pt x="664923" y="1021141"/>
                  <a:pt x="635352" y="1042403"/>
                </a:cubicBezTo>
                <a:cubicBezTo>
                  <a:pt x="626481" y="1048781"/>
                  <a:pt x="613666" y="1046655"/>
                  <a:pt x="601838" y="1048781"/>
                </a:cubicBezTo>
                <a:cubicBezTo>
                  <a:pt x="601838" y="1037087"/>
                  <a:pt x="596909" y="1023267"/>
                  <a:pt x="600852" y="1012636"/>
                </a:cubicBezTo>
                <a:cubicBezTo>
                  <a:pt x="619581" y="969050"/>
                  <a:pt x="637323" y="924400"/>
                  <a:pt x="659995" y="882940"/>
                </a:cubicBezTo>
                <a:cubicBezTo>
                  <a:pt x="741809" y="734108"/>
                  <a:pt x="838409" y="595907"/>
                  <a:pt x="938952" y="460896"/>
                </a:cubicBezTo>
                <a:cubicBezTo>
                  <a:pt x="939938" y="458770"/>
                  <a:pt x="940924" y="456643"/>
                  <a:pt x="942895" y="453454"/>
                </a:cubicBezTo>
                <a:close/>
                <a:moveTo>
                  <a:pt x="1337162" y="323013"/>
                </a:moveTo>
                <a:cubicBezTo>
                  <a:pt x="1348990" y="326198"/>
                  <a:pt x="1361803" y="343189"/>
                  <a:pt x="1361803" y="358055"/>
                </a:cubicBezTo>
                <a:cubicBezTo>
                  <a:pt x="1359832" y="361241"/>
                  <a:pt x="1357861" y="367612"/>
                  <a:pt x="1353918" y="373984"/>
                </a:cubicBezTo>
                <a:cubicBezTo>
                  <a:pt x="1300693" y="447255"/>
                  <a:pt x="1247469" y="521588"/>
                  <a:pt x="1194244" y="594859"/>
                </a:cubicBezTo>
                <a:cubicBezTo>
                  <a:pt x="1175517" y="619282"/>
                  <a:pt x="1154818" y="642644"/>
                  <a:pt x="1134120" y="664944"/>
                </a:cubicBezTo>
                <a:cubicBezTo>
                  <a:pt x="1125249" y="673439"/>
                  <a:pt x="1113421" y="678749"/>
                  <a:pt x="1101594" y="682996"/>
                </a:cubicBezTo>
                <a:cubicBezTo>
                  <a:pt x="1095680" y="685120"/>
                  <a:pt x="1083852" y="682996"/>
                  <a:pt x="1080895" y="677687"/>
                </a:cubicBezTo>
                <a:cubicBezTo>
                  <a:pt x="1077938" y="671315"/>
                  <a:pt x="1077938" y="658573"/>
                  <a:pt x="1080895" y="652201"/>
                </a:cubicBezTo>
                <a:cubicBezTo>
                  <a:pt x="1092723" y="633087"/>
                  <a:pt x="1107507" y="615035"/>
                  <a:pt x="1121306" y="596983"/>
                </a:cubicBezTo>
                <a:cubicBezTo>
                  <a:pt x="1175517" y="522650"/>
                  <a:pt x="1229727" y="449379"/>
                  <a:pt x="1284923" y="375046"/>
                </a:cubicBezTo>
                <a:cubicBezTo>
                  <a:pt x="1293794" y="362303"/>
                  <a:pt x="1302665" y="348498"/>
                  <a:pt x="1310550" y="334694"/>
                </a:cubicBezTo>
                <a:cubicBezTo>
                  <a:pt x="1317449" y="324075"/>
                  <a:pt x="1325334" y="318765"/>
                  <a:pt x="1337162" y="323013"/>
                </a:cubicBezTo>
                <a:close/>
                <a:moveTo>
                  <a:pt x="525824" y="229421"/>
                </a:moveTo>
                <a:cubicBezTo>
                  <a:pt x="600725" y="229421"/>
                  <a:pt x="675627" y="229421"/>
                  <a:pt x="750528" y="229421"/>
                </a:cubicBezTo>
                <a:cubicBezTo>
                  <a:pt x="761369" y="229421"/>
                  <a:pt x="765311" y="233676"/>
                  <a:pt x="765311" y="245375"/>
                </a:cubicBezTo>
                <a:cubicBezTo>
                  <a:pt x="764326" y="264521"/>
                  <a:pt x="764326" y="282602"/>
                  <a:pt x="765311" y="301747"/>
                </a:cubicBezTo>
                <a:cubicBezTo>
                  <a:pt x="765311" y="314511"/>
                  <a:pt x="760383" y="318765"/>
                  <a:pt x="748557" y="318765"/>
                </a:cubicBezTo>
                <a:cubicBezTo>
                  <a:pt x="711106" y="318765"/>
                  <a:pt x="674641" y="318765"/>
                  <a:pt x="638176" y="318765"/>
                </a:cubicBezTo>
                <a:cubicBezTo>
                  <a:pt x="601711" y="318765"/>
                  <a:pt x="565246" y="317702"/>
                  <a:pt x="528781" y="318765"/>
                </a:cubicBezTo>
                <a:cubicBezTo>
                  <a:pt x="515969" y="318765"/>
                  <a:pt x="511041" y="313447"/>
                  <a:pt x="511041" y="299620"/>
                </a:cubicBezTo>
                <a:cubicBezTo>
                  <a:pt x="512027" y="282602"/>
                  <a:pt x="512027" y="264521"/>
                  <a:pt x="511041" y="246439"/>
                </a:cubicBezTo>
                <a:cubicBezTo>
                  <a:pt x="511041" y="234739"/>
                  <a:pt x="514983" y="229421"/>
                  <a:pt x="525824" y="229421"/>
                </a:cubicBezTo>
                <a:close/>
                <a:moveTo>
                  <a:pt x="1243182" y="137949"/>
                </a:moveTo>
                <a:cubicBezTo>
                  <a:pt x="1255260" y="139675"/>
                  <a:pt x="1267337" y="146577"/>
                  <a:pt x="1281140" y="158257"/>
                </a:cubicBezTo>
                <a:cubicBezTo>
                  <a:pt x="1308745" y="183741"/>
                  <a:pt x="1317618" y="208163"/>
                  <a:pt x="1306773" y="240018"/>
                </a:cubicBezTo>
                <a:cubicBezTo>
                  <a:pt x="1300858" y="257008"/>
                  <a:pt x="1294942" y="275059"/>
                  <a:pt x="1285083" y="289925"/>
                </a:cubicBezTo>
                <a:cubicBezTo>
                  <a:pt x="1228886" y="370624"/>
                  <a:pt x="1171704" y="450262"/>
                  <a:pt x="1114521" y="532023"/>
                </a:cubicBezTo>
                <a:cubicBezTo>
                  <a:pt x="1066212" y="489550"/>
                  <a:pt x="1022832" y="450262"/>
                  <a:pt x="977480" y="410974"/>
                </a:cubicBezTo>
                <a:cubicBezTo>
                  <a:pt x="984381" y="401417"/>
                  <a:pt x="990297" y="392923"/>
                  <a:pt x="996212" y="385490"/>
                </a:cubicBezTo>
                <a:cubicBezTo>
                  <a:pt x="1050437" y="319656"/>
                  <a:pt x="1103676" y="252760"/>
                  <a:pt x="1157901" y="187988"/>
                </a:cubicBezTo>
                <a:cubicBezTo>
                  <a:pt x="1170718" y="172061"/>
                  <a:pt x="1188464" y="159319"/>
                  <a:pt x="1205225" y="148700"/>
                </a:cubicBezTo>
                <a:cubicBezTo>
                  <a:pt x="1219027" y="139675"/>
                  <a:pt x="1231105" y="136224"/>
                  <a:pt x="1243182" y="137949"/>
                </a:cubicBezTo>
                <a:close/>
                <a:moveTo>
                  <a:pt x="326420" y="0"/>
                </a:moveTo>
                <a:cubicBezTo>
                  <a:pt x="513791" y="0"/>
                  <a:pt x="702148" y="0"/>
                  <a:pt x="889519" y="0"/>
                </a:cubicBezTo>
                <a:cubicBezTo>
                  <a:pt x="964468" y="1063"/>
                  <a:pt x="1018707" y="56311"/>
                  <a:pt x="1021665" y="137059"/>
                </a:cubicBezTo>
                <a:cubicBezTo>
                  <a:pt x="1021665" y="164684"/>
                  <a:pt x="1021665" y="191246"/>
                  <a:pt x="1020679" y="218870"/>
                </a:cubicBezTo>
                <a:cubicBezTo>
                  <a:pt x="1020679" y="225245"/>
                  <a:pt x="1017721" y="232682"/>
                  <a:pt x="1013776" y="237995"/>
                </a:cubicBezTo>
                <a:cubicBezTo>
                  <a:pt x="985177" y="275181"/>
                  <a:pt x="956578" y="311305"/>
                  <a:pt x="928966" y="348492"/>
                </a:cubicBezTo>
                <a:cubicBezTo>
                  <a:pt x="921077" y="358054"/>
                  <a:pt x="915160" y="369741"/>
                  <a:pt x="908256" y="380366"/>
                </a:cubicBezTo>
                <a:cubicBezTo>
                  <a:pt x="905298" y="384616"/>
                  <a:pt x="901353" y="387804"/>
                  <a:pt x="895436" y="395241"/>
                </a:cubicBezTo>
                <a:cubicBezTo>
                  <a:pt x="895436" y="365492"/>
                  <a:pt x="895436" y="339992"/>
                  <a:pt x="895436" y="314493"/>
                </a:cubicBezTo>
                <a:cubicBezTo>
                  <a:pt x="895436" y="263494"/>
                  <a:pt x="895436" y="212495"/>
                  <a:pt x="895436" y="161496"/>
                </a:cubicBezTo>
                <a:cubicBezTo>
                  <a:pt x="895436" y="139184"/>
                  <a:pt x="892478" y="135997"/>
                  <a:pt x="870782" y="135997"/>
                </a:cubicBezTo>
                <a:cubicBezTo>
                  <a:pt x="713982" y="135997"/>
                  <a:pt x="557182" y="135997"/>
                  <a:pt x="399396" y="135997"/>
                </a:cubicBezTo>
                <a:cubicBezTo>
                  <a:pt x="394465" y="135997"/>
                  <a:pt x="388548" y="135997"/>
                  <a:pt x="381645" y="135997"/>
                </a:cubicBezTo>
                <a:cubicBezTo>
                  <a:pt x="381645" y="145559"/>
                  <a:pt x="381645" y="152997"/>
                  <a:pt x="381645" y="159371"/>
                </a:cubicBezTo>
                <a:cubicBezTo>
                  <a:pt x="381645" y="211433"/>
                  <a:pt x="381645" y="262431"/>
                  <a:pt x="381645" y="314493"/>
                </a:cubicBezTo>
                <a:cubicBezTo>
                  <a:pt x="380659" y="373991"/>
                  <a:pt x="346143" y="410116"/>
                  <a:pt x="290918" y="410116"/>
                </a:cubicBezTo>
                <a:cubicBezTo>
                  <a:pt x="241610" y="410116"/>
                  <a:pt x="192302" y="410116"/>
                  <a:pt x="142994" y="410116"/>
                </a:cubicBezTo>
                <a:cubicBezTo>
                  <a:pt x="138063" y="410116"/>
                  <a:pt x="133132" y="410116"/>
                  <a:pt x="126229" y="410116"/>
                </a:cubicBezTo>
                <a:cubicBezTo>
                  <a:pt x="126229" y="418615"/>
                  <a:pt x="126229" y="423928"/>
                  <a:pt x="126229" y="429240"/>
                </a:cubicBezTo>
                <a:cubicBezTo>
                  <a:pt x="126229" y="658735"/>
                  <a:pt x="126229" y="888229"/>
                  <a:pt x="126229" y="1117724"/>
                </a:cubicBezTo>
                <a:cubicBezTo>
                  <a:pt x="126229" y="1143223"/>
                  <a:pt x="128201" y="1145348"/>
                  <a:pt x="150883" y="1145348"/>
                </a:cubicBezTo>
                <a:cubicBezTo>
                  <a:pt x="390521" y="1145348"/>
                  <a:pt x="630158" y="1145348"/>
                  <a:pt x="869796" y="1145348"/>
                </a:cubicBezTo>
                <a:cubicBezTo>
                  <a:pt x="893464" y="1145348"/>
                  <a:pt x="895436" y="1143223"/>
                  <a:pt x="895436" y="1117724"/>
                </a:cubicBezTo>
                <a:cubicBezTo>
                  <a:pt x="895436" y="1052913"/>
                  <a:pt x="895436" y="988102"/>
                  <a:pt x="895436" y="923291"/>
                </a:cubicBezTo>
                <a:cubicBezTo>
                  <a:pt x="895436" y="916916"/>
                  <a:pt x="897409" y="908416"/>
                  <a:pt x="901353" y="904166"/>
                </a:cubicBezTo>
                <a:cubicBezTo>
                  <a:pt x="938827" y="860605"/>
                  <a:pt x="976302" y="818106"/>
                  <a:pt x="1013776" y="774545"/>
                </a:cubicBezTo>
                <a:cubicBezTo>
                  <a:pt x="1015748" y="773482"/>
                  <a:pt x="1016734" y="772420"/>
                  <a:pt x="1020679" y="769232"/>
                </a:cubicBezTo>
                <a:cubicBezTo>
                  <a:pt x="1020679" y="775607"/>
                  <a:pt x="1021665" y="779857"/>
                  <a:pt x="1021665" y="784107"/>
                </a:cubicBezTo>
                <a:cubicBezTo>
                  <a:pt x="1021665" y="902042"/>
                  <a:pt x="1021665" y="1018914"/>
                  <a:pt x="1021665" y="1135786"/>
                </a:cubicBezTo>
                <a:cubicBezTo>
                  <a:pt x="1020679" y="1222909"/>
                  <a:pt x="967426" y="1281345"/>
                  <a:pt x="886561" y="1281345"/>
                </a:cubicBezTo>
                <a:cubicBezTo>
                  <a:pt x="634103" y="1281345"/>
                  <a:pt x="382631" y="1281345"/>
                  <a:pt x="131160" y="1281345"/>
                </a:cubicBezTo>
                <a:cubicBezTo>
                  <a:pt x="55225" y="1281345"/>
                  <a:pt x="0" y="1221847"/>
                  <a:pt x="0" y="1140036"/>
                </a:cubicBezTo>
                <a:cubicBezTo>
                  <a:pt x="0" y="872292"/>
                  <a:pt x="0" y="603486"/>
                  <a:pt x="0" y="335742"/>
                </a:cubicBezTo>
                <a:cubicBezTo>
                  <a:pt x="0" y="315555"/>
                  <a:pt x="5917" y="298556"/>
                  <a:pt x="18737" y="283681"/>
                </a:cubicBezTo>
                <a:cubicBezTo>
                  <a:pt x="99603" y="198683"/>
                  <a:pt x="180468" y="113685"/>
                  <a:pt x="261333" y="28687"/>
                </a:cubicBezTo>
                <a:cubicBezTo>
                  <a:pt x="279084" y="9562"/>
                  <a:pt x="300780" y="0"/>
                  <a:pt x="32642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4916035" y="1558472"/>
            <a:ext cx="0" cy="3708400"/>
          </a:xfrm>
          <a:prstGeom prst="line">
            <a:avLst/>
          </a:prstGeom>
          <a:solidFill>
            <a:schemeClr val="accent1"/>
          </a:solidFill>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06498" y="4315960"/>
            <a:ext cx="220663" cy="2206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HK" altLang="en-US">
              <a:solidFill>
                <a:srgbClr val="FFFFFF"/>
              </a:solidFill>
              <a:latin typeface="微软雅黑" panose="020B0503020204020204" pitchFamily="34" charset="-122"/>
              <a:ea typeface="微软雅黑" panose="020B0503020204020204" pitchFamily="34" charset="-122"/>
            </a:endParaRPr>
          </a:p>
        </p:txBody>
      </p:sp>
      <p:sp>
        <p:nvSpPr>
          <p:cNvPr id="6" name="椭圆 5"/>
          <p:cNvSpPr/>
          <p:nvPr/>
        </p:nvSpPr>
        <p:spPr>
          <a:xfrm>
            <a:off x="4806498" y="2288723"/>
            <a:ext cx="220663" cy="2206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HK" altLang="en-US">
              <a:solidFill>
                <a:srgbClr val="FFFFFF"/>
              </a:solidFill>
              <a:latin typeface="微软雅黑" panose="020B0503020204020204" pitchFamily="34" charset="-122"/>
              <a:ea typeface="微软雅黑" panose="020B0503020204020204" pitchFamily="34" charset="-122"/>
            </a:endParaRPr>
          </a:p>
        </p:txBody>
      </p:sp>
      <p:sp>
        <p:nvSpPr>
          <p:cNvPr id="7" name="矩形 6"/>
          <p:cNvSpPr/>
          <p:nvPr/>
        </p:nvSpPr>
        <p:spPr>
          <a:xfrm>
            <a:off x="5327198" y="2407785"/>
            <a:ext cx="3762375" cy="1126462"/>
          </a:xfrm>
          <a:prstGeom prst="rect">
            <a:avLst/>
          </a:prstGeom>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pPr>
            <a:r>
              <a:rPr lang="en-US" altLang="zh-CN" sz="1400" dirty="0" smtClean="0">
                <a:latin typeface="微软雅黑" panose="020B0503020204020204" pitchFamily="34" charset="-122"/>
                <a:ea typeface="微软雅黑" panose="020B0503020204020204" pitchFamily="34" charset="-122"/>
              </a:rPr>
              <a:t>1</a:t>
            </a:r>
            <a:r>
              <a:rPr lang="zh-CN" altLang="en-US" sz="1400" dirty="0" smtClean="0">
                <a:latin typeface="微软雅黑" panose="020B0503020204020204" pitchFamily="34" charset="-122"/>
                <a:ea typeface="微软雅黑" panose="020B0503020204020204" pitchFamily="34" charset="-122"/>
              </a:rPr>
              <a:t>、建立安全生产制度。</a:t>
            </a:r>
            <a:r>
              <a:rPr lang="en-US" altLang="zh-CN" sz="1400" dirty="0" smtClean="0">
                <a:latin typeface="微软雅黑" panose="020B0503020204020204" pitchFamily="34" charset="-122"/>
                <a:ea typeface="微软雅黑" panose="020B0503020204020204" pitchFamily="34" charset="-122"/>
              </a:rPr>
              <a:t>2</a:t>
            </a:r>
            <a:r>
              <a:rPr lang="zh-CN" altLang="en-US" sz="1400" dirty="0" smtClean="0">
                <a:latin typeface="微软雅黑" panose="020B0503020204020204" pitchFamily="34" charset="-122"/>
                <a:ea typeface="微软雅黑" panose="020B0503020204020204" pitchFamily="34" charset="-122"/>
              </a:rPr>
              <a:t>、加强安全技术管理。</a:t>
            </a:r>
            <a:r>
              <a:rPr lang="en-US" altLang="zh-CN" sz="1400" dirty="0" smtClean="0">
                <a:latin typeface="微软雅黑" panose="020B0503020204020204" pitchFamily="34" charset="-122"/>
                <a:ea typeface="微软雅黑" panose="020B0503020204020204" pitchFamily="34" charset="-122"/>
              </a:rPr>
              <a:t>3</a:t>
            </a:r>
            <a:r>
              <a:rPr lang="zh-CN" altLang="en-US" sz="1400" dirty="0" smtClean="0">
                <a:latin typeface="微软雅黑" panose="020B0503020204020204" pitchFamily="34" charset="-122"/>
                <a:ea typeface="微软雅黑" panose="020B0503020204020204" pitchFamily="34" charset="-122"/>
              </a:rPr>
              <a:t>、坚持安全教育和安全技术培训。</a:t>
            </a:r>
            <a:r>
              <a:rPr lang="en-US" altLang="zh-CN" sz="1400" dirty="0" smtClean="0">
                <a:latin typeface="微软雅黑" panose="020B0503020204020204" pitchFamily="34" charset="-122"/>
                <a:ea typeface="微软雅黑" panose="020B0503020204020204" pitchFamily="34" charset="-122"/>
              </a:rPr>
              <a:t>4</a:t>
            </a:r>
            <a:r>
              <a:rPr lang="zh-CN" altLang="en-US" sz="1400" dirty="0" smtClean="0">
                <a:latin typeface="微软雅黑" panose="020B0503020204020204" pitchFamily="34" charset="-122"/>
                <a:ea typeface="微软雅黑" panose="020B0503020204020204" pitchFamily="34" charset="-122"/>
              </a:rPr>
              <a:t>、组织安全检查。</a:t>
            </a:r>
            <a:r>
              <a:rPr lang="en-US" altLang="zh-CN" sz="1400" dirty="0" smtClean="0">
                <a:latin typeface="微软雅黑" panose="020B0503020204020204" pitchFamily="34" charset="-122"/>
                <a:ea typeface="微软雅黑" panose="020B0503020204020204" pitchFamily="34" charset="-122"/>
              </a:rPr>
              <a:t>5</a:t>
            </a:r>
            <a:r>
              <a:rPr lang="zh-CN" altLang="en-US" sz="1400" dirty="0" smtClean="0">
                <a:latin typeface="微软雅黑" panose="020B0503020204020204" pitchFamily="34" charset="-122"/>
                <a:ea typeface="微软雅黑" panose="020B0503020204020204" pitchFamily="34" charset="-122"/>
              </a:rPr>
              <a:t>、进场事故处理。</a:t>
            </a:r>
            <a:r>
              <a:rPr lang="en-US" altLang="zh-CN" sz="1400" dirty="0" smtClean="0">
                <a:latin typeface="微软雅黑" panose="020B0503020204020204" pitchFamily="34" charset="-122"/>
                <a:ea typeface="微软雅黑" panose="020B0503020204020204" pitchFamily="34" charset="-122"/>
              </a:rPr>
              <a:t>6</a:t>
            </a:r>
            <a:r>
              <a:rPr lang="zh-CN" altLang="en-US" sz="1400" dirty="0" smtClean="0">
                <a:latin typeface="微软雅黑" panose="020B0503020204020204" pitchFamily="34" charset="-122"/>
                <a:ea typeface="微软雅黑" panose="020B0503020204020204" pitchFamily="34" charset="-122"/>
              </a:rPr>
              <a:t>、将安全生产指标作为一项重要考核指标</a:t>
            </a:r>
            <a:endParaRPr lang="zh-HK" altLang="zh-HK" sz="14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5327197" y="2022022"/>
            <a:ext cx="3430588" cy="369888"/>
          </a:xfrm>
          <a:prstGeom prst="rect">
            <a:avLst/>
          </a:prstGeom>
          <a:noFill/>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dirty="0" smtClean="0">
                <a:solidFill>
                  <a:schemeClr val="accent1"/>
                </a:solidFill>
                <a:latin typeface="微软雅黑" panose="020B0503020204020204" pitchFamily="34" charset="-122"/>
                <a:ea typeface="微软雅黑" panose="020B0503020204020204" pitchFamily="34" charset="-122"/>
              </a:rPr>
              <a:t>安全管理主要内容</a:t>
            </a:r>
            <a:endParaRPr lang="zh-HK" altLang="en-US" b="1" dirty="0">
              <a:solidFill>
                <a:schemeClr val="accent1"/>
              </a:solidFill>
              <a:latin typeface="微软雅黑" panose="020B0503020204020204" pitchFamily="34" charset="-122"/>
              <a:ea typeface="微软雅黑" panose="020B0503020204020204" pitchFamily="34" charset="-122"/>
            </a:endParaRPr>
          </a:p>
        </p:txBody>
      </p:sp>
      <p:sp>
        <p:nvSpPr>
          <p:cNvPr id="9" name="矩形 8"/>
          <p:cNvSpPr/>
          <p:nvPr/>
        </p:nvSpPr>
        <p:spPr>
          <a:xfrm>
            <a:off x="5327198" y="4435022"/>
            <a:ext cx="3762375" cy="1384995"/>
          </a:xfrm>
          <a:prstGeom prst="rect">
            <a:avLst/>
          </a:prstGeom>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pPr>
            <a:r>
              <a:rPr lang="zh-CN" altLang="en-US" sz="1400" dirty="0" smtClean="0">
                <a:latin typeface="微软雅黑" panose="020B0503020204020204" pitchFamily="34" charset="-122"/>
                <a:ea typeface="微软雅黑" panose="020B0503020204020204" pitchFamily="34" charset="-122"/>
              </a:rPr>
              <a:t>为了坚持贯彻执行安全生产的方针，必须建立健全安全管理制度。包括：</a:t>
            </a:r>
            <a:r>
              <a:rPr lang="en-US" altLang="zh-CN" sz="1400" dirty="0" smtClean="0">
                <a:latin typeface="微软雅黑" panose="020B0503020204020204" pitchFamily="34" charset="-122"/>
                <a:ea typeface="微软雅黑" panose="020B0503020204020204" pitchFamily="34" charset="-122"/>
              </a:rPr>
              <a:t>1</a:t>
            </a:r>
            <a:r>
              <a:rPr lang="zh-CN" altLang="en-US" sz="1400" dirty="0" smtClean="0">
                <a:latin typeface="微软雅黑" panose="020B0503020204020204" pitchFamily="34" charset="-122"/>
                <a:ea typeface="微软雅黑" panose="020B0503020204020204" pitchFamily="34" charset="-122"/>
              </a:rPr>
              <a:t>、安全教育制度。</a:t>
            </a:r>
            <a:r>
              <a:rPr lang="en-US" altLang="zh-CN" sz="1400" dirty="0" smtClean="0">
                <a:latin typeface="微软雅黑" panose="020B0503020204020204" pitchFamily="34" charset="-122"/>
                <a:ea typeface="微软雅黑" panose="020B0503020204020204" pitchFamily="34" charset="-122"/>
              </a:rPr>
              <a:t>2</a:t>
            </a:r>
            <a:r>
              <a:rPr lang="zh-CN" altLang="en-US" sz="1400" dirty="0" smtClean="0">
                <a:latin typeface="微软雅黑" panose="020B0503020204020204" pitchFamily="34" charset="-122"/>
                <a:ea typeface="微软雅黑" panose="020B0503020204020204" pitchFamily="34" charset="-122"/>
              </a:rPr>
              <a:t>、安全生产责任制。</a:t>
            </a:r>
            <a:r>
              <a:rPr lang="en-US" altLang="zh-CN" sz="1400" dirty="0" smtClean="0">
                <a:latin typeface="微软雅黑" panose="020B0503020204020204" pitchFamily="34" charset="-122"/>
                <a:ea typeface="微软雅黑" panose="020B0503020204020204" pitchFamily="34" charset="-122"/>
              </a:rPr>
              <a:t>3</a:t>
            </a:r>
            <a:r>
              <a:rPr lang="zh-CN" altLang="en-US" sz="1400" dirty="0" smtClean="0">
                <a:latin typeface="微软雅黑" panose="020B0503020204020204" pitchFamily="34" charset="-122"/>
                <a:ea typeface="微软雅黑" panose="020B0503020204020204" pitchFamily="34" charset="-122"/>
              </a:rPr>
              <a:t>、安全技术措施计划。</a:t>
            </a:r>
            <a:r>
              <a:rPr lang="en-US" altLang="zh-CN" sz="1400" dirty="0" smtClean="0">
                <a:latin typeface="微软雅黑" panose="020B0503020204020204" pitchFamily="34" charset="-122"/>
                <a:ea typeface="微软雅黑" panose="020B0503020204020204" pitchFamily="34" charset="-122"/>
              </a:rPr>
              <a:t>4</a:t>
            </a:r>
            <a:r>
              <a:rPr lang="zh-CN" altLang="en-US" sz="1400" dirty="0" smtClean="0">
                <a:latin typeface="微软雅黑" panose="020B0503020204020204" pitchFamily="34" charset="-122"/>
                <a:ea typeface="微软雅黑" panose="020B0503020204020204" pitchFamily="34" charset="-122"/>
              </a:rPr>
              <a:t>、安全检查制度。</a:t>
            </a:r>
            <a:r>
              <a:rPr lang="en-US" altLang="zh-CN" sz="1400" dirty="0" smtClean="0">
                <a:latin typeface="微软雅黑" panose="020B0503020204020204" pitchFamily="34" charset="-122"/>
                <a:ea typeface="微软雅黑" panose="020B0503020204020204" pitchFamily="34" charset="-122"/>
              </a:rPr>
              <a:t>5</a:t>
            </a:r>
            <a:r>
              <a:rPr lang="zh-CN" altLang="en-US" sz="1400" dirty="0" smtClean="0">
                <a:latin typeface="微软雅黑" panose="020B0503020204020204" pitchFamily="34" charset="-122"/>
                <a:ea typeface="微软雅黑" panose="020B0503020204020204" pitchFamily="34" charset="-122"/>
              </a:rPr>
              <a:t>安全原始记录制度。</a:t>
            </a:r>
            <a:r>
              <a:rPr lang="en-US" altLang="zh-CN" sz="1400" dirty="0" smtClean="0">
                <a:latin typeface="微软雅黑" panose="020B0503020204020204" pitchFamily="34" charset="-122"/>
                <a:ea typeface="微软雅黑" panose="020B0503020204020204" pitchFamily="34" charset="-122"/>
              </a:rPr>
              <a:t>6</a:t>
            </a:r>
            <a:r>
              <a:rPr lang="zh-CN" altLang="en-US" sz="1400" dirty="0" smtClean="0">
                <a:latin typeface="微软雅黑" panose="020B0503020204020204" pitchFamily="34" charset="-122"/>
                <a:ea typeface="微软雅黑" panose="020B0503020204020204" pitchFamily="34" charset="-122"/>
              </a:rPr>
              <a:t>工程保险。</a:t>
            </a:r>
            <a:endParaRPr lang="zh-HK" altLang="zh-HK" sz="14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5327197" y="4047672"/>
            <a:ext cx="3430588" cy="369888"/>
          </a:xfrm>
          <a:prstGeom prst="rect">
            <a:avLst/>
          </a:prstGeom>
          <a:noFill/>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dirty="0" smtClean="0">
                <a:solidFill>
                  <a:schemeClr val="accent1"/>
                </a:solidFill>
                <a:latin typeface="微软雅黑" panose="020B0503020204020204" pitchFamily="34" charset="-122"/>
                <a:ea typeface="微软雅黑" panose="020B0503020204020204" pitchFamily="34" charset="-122"/>
              </a:rPr>
              <a:t>施工项目安全管理制度</a:t>
            </a:r>
            <a:endParaRPr lang="zh-HK" altLang="en-US" b="1" dirty="0">
              <a:solidFill>
                <a:schemeClr val="accent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flipV="1">
            <a:off x="5027161" y="2390322"/>
            <a:ext cx="3995737" cy="7938"/>
          </a:xfrm>
          <a:prstGeom prst="line">
            <a:avLst/>
          </a:prstGeom>
          <a:solidFill>
            <a:srgbClr val="D3481D"/>
          </a:solidFill>
          <a:ln w="19050" cap="flat" cmpd="sng" algn="ctr">
            <a:solidFill>
              <a:schemeClr val="accent1">
                <a:lumMod val="20000"/>
                <a:lumOff val="80000"/>
              </a:schemeClr>
            </a:solidFill>
            <a:prstDash val="solid"/>
            <a:miter lim="800000"/>
          </a:ln>
          <a:effectLst/>
        </p:spPr>
      </p:cxnSp>
      <p:cxnSp>
        <p:nvCxnSpPr>
          <p:cNvPr id="12" name="直接连接符 11"/>
          <p:cNvCxnSpPr/>
          <p:nvPr/>
        </p:nvCxnSpPr>
        <p:spPr>
          <a:xfrm flipV="1">
            <a:off x="5027161" y="4422322"/>
            <a:ext cx="3995737" cy="7938"/>
          </a:xfrm>
          <a:prstGeom prst="line">
            <a:avLst/>
          </a:prstGeom>
          <a:solidFill>
            <a:srgbClr val="D3481D"/>
          </a:solidFill>
          <a:ln w="19050" cap="flat" cmpd="sng" algn="ctr">
            <a:solidFill>
              <a:schemeClr val="accent1">
                <a:lumMod val="20000"/>
                <a:lumOff val="80000"/>
              </a:schemeClr>
            </a:solidFill>
            <a:prstDash val="solid"/>
            <a:miter lim="800000"/>
          </a:ln>
          <a:effectLst/>
        </p:spPr>
      </p:cxnSp>
      <p:sp>
        <p:nvSpPr>
          <p:cNvPr id="19" name="文本框 58"/>
          <p:cNvSpPr txBox="1"/>
          <p:nvPr/>
        </p:nvSpPr>
        <p:spPr>
          <a:xfrm>
            <a:off x="628015" y="481965"/>
            <a:ext cx="4502150" cy="583565"/>
          </a:xfrm>
          <a:prstGeom prst="rect">
            <a:avLst/>
          </a:prstGeom>
          <a:noFill/>
        </p:spPr>
        <p:txBody>
          <a:bodyPr wrap="square">
            <a:spAutoFit/>
          </a:bodyPr>
          <a:lstStyle/>
          <a:p>
            <a:pPr>
              <a:defRPr/>
            </a:pPr>
            <a:r>
              <a:rPr lang="zh-CN" altLang="en-US" sz="3200" b="1" dirty="0" smtClean="0">
                <a:solidFill>
                  <a:srgbClr val="5B9BD5"/>
                </a:solidFill>
                <a:latin typeface="微软雅黑" panose="020B0503020204020204" pitchFamily="34" charset="-122"/>
                <a:ea typeface="微软雅黑" panose="020B0503020204020204" pitchFamily="34" charset="-122"/>
              </a:rPr>
              <a:t>三、项目安全管理</a:t>
            </a:r>
            <a:endParaRPr lang="zh-CN" altLang="en-US" sz="3200" b="1" dirty="0">
              <a:solidFill>
                <a:srgbClr val="5B9BD5"/>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87"/>
          <p:cNvSpPr/>
          <p:nvPr/>
        </p:nvSpPr>
        <p:spPr bwMode="auto">
          <a:xfrm>
            <a:off x="3075578" y="3261881"/>
            <a:ext cx="3604015" cy="481944"/>
          </a:xfrm>
          <a:custGeom>
            <a:avLst/>
            <a:gdLst>
              <a:gd name="T0" fmla="*/ 1305374 w 1607"/>
              <a:gd name="T1" fmla="*/ 215989 h 214"/>
              <a:gd name="T2" fmla="*/ 0 w 1607"/>
              <a:gd name="T3" fmla="*/ 256953 h 214"/>
              <a:gd name="T4" fmla="*/ 0 w 1607"/>
              <a:gd name="T5" fmla="*/ 312812 h 214"/>
              <a:gd name="T6" fmla="*/ 1309082 w 1607"/>
              <a:gd name="T7" fmla="*/ 353776 h 214"/>
              <a:gd name="T8" fmla="*/ 2835109 w 1607"/>
              <a:gd name="T9" fmla="*/ 398463 h 214"/>
              <a:gd name="T10" fmla="*/ 2970467 w 1607"/>
              <a:gd name="T11" fmla="*/ 389153 h 214"/>
              <a:gd name="T12" fmla="*/ 2979738 w 1607"/>
              <a:gd name="T13" fmla="*/ 0 h 214"/>
              <a:gd name="T14" fmla="*/ 1305374 w 1607"/>
              <a:gd name="T15" fmla="*/ 215989 h 21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07" h="214">
                <a:moveTo>
                  <a:pt x="704" y="116"/>
                </a:moveTo>
                <a:cubicBezTo>
                  <a:pt x="0" y="138"/>
                  <a:pt x="0" y="138"/>
                  <a:pt x="0" y="138"/>
                </a:cubicBezTo>
                <a:cubicBezTo>
                  <a:pt x="0" y="168"/>
                  <a:pt x="0" y="168"/>
                  <a:pt x="0" y="168"/>
                </a:cubicBezTo>
                <a:cubicBezTo>
                  <a:pt x="706" y="190"/>
                  <a:pt x="706" y="190"/>
                  <a:pt x="706" y="190"/>
                </a:cubicBezTo>
                <a:cubicBezTo>
                  <a:pt x="1529" y="214"/>
                  <a:pt x="1529" y="214"/>
                  <a:pt x="1529" y="214"/>
                </a:cubicBezTo>
                <a:cubicBezTo>
                  <a:pt x="1602" y="209"/>
                  <a:pt x="1602" y="209"/>
                  <a:pt x="1602" y="209"/>
                </a:cubicBezTo>
                <a:cubicBezTo>
                  <a:pt x="1607" y="0"/>
                  <a:pt x="1607" y="0"/>
                  <a:pt x="1607" y="0"/>
                </a:cubicBezTo>
                <a:cubicBezTo>
                  <a:pt x="1607" y="0"/>
                  <a:pt x="1090" y="92"/>
                  <a:pt x="704" y="116"/>
                </a:cubicBezTo>
              </a:path>
            </a:pathLst>
          </a:custGeom>
          <a:solidFill>
            <a:schemeClr val="accent2">
              <a:lumMod val="20000"/>
              <a:lumOff val="80000"/>
            </a:schemeClr>
          </a:solidFill>
          <a:ln>
            <a:noFill/>
          </a:ln>
        </p:spPr>
        <p:txBody>
          <a:bodyPr/>
          <a:lstStyle/>
          <a:p>
            <a:pPr>
              <a:defRPr/>
            </a:pPr>
            <a:endParaRPr lang="zh-CN" altLang="en-US"/>
          </a:p>
        </p:txBody>
      </p:sp>
      <p:sp>
        <p:nvSpPr>
          <p:cNvPr id="3" name="Freeform 88"/>
          <p:cNvSpPr/>
          <p:nvPr/>
        </p:nvSpPr>
        <p:spPr bwMode="auto">
          <a:xfrm>
            <a:off x="3075579" y="3697743"/>
            <a:ext cx="3751862" cy="1547595"/>
          </a:xfrm>
          <a:custGeom>
            <a:avLst/>
            <a:gdLst>
              <a:gd name="T0" fmla="*/ 2320916 w 1672"/>
              <a:gd name="T1" fmla="*/ 341207 h 690"/>
              <a:gd name="T2" fmla="*/ 1625197 w 1672"/>
              <a:gd name="T3" fmla="*/ 122389 h 690"/>
              <a:gd name="T4" fmla="*/ 530601 w 1672"/>
              <a:gd name="T5" fmla="*/ 31525 h 690"/>
              <a:gd name="T6" fmla="*/ 0 w 1672"/>
              <a:gd name="T7" fmla="*/ 0 h 690"/>
              <a:gd name="T8" fmla="*/ 0 w 1672"/>
              <a:gd name="T9" fmla="*/ 46360 h 690"/>
              <a:gd name="T10" fmla="*/ 532456 w 1672"/>
              <a:gd name="T11" fmla="*/ 74175 h 690"/>
              <a:gd name="T12" fmla="*/ 1549132 w 1672"/>
              <a:gd name="T13" fmla="*/ 224380 h 690"/>
              <a:gd name="T14" fmla="*/ 2755044 w 1672"/>
              <a:gd name="T15" fmla="*/ 1108922 h 690"/>
              <a:gd name="T16" fmla="*/ 3064870 w 1672"/>
              <a:gd name="T17" fmla="*/ 1272107 h 690"/>
              <a:gd name="T18" fmla="*/ 3101975 w 1672"/>
              <a:gd name="T19" fmla="*/ 725064 h 690"/>
              <a:gd name="T20" fmla="*/ 2320916 w 1672"/>
              <a:gd name="T21" fmla="*/ 341207 h 69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672" h="690">
                <a:moveTo>
                  <a:pt x="1251" y="184"/>
                </a:moveTo>
                <a:cubicBezTo>
                  <a:pt x="1047" y="98"/>
                  <a:pt x="876" y="66"/>
                  <a:pt x="876" y="66"/>
                </a:cubicBezTo>
                <a:cubicBezTo>
                  <a:pt x="712" y="24"/>
                  <a:pt x="286" y="17"/>
                  <a:pt x="286" y="17"/>
                </a:cubicBezTo>
                <a:cubicBezTo>
                  <a:pt x="0" y="0"/>
                  <a:pt x="0" y="0"/>
                  <a:pt x="0" y="0"/>
                </a:cubicBezTo>
                <a:cubicBezTo>
                  <a:pt x="0" y="25"/>
                  <a:pt x="0" y="25"/>
                  <a:pt x="0" y="25"/>
                </a:cubicBezTo>
                <a:cubicBezTo>
                  <a:pt x="287" y="40"/>
                  <a:pt x="287" y="40"/>
                  <a:pt x="287" y="40"/>
                </a:cubicBezTo>
                <a:cubicBezTo>
                  <a:pt x="684" y="66"/>
                  <a:pt x="835" y="121"/>
                  <a:pt x="835" y="121"/>
                </a:cubicBezTo>
                <a:cubicBezTo>
                  <a:pt x="1038" y="197"/>
                  <a:pt x="1313" y="435"/>
                  <a:pt x="1485" y="598"/>
                </a:cubicBezTo>
                <a:cubicBezTo>
                  <a:pt x="1583" y="690"/>
                  <a:pt x="1652" y="686"/>
                  <a:pt x="1652" y="686"/>
                </a:cubicBezTo>
                <a:cubicBezTo>
                  <a:pt x="1672" y="391"/>
                  <a:pt x="1672" y="391"/>
                  <a:pt x="1672" y="391"/>
                </a:cubicBezTo>
                <a:lnTo>
                  <a:pt x="1251" y="184"/>
                </a:lnTo>
                <a:close/>
              </a:path>
            </a:pathLst>
          </a:custGeom>
          <a:solidFill>
            <a:schemeClr val="accent2">
              <a:lumMod val="60000"/>
              <a:lumOff val="40000"/>
            </a:schemeClr>
          </a:solidFill>
          <a:ln>
            <a:noFill/>
          </a:ln>
        </p:spPr>
        <p:txBody>
          <a:bodyPr/>
          <a:lstStyle/>
          <a:p>
            <a:pPr>
              <a:defRPr/>
            </a:pPr>
            <a:endParaRPr lang="zh-CN" altLang="en-US"/>
          </a:p>
        </p:txBody>
      </p:sp>
      <p:sp>
        <p:nvSpPr>
          <p:cNvPr id="4" name="Freeform 89"/>
          <p:cNvSpPr/>
          <p:nvPr/>
        </p:nvSpPr>
        <p:spPr bwMode="auto">
          <a:xfrm>
            <a:off x="3075578" y="3630537"/>
            <a:ext cx="3319841" cy="731556"/>
          </a:xfrm>
          <a:custGeom>
            <a:avLst/>
            <a:gdLst>
              <a:gd name="T0" fmla="*/ 0 w 1480"/>
              <a:gd name="T1" fmla="*/ 0 h 326"/>
              <a:gd name="T2" fmla="*/ 0 w 1480"/>
              <a:gd name="T3" fmla="*/ 106709379 h 326"/>
              <a:gd name="T4" fmla="*/ 2147483646 w 1480"/>
              <a:gd name="T5" fmla="*/ 261610988 h 326"/>
              <a:gd name="T6" fmla="*/ 2147483646 w 1480"/>
              <a:gd name="T7" fmla="*/ 981041670 h 326"/>
              <a:gd name="T8" fmla="*/ 2147483646 w 1480"/>
              <a:gd name="T9" fmla="*/ 1087752904 h 326"/>
              <a:gd name="T10" fmla="*/ 2147483646 w 1480"/>
              <a:gd name="T11" fmla="*/ 154901609 h 326"/>
              <a:gd name="T12" fmla="*/ 0 w 1480"/>
              <a:gd name="T13" fmla="*/ 0 h 3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80" h="326">
                <a:moveTo>
                  <a:pt x="0" y="0"/>
                </a:moveTo>
                <a:cubicBezTo>
                  <a:pt x="0" y="31"/>
                  <a:pt x="0" y="31"/>
                  <a:pt x="0" y="31"/>
                </a:cubicBezTo>
                <a:cubicBezTo>
                  <a:pt x="726" y="76"/>
                  <a:pt x="726" y="76"/>
                  <a:pt x="726" y="76"/>
                </a:cubicBezTo>
                <a:cubicBezTo>
                  <a:pt x="1000" y="98"/>
                  <a:pt x="1244" y="210"/>
                  <a:pt x="1382" y="285"/>
                </a:cubicBezTo>
                <a:cubicBezTo>
                  <a:pt x="1457" y="326"/>
                  <a:pt x="1471" y="316"/>
                  <a:pt x="1471" y="316"/>
                </a:cubicBezTo>
                <a:cubicBezTo>
                  <a:pt x="1480" y="45"/>
                  <a:pt x="1480" y="45"/>
                  <a:pt x="1480" y="45"/>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 name="Freeform 90"/>
          <p:cNvSpPr/>
          <p:nvPr/>
        </p:nvSpPr>
        <p:spPr bwMode="auto">
          <a:xfrm>
            <a:off x="3075578" y="2751135"/>
            <a:ext cx="3525291" cy="831401"/>
          </a:xfrm>
          <a:custGeom>
            <a:avLst/>
            <a:gdLst>
              <a:gd name="T0" fmla="*/ 2766227 w 1571"/>
              <a:gd name="T1" fmla="*/ 0 h 371"/>
              <a:gd name="T2" fmla="*/ 1346936 w 1571"/>
              <a:gd name="T3" fmla="*/ 531753 h 371"/>
              <a:gd name="T4" fmla="*/ 0 w 1571"/>
              <a:gd name="T5" fmla="*/ 635510 h 371"/>
              <a:gd name="T6" fmla="*/ 0 w 1571"/>
              <a:gd name="T7" fmla="*/ 687388 h 371"/>
              <a:gd name="T8" fmla="*/ 1020406 w 1571"/>
              <a:gd name="T9" fmla="*/ 668860 h 371"/>
              <a:gd name="T10" fmla="*/ 2914650 w 1571"/>
              <a:gd name="T11" fmla="*/ 453935 h 371"/>
              <a:gd name="T12" fmla="*/ 2766227 w 1571"/>
              <a:gd name="T13" fmla="*/ 0 h 37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71" h="371">
                <a:moveTo>
                  <a:pt x="1491" y="0"/>
                </a:moveTo>
                <a:cubicBezTo>
                  <a:pt x="1491" y="0"/>
                  <a:pt x="1040" y="255"/>
                  <a:pt x="726" y="287"/>
                </a:cubicBezTo>
                <a:cubicBezTo>
                  <a:pt x="726" y="287"/>
                  <a:pt x="451" y="323"/>
                  <a:pt x="0" y="343"/>
                </a:cubicBezTo>
                <a:cubicBezTo>
                  <a:pt x="0" y="371"/>
                  <a:pt x="0" y="371"/>
                  <a:pt x="0" y="371"/>
                </a:cubicBezTo>
                <a:cubicBezTo>
                  <a:pt x="159" y="368"/>
                  <a:pt x="408" y="363"/>
                  <a:pt x="550" y="361"/>
                </a:cubicBezTo>
                <a:cubicBezTo>
                  <a:pt x="1064" y="334"/>
                  <a:pt x="1571" y="245"/>
                  <a:pt x="1571" y="245"/>
                </a:cubicBezTo>
                <a:lnTo>
                  <a:pt x="1491" y="0"/>
                </a:lnTo>
                <a:close/>
              </a:path>
            </a:pathLst>
          </a:custGeom>
          <a:solidFill>
            <a:schemeClr val="accent1">
              <a:lumMod val="75000"/>
            </a:schemeClr>
          </a:solidFill>
          <a:ln>
            <a:noFill/>
          </a:ln>
        </p:spPr>
        <p:txBody>
          <a:bodyPr/>
          <a:lstStyle/>
          <a:p>
            <a:pPr>
              <a:defRPr/>
            </a:pPr>
            <a:endParaRPr lang="zh-CN" altLang="en-US"/>
          </a:p>
        </p:txBody>
      </p:sp>
      <p:sp>
        <p:nvSpPr>
          <p:cNvPr id="6" name="Freeform 91"/>
          <p:cNvSpPr/>
          <p:nvPr/>
        </p:nvSpPr>
        <p:spPr bwMode="auto">
          <a:xfrm>
            <a:off x="3075579" y="1445472"/>
            <a:ext cx="3692340" cy="2006498"/>
          </a:xfrm>
          <a:custGeom>
            <a:avLst/>
            <a:gdLst>
              <a:gd name="T0" fmla="*/ 2147483646 w 1646"/>
              <a:gd name="T1" fmla="*/ 0 h 895"/>
              <a:gd name="T2" fmla="*/ 2147483646 w 1646"/>
              <a:gd name="T3" fmla="*/ 2147483646 h 895"/>
              <a:gd name="T4" fmla="*/ 670751009 w 1646"/>
              <a:gd name="T5" fmla="*/ 2147483646 h 895"/>
              <a:gd name="T6" fmla="*/ 0 w 1646"/>
              <a:gd name="T7" fmla="*/ 2147483646 h 895"/>
              <a:gd name="T8" fmla="*/ 0 w 1646"/>
              <a:gd name="T9" fmla="*/ 2147483646 h 895"/>
              <a:gd name="T10" fmla="*/ 667310623 w 1646"/>
              <a:gd name="T11" fmla="*/ 2147483646 h 895"/>
              <a:gd name="T12" fmla="*/ 2147483646 w 1646"/>
              <a:gd name="T13" fmla="*/ 2147483646 h 895"/>
              <a:gd name="T14" fmla="*/ 2147483646 w 1646"/>
              <a:gd name="T15" fmla="*/ 563453194 h 895"/>
              <a:gd name="T16" fmla="*/ 2147483646 w 1646"/>
              <a:gd name="T17" fmla="*/ 0 h 8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46" h="895">
                <a:moveTo>
                  <a:pt x="1354" y="0"/>
                </a:moveTo>
                <a:cubicBezTo>
                  <a:pt x="1354" y="0"/>
                  <a:pt x="1024" y="570"/>
                  <a:pt x="821" y="718"/>
                </a:cubicBezTo>
                <a:cubicBezTo>
                  <a:pt x="821" y="718"/>
                  <a:pt x="705" y="816"/>
                  <a:pt x="195" y="846"/>
                </a:cubicBezTo>
                <a:cubicBezTo>
                  <a:pt x="0" y="863"/>
                  <a:pt x="0" y="863"/>
                  <a:pt x="0" y="863"/>
                </a:cubicBezTo>
                <a:cubicBezTo>
                  <a:pt x="0" y="895"/>
                  <a:pt x="0" y="895"/>
                  <a:pt x="0" y="895"/>
                </a:cubicBezTo>
                <a:cubicBezTo>
                  <a:pt x="194" y="885"/>
                  <a:pt x="194" y="885"/>
                  <a:pt x="194" y="885"/>
                </a:cubicBezTo>
                <a:cubicBezTo>
                  <a:pt x="194" y="885"/>
                  <a:pt x="682" y="877"/>
                  <a:pt x="874" y="779"/>
                </a:cubicBezTo>
                <a:cubicBezTo>
                  <a:pt x="874" y="779"/>
                  <a:pt x="1338" y="484"/>
                  <a:pt x="1646" y="164"/>
                </a:cubicBezTo>
                <a:lnTo>
                  <a:pt x="1354"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 name="Freeform 92"/>
          <p:cNvSpPr/>
          <p:nvPr/>
        </p:nvSpPr>
        <p:spPr bwMode="auto">
          <a:xfrm>
            <a:off x="3075578" y="1852531"/>
            <a:ext cx="3863227" cy="1668561"/>
          </a:xfrm>
          <a:custGeom>
            <a:avLst/>
            <a:gdLst>
              <a:gd name="T0" fmla="*/ 3053081 w 1722"/>
              <a:gd name="T1" fmla="*/ 83440 h 744"/>
              <a:gd name="T2" fmla="*/ 2910258 w 1722"/>
              <a:gd name="T3" fmla="*/ 81586 h 744"/>
              <a:gd name="T4" fmla="*/ 1550654 w 1722"/>
              <a:gd name="T5" fmla="*/ 1138490 h 744"/>
              <a:gd name="T6" fmla="*/ 534197 w 1722"/>
              <a:gd name="T7" fmla="*/ 1288681 h 744"/>
              <a:gd name="T8" fmla="*/ 0 w 1722"/>
              <a:gd name="T9" fmla="*/ 1320203 h 744"/>
              <a:gd name="T10" fmla="*/ 0 w 1722"/>
              <a:gd name="T11" fmla="*/ 1379538 h 744"/>
              <a:gd name="T12" fmla="*/ 530487 w 1722"/>
              <a:gd name="T13" fmla="*/ 1349871 h 744"/>
              <a:gd name="T14" fmla="*/ 1582186 w 1722"/>
              <a:gd name="T15" fmla="*/ 1242326 h 744"/>
              <a:gd name="T16" fmla="*/ 2264771 w 1722"/>
              <a:gd name="T17" fmla="*/ 1003132 h 744"/>
              <a:gd name="T18" fmla="*/ 3194050 w 1722"/>
              <a:gd name="T19" fmla="*/ 559974 h 744"/>
              <a:gd name="T20" fmla="*/ 3053081 w 1722"/>
              <a:gd name="T21" fmla="*/ 83440 h 7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22" h="744">
                <a:moveTo>
                  <a:pt x="1646" y="45"/>
                </a:moveTo>
                <a:cubicBezTo>
                  <a:pt x="1646" y="45"/>
                  <a:pt x="1618" y="0"/>
                  <a:pt x="1569" y="44"/>
                </a:cubicBezTo>
                <a:cubicBezTo>
                  <a:pt x="1407" y="188"/>
                  <a:pt x="1036" y="511"/>
                  <a:pt x="836" y="614"/>
                </a:cubicBezTo>
                <a:cubicBezTo>
                  <a:pt x="836" y="614"/>
                  <a:pt x="661" y="680"/>
                  <a:pt x="288" y="695"/>
                </a:cubicBezTo>
                <a:cubicBezTo>
                  <a:pt x="0" y="712"/>
                  <a:pt x="0" y="712"/>
                  <a:pt x="0" y="712"/>
                </a:cubicBezTo>
                <a:cubicBezTo>
                  <a:pt x="0" y="744"/>
                  <a:pt x="0" y="744"/>
                  <a:pt x="0" y="744"/>
                </a:cubicBezTo>
                <a:cubicBezTo>
                  <a:pt x="286" y="728"/>
                  <a:pt x="286" y="728"/>
                  <a:pt x="286" y="728"/>
                </a:cubicBezTo>
                <a:cubicBezTo>
                  <a:pt x="286" y="728"/>
                  <a:pt x="689" y="712"/>
                  <a:pt x="853" y="670"/>
                </a:cubicBezTo>
                <a:cubicBezTo>
                  <a:pt x="853" y="670"/>
                  <a:pt x="1018" y="627"/>
                  <a:pt x="1221" y="541"/>
                </a:cubicBezTo>
                <a:cubicBezTo>
                  <a:pt x="1722" y="302"/>
                  <a:pt x="1722" y="302"/>
                  <a:pt x="1722" y="302"/>
                </a:cubicBezTo>
                <a:lnTo>
                  <a:pt x="1646" y="45"/>
                </a:lnTo>
                <a:close/>
              </a:path>
            </a:pathLst>
          </a:custGeom>
          <a:solidFill>
            <a:schemeClr val="accent2">
              <a:lumMod val="40000"/>
              <a:lumOff val="60000"/>
            </a:schemeClr>
          </a:solidFill>
          <a:ln>
            <a:noFill/>
          </a:ln>
        </p:spPr>
        <p:txBody>
          <a:bodyPr/>
          <a:lstStyle/>
          <a:p>
            <a:pPr>
              <a:defRPr/>
            </a:pPr>
            <a:endParaRPr lang="zh-CN" altLang="en-US"/>
          </a:p>
        </p:txBody>
      </p:sp>
      <p:sp>
        <p:nvSpPr>
          <p:cNvPr id="8" name="Oval 93"/>
          <p:cNvSpPr>
            <a:spLocks noChangeArrowheads="1"/>
          </p:cNvSpPr>
          <p:nvPr/>
        </p:nvSpPr>
        <p:spPr bwMode="auto">
          <a:xfrm>
            <a:off x="6318616" y="2697372"/>
            <a:ext cx="599069" cy="600990"/>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800"/>
          </a:p>
        </p:txBody>
      </p:sp>
      <p:sp>
        <p:nvSpPr>
          <p:cNvPr id="9" name="Oval 94"/>
          <p:cNvSpPr>
            <a:spLocks noChangeArrowheads="1"/>
          </p:cNvSpPr>
          <p:nvPr/>
        </p:nvSpPr>
        <p:spPr bwMode="auto">
          <a:xfrm>
            <a:off x="6086285" y="1167060"/>
            <a:ext cx="796839" cy="792998"/>
          </a:xfrm>
          <a:prstGeom prst="ellipse">
            <a:avLst/>
          </a:prstGeom>
          <a:solidFill>
            <a:schemeClr val="accent1">
              <a:lumMod val="75000"/>
            </a:schemeClr>
          </a:solidFill>
          <a:ln>
            <a:noFill/>
          </a:ln>
        </p:spPr>
        <p:txBody>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a:p>
        </p:txBody>
      </p:sp>
      <p:sp>
        <p:nvSpPr>
          <p:cNvPr id="10" name="Oval 95"/>
          <p:cNvSpPr>
            <a:spLocks noChangeArrowheads="1"/>
          </p:cNvSpPr>
          <p:nvPr/>
        </p:nvSpPr>
        <p:spPr bwMode="auto">
          <a:xfrm>
            <a:off x="6138128" y="3715022"/>
            <a:ext cx="700833" cy="698914"/>
          </a:xfrm>
          <a:prstGeom prst="ellipse">
            <a:avLst/>
          </a:prstGeom>
          <a:solidFill>
            <a:schemeClr val="accent1">
              <a:lumMod val="75000"/>
            </a:schemeClr>
          </a:solidFill>
          <a:ln>
            <a:noFill/>
          </a:ln>
        </p:spPr>
        <p:txBody>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a:p>
        </p:txBody>
      </p:sp>
      <p:sp>
        <p:nvSpPr>
          <p:cNvPr id="11" name="Oval 96"/>
          <p:cNvSpPr>
            <a:spLocks noChangeArrowheads="1"/>
          </p:cNvSpPr>
          <p:nvPr/>
        </p:nvSpPr>
        <p:spPr bwMode="auto">
          <a:xfrm>
            <a:off x="6428060" y="4567543"/>
            <a:ext cx="668192" cy="668192"/>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800"/>
          </a:p>
        </p:txBody>
      </p:sp>
      <p:sp>
        <p:nvSpPr>
          <p:cNvPr id="12" name="Freeform 97"/>
          <p:cNvSpPr/>
          <p:nvPr/>
        </p:nvSpPr>
        <p:spPr bwMode="auto">
          <a:xfrm>
            <a:off x="3021816" y="3749583"/>
            <a:ext cx="3700020" cy="2004577"/>
          </a:xfrm>
          <a:custGeom>
            <a:avLst/>
            <a:gdLst>
              <a:gd name="T0" fmla="*/ 2147483646 w 1649"/>
              <a:gd name="T1" fmla="*/ 402105738 h 894"/>
              <a:gd name="T2" fmla="*/ 770900186 w 1649"/>
              <a:gd name="T3" fmla="*/ 34368693 h 894"/>
              <a:gd name="T4" fmla="*/ 82596051 w 1649"/>
              <a:gd name="T5" fmla="*/ 0 h 894"/>
              <a:gd name="T6" fmla="*/ 0 w 1649"/>
              <a:gd name="T7" fmla="*/ 109976481 h 894"/>
              <a:gd name="T8" fmla="*/ 774341456 w 1649"/>
              <a:gd name="T9" fmla="*/ 168402703 h 894"/>
              <a:gd name="T10" fmla="*/ 2147483646 w 1649"/>
              <a:gd name="T11" fmla="*/ 608312335 h 894"/>
              <a:gd name="T12" fmla="*/ 2147483646 w 1649"/>
              <a:gd name="T13" fmla="*/ 2147483646 h 894"/>
              <a:gd name="T14" fmla="*/ 2147483646 w 1649"/>
              <a:gd name="T15" fmla="*/ 2147483646 h 894"/>
              <a:gd name="T16" fmla="*/ 2147483646 w 1649"/>
              <a:gd name="T17" fmla="*/ 402105738 h 8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49" h="894">
                <a:moveTo>
                  <a:pt x="904" y="117"/>
                </a:moveTo>
                <a:cubicBezTo>
                  <a:pt x="741" y="33"/>
                  <a:pt x="224" y="10"/>
                  <a:pt x="224" y="10"/>
                </a:cubicBezTo>
                <a:cubicBezTo>
                  <a:pt x="24" y="0"/>
                  <a:pt x="24" y="0"/>
                  <a:pt x="24" y="0"/>
                </a:cubicBezTo>
                <a:cubicBezTo>
                  <a:pt x="0" y="32"/>
                  <a:pt x="0" y="32"/>
                  <a:pt x="0" y="32"/>
                </a:cubicBezTo>
                <a:cubicBezTo>
                  <a:pt x="225" y="49"/>
                  <a:pt x="225" y="49"/>
                  <a:pt x="225" y="49"/>
                </a:cubicBezTo>
                <a:cubicBezTo>
                  <a:pt x="735" y="79"/>
                  <a:pt x="850" y="177"/>
                  <a:pt x="850" y="177"/>
                </a:cubicBezTo>
                <a:cubicBezTo>
                  <a:pt x="1054" y="325"/>
                  <a:pt x="1387" y="894"/>
                  <a:pt x="1387" y="894"/>
                </a:cubicBezTo>
                <a:cubicBezTo>
                  <a:pt x="1649" y="681"/>
                  <a:pt x="1649" y="681"/>
                  <a:pt x="1649" y="681"/>
                </a:cubicBezTo>
                <a:cubicBezTo>
                  <a:pt x="1291" y="256"/>
                  <a:pt x="904" y="117"/>
                  <a:pt x="904" y="117"/>
                </a:cubicBezTo>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 name="Oval 98"/>
          <p:cNvSpPr>
            <a:spLocks noChangeArrowheads="1"/>
          </p:cNvSpPr>
          <p:nvPr/>
        </p:nvSpPr>
        <p:spPr bwMode="auto">
          <a:xfrm>
            <a:off x="6049804" y="5130132"/>
            <a:ext cx="777637" cy="777637"/>
          </a:xfrm>
          <a:prstGeom prst="ellipse">
            <a:avLst/>
          </a:prstGeom>
          <a:solidFill>
            <a:schemeClr val="accent1">
              <a:lumMod val="75000"/>
            </a:schemeClr>
          </a:solidFill>
          <a:ln>
            <a:noFill/>
          </a:ln>
        </p:spPr>
        <p:txBody>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a:p>
        </p:txBody>
      </p:sp>
      <p:sp>
        <p:nvSpPr>
          <p:cNvPr id="14" name="Oval 99"/>
          <p:cNvSpPr>
            <a:spLocks noChangeArrowheads="1"/>
          </p:cNvSpPr>
          <p:nvPr/>
        </p:nvSpPr>
        <p:spPr bwMode="auto">
          <a:xfrm>
            <a:off x="6468383" y="1875574"/>
            <a:ext cx="683553" cy="681634"/>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800"/>
          </a:p>
        </p:txBody>
      </p:sp>
      <p:sp>
        <p:nvSpPr>
          <p:cNvPr id="15" name="Oval 100"/>
          <p:cNvSpPr>
            <a:spLocks noChangeArrowheads="1"/>
          </p:cNvSpPr>
          <p:nvPr/>
        </p:nvSpPr>
        <p:spPr bwMode="auto">
          <a:xfrm>
            <a:off x="6435741" y="3288761"/>
            <a:ext cx="453142" cy="455063"/>
          </a:xfrm>
          <a:prstGeom prst="ellipse">
            <a:avLst/>
          </a:prstGeom>
          <a:solidFill>
            <a:schemeClr val="accent2">
              <a:lumMod val="60000"/>
              <a:lumOff val="40000"/>
            </a:schemeClr>
          </a:solidFill>
          <a:ln>
            <a:noFill/>
          </a:ln>
        </p:spPr>
        <p:txBody>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a:p>
        </p:txBody>
      </p:sp>
      <p:sp>
        <p:nvSpPr>
          <p:cNvPr id="16" name="Freeform 101"/>
          <p:cNvSpPr>
            <a:spLocks noEditPoints="1"/>
          </p:cNvSpPr>
          <p:nvPr/>
        </p:nvSpPr>
        <p:spPr bwMode="auto">
          <a:xfrm>
            <a:off x="871311" y="3154356"/>
            <a:ext cx="2490361" cy="935086"/>
          </a:xfrm>
          <a:custGeom>
            <a:avLst/>
            <a:gdLst>
              <a:gd name="T0" fmla="*/ 12973 w 1111"/>
              <a:gd name="T1" fmla="*/ 491307 h 417"/>
              <a:gd name="T2" fmla="*/ 172355 w 1111"/>
              <a:gd name="T3" fmla="*/ 539511 h 417"/>
              <a:gd name="T4" fmla="*/ 313203 w 1111"/>
              <a:gd name="T5" fmla="*/ 546926 h 417"/>
              <a:gd name="T6" fmla="*/ 316910 w 1111"/>
              <a:gd name="T7" fmla="*/ 546926 h 417"/>
              <a:gd name="T8" fmla="*/ 368802 w 1111"/>
              <a:gd name="T9" fmla="*/ 546926 h 417"/>
              <a:gd name="T10" fmla="*/ 774669 w 1111"/>
              <a:gd name="T11" fmla="*/ 546926 h 417"/>
              <a:gd name="T12" fmla="*/ 1262080 w 1111"/>
              <a:gd name="T13" fmla="*/ 773113 h 417"/>
              <a:gd name="T14" fmla="*/ 1499299 w 1111"/>
              <a:gd name="T15" fmla="*/ 773113 h 417"/>
              <a:gd name="T16" fmla="*/ 1219455 w 1111"/>
              <a:gd name="T17" fmla="*/ 546926 h 417"/>
              <a:gd name="T18" fmla="*/ 1454821 w 1111"/>
              <a:gd name="T19" fmla="*/ 546926 h 417"/>
              <a:gd name="T20" fmla="*/ 1821769 w 1111"/>
              <a:gd name="T21" fmla="*/ 537657 h 417"/>
              <a:gd name="T22" fmla="*/ 1899606 w 1111"/>
              <a:gd name="T23" fmla="*/ 361528 h 417"/>
              <a:gd name="T24" fmla="*/ 1940378 w 1111"/>
              <a:gd name="T25" fmla="*/ 270682 h 417"/>
              <a:gd name="T26" fmla="*/ 1947792 w 1111"/>
              <a:gd name="T27" fmla="*/ 255850 h 417"/>
              <a:gd name="T28" fmla="*/ 1966324 w 1111"/>
              <a:gd name="T29" fmla="*/ 265120 h 417"/>
              <a:gd name="T30" fmla="*/ 2055281 w 1111"/>
              <a:gd name="T31" fmla="*/ 265120 h 417"/>
              <a:gd name="T32" fmla="*/ 1977444 w 1111"/>
              <a:gd name="T33" fmla="*/ 189107 h 417"/>
              <a:gd name="T34" fmla="*/ 1984857 w 1111"/>
              <a:gd name="T35" fmla="*/ 172421 h 417"/>
              <a:gd name="T36" fmla="*/ 2051575 w 1111"/>
              <a:gd name="T37" fmla="*/ 22248 h 417"/>
              <a:gd name="T38" fmla="*/ 2058988 w 1111"/>
              <a:gd name="T39" fmla="*/ 0 h 417"/>
              <a:gd name="T40" fmla="*/ 1897753 w 1111"/>
              <a:gd name="T41" fmla="*/ 0 h 417"/>
              <a:gd name="T42" fmla="*/ 1812502 w 1111"/>
              <a:gd name="T43" fmla="*/ 77867 h 417"/>
              <a:gd name="T44" fmla="*/ 1760611 w 1111"/>
              <a:gd name="T45" fmla="*/ 127925 h 417"/>
              <a:gd name="T46" fmla="*/ 1658681 w 1111"/>
              <a:gd name="T47" fmla="*/ 226187 h 417"/>
              <a:gd name="T48" fmla="*/ 1056366 w 1111"/>
              <a:gd name="T49" fmla="*/ 226187 h 417"/>
              <a:gd name="T50" fmla="*/ 1126791 w 1111"/>
              <a:gd name="T51" fmla="*/ 100115 h 417"/>
              <a:gd name="T52" fmla="*/ 952583 w 1111"/>
              <a:gd name="T53" fmla="*/ 100115 h 417"/>
              <a:gd name="T54" fmla="*/ 761696 w 1111"/>
              <a:gd name="T55" fmla="*/ 226187 h 417"/>
              <a:gd name="T56" fmla="*/ 452199 w 1111"/>
              <a:gd name="T57" fmla="*/ 226187 h 417"/>
              <a:gd name="T58" fmla="*/ 331736 w 1111"/>
              <a:gd name="T59" fmla="*/ 250288 h 417"/>
              <a:gd name="T60" fmla="*/ 385481 w 1111"/>
              <a:gd name="T61" fmla="*/ 276244 h 417"/>
              <a:gd name="T62" fmla="*/ 298377 w 1111"/>
              <a:gd name="T63" fmla="*/ 365236 h 417"/>
              <a:gd name="T64" fmla="*/ 209420 w 1111"/>
              <a:gd name="T65" fmla="*/ 365236 h 417"/>
              <a:gd name="T66" fmla="*/ 181621 w 1111"/>
              <a:gd name="T67" fmla="*/ 365236 h 417"/>
              <a:gd name="T68" fmla="*/ 161235 w 1111"/>
              <a:gd name="T69" fmla="*/ 367090 h 417"/>
              <a:gd name="T70" fmla="*/ 100077 w 1111"/>
              <a:gd name="T71" fmla="*/ 385630 h 417"/>
              <a:gd name="T72" fmla="*/ 12973 w 1111"/>
              <a:gd name="T73" fmla="*/ 491307 h 417"/>
              <a:gd name="T74" fmla="*/ 1260227 w 1111"/>
              <a:gd name="T75" fmla="*/ 302200 h 417"/>
              <a:gd name="T76" fmla="*/ 1382543 w 1111"/>
              <a:gd name="T77" fmla="*/ 302200 h 417"/>
              <a:gd name="T78" fmla="*/ 1399222 w 1111"/>
              <a:gd name="T79" fmla="*/ 365236 h 417"/>
              <a:gd name="T80" fmla="*/ 1276906 w 1111"/>
              <a:gd name="T81" fmla="*/ 365236 h 417"/>
              <a:gd name="T82" fmla="*/ 1260227 w 1111"/>
              <a:gd name="T83" fmla="*/ 302200 h 417"/>
              <a:gd name="T84" fmla="*/ 1056366 w 1111"/>
              <a:gd name="T85" fmla="*/ 302200 h 417"/>
              <a:gd name="T86" fmla="*/ 1178683 w 1111"/>
              <a:gd name="T87" fmla="*/ 302200 h 417"/>
              <a:gd name="T88" fmla="*/ 1195362 w 1111"/>
              <a:gd name="T89" fmla="*/ 365236 h 417"/>
              <a:gd name="T90" fmla="*/ 1073046 w 1111"/>
              <a:gd name="T91" fmla="*/ 365236 h 417"/>
              <a:gd name="T92" fmla="*/ 1056366 w 1111"/>
              <a:gd name="T93" fmla="*/ 302200 h 417"/>
              <a:gd name="T94" fmla="*/ 854360 w 1111"/>
              <a:gd name="T95" fmla="*/ 302200 h 417"/>
              <a:gd name="T96" fmla="*/ 976676 w 1111"/>
              <a:gd name="T97" fmla="*/ 302200 h 417"/>
              <a:gd name="T98" fmla="*/ 993355 w 1111"/>
              <a:gd name="T99" fmla="*/ 365236 h 417"/>
              <a:gd name="T100" fmla="*/ 871039 w 1111"/>
              <a:gd name="T101" fmla="*/ 365236 h 417"/>
              <a:gd name="T102" fmla="*/ 854360 w 1111"/>
              <a:gd name="T103" fmla="*/ 302200 h 417"/>
              <a:gd name="T104" fmla="*/ 650499 w 1111"/>
              <a:gd name="T105" fmla="*/ 302200 h 417"/>
              <a:gd name="T106" fmla="*/ 772815 w 1111"/>
              <a:gd name="T107" fmla="*/ 302200 h 417"/>
              <a:gd name="T108" fmla="*/ 789495 w 1111"/>
              <a:gd name="T109" fmla="*/ 365236 h 417"/>
              <a:gd name="T110" fmla="*/ 667179 w 1111"/>
              <a:gd name="T111" fmla="*/ 365236 h 417"/>
              <a:gd name="T112" fmla="*/ 650499 w 1111"/>
              <a:gd name="T113" fmla="*/ 302200 h 41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111" h="417">
                <a:moveTo>
                  <a:pt x="7" y="265"/>
                </a:moveTo>
                <a:cubicBezTo>
                  <a:pt x="7" y="265"/>
                  <a:pt x="10" y="289"/>
                  <a:pt x="93" y="291"/>
                </a:cubicBezTo>
                <a:cubicBezTo>
                  <a:pt x="166" y="295"/>
                  <a:pt x="132" y="294"/>
                  <a:pt x="169" y="295"/>
                </a:cubicBezTo>
                <a:cubicBezTo>
                  <a:pt x="170" y="295"/>
                  <a:pt x="170" y="295"/>
                  <a:pt x="171" y="295"/>
                </a:cubicBezTo>
                <a:cubicBezTo>
                  <a:pt x="199" y="295"/>
                  <a:pt x="199" y="295"/>
                  <a:pt x="199" y="295"/>
                </a:cubicBezTo>
                <a:cubicBezTo>
                  <a:pt x="418" y="295"/>
                  <a:pt x="418" y="295"/>
                  <a:pt x="418" y="295"/>
                </a:cubicBezTo>
                <a:cubicBezTo>
                  <a:pt x="681" y="417"/>
                  <a:pt x="681" y="417"/>
                  <a:pt x="681" y="417"/>
                </a:cubicBezTo>
                <a:cubicBezTo>
                  <a:pt x="809" y="417"/>
                  <a:pt x="809" y="417"/>
                  <a:pt x="809" y="417"/>
                </a:cubicBezTo>
                <a:cubicBezTo>
                  <a:pt x="658" y="295"/>
                  <a:pt x="658" y="295"/>
                  <a:pt x="658" y="295"/>
                </a:cubicBezTo>
                <a:cubicBezTo>
                  <a:pt x="785" y="295"/>
                  <a:pt x="785" y="295"/>
                  <a:pt x="785" y="295"/>
                </a:cubicBezTo>
                <a:cubicBezTo>
                  <a:pt x="804" y="297"/>
                  <a:pt x="941" y="295"/>
                  <a:pt x="983" y="290"/>
                </a:cubicBezTo>
                <a:cubicBezTo>
                  <a:pt x="1025" y="195"/>
                  <a:pt x="1025" y="195"/>
                  <a:pt x="1025" y="195"/>
                </a:cubicBezTo>
                <a:cubicBezTo>
                  <a:pt x="1047" y="146"/>
                  <a:pt x="1047" y="146"/>
                  <a:pt x="1047" y="146"/>
                </a:cubicBezTo>
                <a:cubicBezTo>
                  <a:pt x="1051" y="138"/>
                  <a:pt x="1051" y="138"/>
                  <a:pt x="1051" y="138"/>
                </a:cubicBezTo>
                <a:cubicBezTo>
                  <a:pt x="1061" y="143"/>
                  <a:pt x="1061" y="143"/>
                  <a:pt x="1061" y="143"/>
                </a:cubicBezTo>
                <a:cubicBezTo>
                  <a:pt x="1109" y="143"/>
                  <a:pt x="1109" y="143"/>
                  <a:pt x="1109" y="143"/>
                </a:cubicBezTo>
                <a:cubicBezTo>
                  <a:pt x="1067" y="102"/>
                  <a:pt x="1067" y="102"/>
                  <a:pt x="1067" y="102"/>
                </a:cubicBezTo>
                <a:cubicBezTo>
                  <a:pt x="1071" y="93"/>
                  <a:pt x="1071" y="93"/>
                  <a:pt x="1071" y="93"/>
                </a:cubicBezTo>
                <a:cubicBezTo>
                  <a:pt x="1107" y="12"/>
                  <a:pt x="1107" y="12"/>
                  <a:pt x="1107" y="12"/>
                </a:cubicBezTo>
                <a:cubicBezTo>
                  <a:pt x="1111" y="0"/>
                  <a:pt x="1111" y="0"/>
                  <a:pt x="1111" y="0"/>
                </a:cubicBezTo>
                <a:cubicBezTo>
                  <a:pt x="1024" y="0"/>
                  <a:pt x="1024" y="0"/>
                  <a:pt x="1024" y="0"/>
                </a:cubicBezTo>
                <a:cubicBezTo>
                  <a:pt x="978" y="42"/>
                  <a:pt x="978" y="42"/>
                  <a:pt x="978" y="42"/>
                </a:cubicBezTo>
                <a:cubicBezTo>
                  <a:pt x="950" y="69"/>
                  <a:pt x="950" y="69"/>
                  <a:pt x="950" y="69"/>
                </a:cubicBezTo>
                <a:cubicBezTo>
                  <a:pt x="895" y="122"/>
                  <a:pt x="895" y="122"/>
                  <a:pt x="895" y="122"/>
                </a:cubicBezTo>
                <a:cubicBezTo>
                  <a:pt x="570" y="122"/>
                  <a:pt x="570" y="122"/>
                  <a:pt x="570" y="122"/>
                </a:cubicBezTo>
                <a:cubicBezTo>
                  <a:pt x="608" y="54"/>
                  <a:pt x="608" y="54"/>
                  <a:pt x="608" y="54"/>
                </a:cubicBezTo>
                <a:cubicBezTo>
                  <a:pt x="514" y="54"/>
                  <a:pt x="514" y="54"/>
                  <a:pt x="514" y="54"/>
                </a:cubicBezTo>
                <a:cubicBezTo>
                  <a:pt x="411" y="122"/>
                  <a:pt x="411" y="122"/>
                  <a:pt x="411" y="122"/>
                </a:cubicBezTo>
                <a:cubicBezTo>
                  <a:pt x="244" y="122"/>
                  <a:pt x="244" y="122"/>
                  <a:pt x="244" y="122"/>
                </a:cubicBezTo>
                <a:cubicBezTo>
                  <a:pt x="228" y="122"/>
                  <a:pt x="203" y="127"/>
                  <a:pt x="179" y="135"/>
                </a:cubicBezTo>
                <a:cubicBezTo>
                  <a:pt x="195" y="133"/>
                  <a:pt x="208" y="134"/>
                  <a:pt x="208" y="149"/>
                </a:cubicBezTo>
                <a:cubicBezTo>
                  <a:pt x="208" y="176"/>
                  <a:pt x="187" y="197"/>
                  <a:pt x="161" y="197"/>
                </a:cubicBezTo>
                <a:cubicBezTo>
                  <a:pt x="113" y="197"/>
                  <a:pt x="113" y="197"/>
                  <a:pt x="113" y="197"/>
                </a:cubicBezTo>
                <a:cubicBezTo>
                  <a:pt x="98" y="197"/>
                  <a:pt x="98" y="197"/>
                  <a:pt x="98" y="197"/>
                </a:cubicBezTo>
                <a:cubicBezTo>
                  <a:pt x="94" y="197"/>
                  <a:pt x="90" y="197"/>
                  <a:pt x="87" y="198"/>
                </a:cubicBezTo>
                <a:cubicBezTo>
                  <a:pt x="82" y="199"/>
                  <a:pt x="70" y="202"/>
                  <a:pt x="54" y="208"/>
                </a:cubicBezTo>
                <a:cubicBezTo>
                  <a:pt x="0" y="232"/>
                  <a:pt x="6" y="252"/>
                  <a:pt x="7" y="265"/>
                </a:cubicBezTo>
                <a:moveTo>
                  <a:pt x="680" y="163"/>
                </a:moveTo>
                <a:cubicBezTo>
                  <a:pt x="746" y="163"/>
                  <a:pt x="746" y="163"/>
                  <a:pt x="746" y="163"/>
                </a:cubicBezTo>
                <a:cubicBezTo>
                  <a:pt x="755" y="197"/>
                  <a:pt x="755" y="197"/>
                  <a:pt x="755" y="197"/>
                </a:cubicBezTo>
                <a:cubicBezTo>
                  <a:pt x="689" y="197"/>
                  <a:pt x="689" y="197"/>
                  <a:pt x="689" y="197"/>
                </a:cubicBezTo>
                <a:lnTo>
                  <a:pt x="680" y="163"/>
                </a:lnTo>
                <a:close/>
                <a:moveTo>
                  <a:pt x="570" y="163"/>
                </a:moveTo>
                <a:cubicBezTo>
                  <a:pt x="636" y="163"/>
                  <a:pt x="636" y="163"/>
                  <a:pt x="636" y="163"/>
                </a:cubicBezTo>
                <a:cubicBezTo>
                  <a:pt x="645" y="197"/>
                  <a:pt x="645" y="197"/>
                  <a:pt x="645" y="197"/>
                </a:cubicBezTo>
                <a:cubicBezTo>
                  <a:pt x="579" y="197"/>
                  <a:pt x="579" y="197"/>
                  <a:pt x="579" y="197"/>
                </a:cubicBezTo>
                <a:lnTo>
                  <a:pt x="570" y="163"/>
                </a:lnTo>
                <a:close/>
                <a:moveTo>
                  <a:pt x="461" y="163"/>
                </a:moveTo>
                <a:cubicBezTo>
                  <a:pt x="527" y="163"/>
                  <a:pt x="527" y="163"/>
                  <a:pt x="527" y="163"/>
                </a:cubicBezTo>
                <a:cubicBezTo>
                  <a:pt x="536" y="197"/>
                  <a:pt x="536" y="197"/>
                  <a:pt x="536" y="197"/>
                </a:cubicBezTo>
                <a:cubicBezTo>
                  <a:pt x="470" y="197"/>
                  <a:pt x="470" y="197"/>
                  <a:pt x="470" y="197"/>
                </a:cubicBezTo>
                <a:lnTo>
                  <a:pt x="461" y="163"/>
                </a:lnTo>
                <a:close/>
                <a:moveTo>
                  <a:pt x="351" y="163"/>
                </a:moveTo>
                <a:cubicBezTo>
                  <a:pt x="417" y="163"/>
                  <a:pt x="417" y="163"/>
                  <a:pt x="417" y="163"/>
                </a:cubicBezTo>
                <a:cubicBezTo>
                  <a:pt x="426" y="197"/>
                  <a:pt x="426" y="197"/>
                  <a:pt x="426" y="197"/>
                </a:cubicBezTo>
                <a:cubicBezTo>
                  <a:pt x="360" y="197"/>
                  <a:pt x="360" y="197"/>
                  <a:pt x="360" y="197"/>
                </a:cubicBezTo>
                <a:lnTo>
                  <a:pt x="351" y="163"/>
                </a:lnTo>
                <a:close/>
              </a:path>
            </a:pathLst>
          </a:custGeom>
          <a:solidFill>
            <a:schemeClr val="accent2">
              <a:lumMod val="40000"/>
              <a:lumOff val="60000"/>
            </a:schemeClr>
          </a:solidFill>
          <a:ln>
            <a:noFill/>
          </a:ln>
        </p:spPr>
        <p:txBody>
          <a:bodyPr/>
          <a:lstStyle/>
          <a:p>
            <a:pPr>
              <a:defRPr/>
            </a:pPr>
            <a:endParaRPr lang="zh-CN" altLang="en-US"/>
          </a:p>
        </p:txBody>
      </p:sp>
      <p:sp>
        <p:nvSpPr>
          <p:cNvPr id="17" name="Freeform 102"/>
          <p:cNvSpPr/>
          <p:nvPr/>
        </p:nvSpPr>
        <p:spPr bwMode="auto">
          <a:xfrm>
            <a:off x="2714602" y="3705423"/>
            <a:ext cx="364818" cy="172808"/>
          </a:xfrm>
          <a:custGeom>
            <a:avLst/>
            <a:gdLst>
              <a:gd name="T0" fmla="*/ 0 w 163"/>
              <a:gd name="T1" fmla="*/ 0 h 77"/>
              <a:gd name="T2" fmla="*/ 30817563 w 163"/>
              <a:gd name="T3" fmla="*/ 130832679 h 77"/>
              <a:gd name="T4" fmla="*/ 30817563 w 163"/>
              <a:gd name="T5" fmla="*/ 172147675 h 77"/>
              <a:gd name="T6" fmla="*/ 0 w 163"/>
              <a:gd name="T7" fmla="*/ 265107346 h 77"/>
              <a:gd name="T8" fmla="*/ 523902270 w 163"/>
              <a:gd name="T9" fmla="*/ 172147675 h 77"/>
              <a:gd name="T10" fmla="*/ 547873130 w 163"/>
              <a:gd name="T11" fmla="*/ 154932166 h 77"/>
              <a:gd name="T12" fmla="*/ 558145035 w 163"/>
              <a:gd name="T13" fmla="*/ 130832679 h 77"/>
              <a:gd name="T14" fmla="*/ 558145035 w 163"/>
              <a:gd name="T15" fmla="*/ 130832679 h 77"/>
              <a:gd name="T16" fmla="*/ 0 w 163"/>
              <a:gd name="T17" fmla="*/ 0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3" h="77">
                <a:moveTo>
                  <a:pt x="0" y="0"/>
                </a:moveTo>
                <a:cubicBezTo>
                  <a:pt x="6" y="8"/>
                  <a:pt x="9" y="22"/>
                  <a:pt x="9" y="38"/>
                </a:cubicBezTo>
                <a:cubicBezTo>
                  <a:pt x="9" y="42"/>
                  <a:pt x="9" y="46"/>
                  <a:pt x="9" y="50"/>
                </a:cubicBezTo>
                <a:cubicBezTo>
                  <a:pt x="7" y="61"/>
                  <a:pt x="4" y="70"/>
                  <a:pt x="0" y="77"/>
                </a:cubicBezTo>
                <a:cubicBezTo>
                  <a:pt x="75" y="75"/>
                  <a:pt x="131" y="64"/>
                  <a:pt x="153" y="50"/>
                </a:cubicBezTo>
                <a:cubicBezTo>
                  <a:pt x="156" y="49"/>
                  <a:pt x="158" y="47"/>
                  <a:pt x="160" y="45"/>
                </a:cubicBezTo>
                <a:cubicBezTo>
                  <a:pt x="162" y="43"/>
                  <a:pt x="163" y="40"/>
                  <a:pt x="163" y="38"/>
                </a:cubicBezTo>
                <a:cubicBezTo>
                  <a:pt x="163" y="38"/>
                  <a:pt x="163" y="38"/>
                  <a:pt x="163" y="38"/>
                </a:cubicBezTo>
                <a:cubicBezTo>
                  <a:pt x="162" y="20"/>
                  <a:pt x="96" y="1"/>
                  <a:pt x="0" y="0"/>
                </a:cubicBezTo>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 name="Freeform 103"/>
          <p:cNvSpPr/>
          <p:nvPr/>
        </p:nvSpPr>
        <p:spPr bwMode="auto">
          <a:xfrm>
            <a:off x="2680040" y="3705423"/>
            <a:ext cx="65283" cy="172808"/>
          </a:xfrm>
          <a:custGeom>
            <a:avLst/>
            <a:gdLst>
              <a:gd name="T0" fmla="*/ 52114 w 29"/>
              <a:gd name="T1" fmla="*/ 92776 h 77"/>
              <a:gd name="T2" fmla="*/ 53975 w 29"/>
              <a:gd name="T3" fmla="*/ 70510 h 77"/>
              <a:gd name="T4" fmla="*/ 33502 w 29"/>
              <a:gd name="T5" fmla="*/ 3711 h 77"/>
              <a:gd name="T6" fmla="*/ 26057 w 29"/>
              <a:gd name="T7" fmla="*/ 0 h 77"/>
              <a:gd name="T8" fmla="*/ 26057 w 29"/>
              <a:gd name="T9" fmla="*/ 0 h 77"/>
              <a:gd name="T10" fmla="*/ 16751 w 29"/>
              <a:gd name="T11" fmla="*/ 5567 h 77"/>
              <a:gd name="T12" fmla="*/ 0 w 29"/>
              <a:gd name="T13" fmla="*/ 70510 h 77"/>
              <a:gd name="T14" fmla="*/ 1861 w 29"/>
              <a:gd name="T15" fmla="*/ 92776 h 77"/>
              <a:gd name="T16" fmla="*/ 16751 w 29"/>
              <a:gd name="T17" fmla="*/ 135453 h 77"/>
              <a:gd name="T18" fmla="*/ 26057 w 29"/>
              <a:gd name="T19" fmla="*/ 142875 h 77"/>
              <a:gd name="T20" fmla="*/ 26057 w 29"/>
              <a:gd name="T21" fmla="*/ 142875 h 77"/>
              <a:gd name="T22" fmla="*/ 33502 w 29"/>
              <a:gd name="T23" fmla="*/ 139164 h 77"/>
              <a:gd name="T24" fmla="*/ 52114 w 29"/>
              <a:gd name="T25" fmla="*/ 92776 h 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9" h="77">
                <a:moveTo>
                  <a:pt x="28" y="50"/>
                </a:moveTo>
                <a:cubicBezTo>
                  <a:pt x="28" y="47"/>
                  <a:pt x="29" y="43"/>
                  <a:pt x="29" y="38"/>
                </a:cubicBezTo>
                <a:cubicBezTo>
                  <a:pt x="29" y="20"/>
                  <a:pt x="23" y="7"/>
                  <a:pt x="18" y="2"/>
                </a:cubicBezTo>
                <a:cubicBezTo>
                  <a:pt x="17" y="0"/>
                  <a:pt x="16" y="0"/>
                  <a:pt x="14" y="0"/>
                </a:cubicBezTo>
                <a:cubicBezTo>
                  <a:pt x="14" y="0"/>
                  <a:pt x="14" y="0"/>
                  <a:pt x="14" y="0"/>
                </a:cubicBezTo>
                <a:cubicBezTo>
                  <a:pt x="12" y="0"/>
                  <a:pt x="11" y="1"/>
                  <a:pt x="9" y="3"/>
                </a:cubicBezTo>
                <a:cubicBezTo>
                  <a:pt x="5" y="9"/>
                  <a:pt x="0" y="21"/>
                  <a:pt x="0" y="38"/>
                </a:cubicBezTo>
                <a:cubicBezTo>
                  <a:pt x="0" y="43"/>
                  <a:pt x="0" y="47"/>
                  <a:pt x="1" y="50"/>
                </a:cubicBezTo>
                <a:cubicBezTo>
                  <a:pt x="2" y="61"/>
                  <a:pt x="6" y="69"/>
                  <a:pt x="9" y="73"/>
                </a:cubicBezTo>
                <a:cubicBezTo>
                  <a:pt x="11" y="75"/>
                  <a:pt x="12" y="76"/>
                  <a:pt x="14" y="77"/>
                </a:cubicBezTo>
                <a:cubicBezTo>
                  <a:pt x="14" y="77"/>
                  <a:pt x="14" y="77"/>
                  <a:pt x="14" y="77"/>
                </a:cubicBezTo>
                <a:cubicBezTo>
                  <a:pt x="16" y="77"/>
                  <a:pt x="17" y="76"/>
                  <a:pt x="18" y="75"/>
                </a:cubicBezTo>
                <a:cubicBezTo>
                  <a:pt x="22" y="71"/>
                  <a:pt x="26" y="62"/>
                  <a:pt x="28" y="50"/>
                </a:cubicBezTo>
              </a:path>
            </a:pathLst>
          </a:custGeom>
          <a:solidFill>
            <a:schemeClr val="accent2">
              <a:lumMod val="60000"/>
              <a:lumOff val="40000"/>
            </a:schemeClr>
          </a:solidFill>
          <a:ln>
            <a:noFill/>
          </a:ln>
        </p:spPr>
        <p:txBody>
          <a:bodyPr/>
          <a:lstStyle/>
          <a:p>
            <a:pPr>
              <a:defRPr/>
            </a:pPr>
            <a:endParaRPr lang="zh-CN" altLang="en-US"/>
          </a:p>
        </p:txBody>
      </p:sp>
      <p:sp>
        <p:nvSpPr>
          <p:cNvPr id="19" name="Freeform 104"/>
          <p:cNvSpPr/>
          <p:nvPr/>
        </p:nvSpPr>
        <p:spPr bwMode="auto">
          <a:xfrm>
            <a:off x="1794878" y="3275321"/>
            <a:ext cx="441621" cy="153607"/>
          </a:xfrm>
          <a:custGeom>
            <a:avLst/>
            <a:gdLst>
              <a:gd name="T0" fmla="*/ 403211930 w 266"/>
              <a:gd name="T1" fmla="*/ 175315217 h 92"/>
              <a:gd name="T2" fmla="*/ 501188969 w 266"/>
              <a:gd name="T3" fmla="*/ 0 h 92"/>
              <a:gd name="T4" fmla="*/ 260015670 w 266"/>
              <a:gd name="T5" fmla="*/ 0 h 92"/>
              <a:gd name="T6" fmla="*/ 0 w 266"/>
              <a:gd name="T7" fmla="*/ 175315217 h 92"/>
              <a:gd name="T8" fmla="*/ 403211930 w 266"/>
              <a:gd name="T9" fmla="*/ 175315217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92">
                <a:moveTo>
                  <a:pt x="214" y="92"/>
                </a:moveTo>
                <a:lnTo>
                  <a:pt x="266" y="0"/>
                </a:lnTo>
                <a:lnTo>
                  <a:pt x="138" y="0"/>
                </a:lnTo>
                <a:lnTo>
                  <a:pt x="0" y="92"/>
                </a:lnTo>
                <a:lnTo>
                  <a:pt x="214" y="92"/>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 name="Freeform 105"/>
          <p:cNvSpPr/>
          <p:nvPr/>
        </p:nvSpPr>
        <p:spPr bwMode="auto">
          <a:xfrm>
            <a:off x="1794878" y="3275321"/>
            <a:ext cx="441621" cy="153607"/>
          </a:xfrm>
          <a:custGeom>
            <a:avLst/>
            <a:gdLst>
              <a:gd name="T0" fmla="*/ 403211930 w 266"/>
              <a:gd name="T1" fmla="*/ 175315217 h 92"/>
              <a:gd name="T2" fmla="*/ 501188969 w 266"/>
              <a:gd name="T3" fmla="*/ 0 h 92"/>
              <a:gd name="T4" fmla="*/ 260015670 w 266"/>
              <a:gd name="T5" fmla="*/ 0 h 92"/>
              <a:gd name="T6" fmla="*/ 0 w 266"/>
              <a:gd name="T7" fmla="*/ 175315217 h 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6" h="92">
                <a:moveTo>
                  <a:pt x="214" y="92"/>
                </a:moveTo>
                <a:lnTo>
                  <a:pt x="266" y="0"/>
                </a:lnTo>
                <a:lnTo>
                  <a:pt x="138" y="0"/>
                </a:lnTo>
                <a:lnTo>
                  <a:pt x="0" y="9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 name="Freeform 106"/>
          <p:cNvSpPr/>
          <p:nvPr/>
        </p:nvSpPr>
        <p:spPr bwMode="auto">
          <a:xfrm>
            <a:off x="1063320" y="3451969"/>
            <a:ext cx="278414" cy="145927"/>
          </a:xfrm>
          <a:custGeom>
            <a:avLst/>
            <a:gdLst>
              <a:gd name="T0" fmla="*/ 174497 w 124"/>
              <a:gd name="T1" fmla="*/ 1856 h 65"/>
              <a:gd name="T2" fmla="*/ 230188 w 124"/>
              <a:gd name="T3" fmla="*/ 29698 h 65"/>
              <a:gd name="T4" fmla="*/ 139227 w 124"/>
              <a:gd name="T5" fmla="*/ 118794 h 65"/>
              <a:gd name="T6" fmla="*/ 50122 w 124"/>
              <a:gd name="T7" fmla="*/ 118794 h 65"/>
              <a:gd name="T8" fmla="*/ 24133 w 124"/>
              <a:gd name="T9" fmla="*/ 118794 h 65"/>
              <a:gd name="T10" fmla="*/ 0 w 124"/>
              <a:gd name="T11" fmla="*/ 120650 h 65"/>
              <a:gd name="T12" fmla="*/ 174497 w 124"/>
              <a:gd name="T13" fmla="*/ 1856 h 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4" h="65">
                <a:moveTo>
                  <a:pt x="94" y="1"/>
                </a:moveTo>
                <a:cubicBezTo>
                  <a:pt x="111" y="0"/>
                  <a:pt x="124" y="1"/>
                  <a:pt x="124" y="16"/>
                </a:cubicBezTo>
                <a:cubicBezTo>
                  <a:pt x="124" y="42"/>
                  <a:pt x="102" y="64"/>
                  <a:pt x="75" y="64"/>
                </a:cubicBezTo>
                <a:cubicBezTo>
                  <a:pt x="27" y="64"/>
                  <a:pt x="27" y="64"/>
                  <a:pt x="27" y="64"/>
                </a:cubicBezTo>
                <a:cubicBezTo>
                  <a:pt x="13" y="64"/>
                  <a:pt x="13" y="64"/>
                  <a:pt x="13" y="64"/>
                </a:cubicBezTo>
                <a:cubicBezTo>
                  <a:pt x="9" y="64"/>
                  <a:pt x="4" y="65"/>
                  <a:pt x="0" y="65"/>
                </a:cubicBezTo>
                <a:cubicBezTo>
                  <a:pt x="0" y="65"/>
                  <a:pt x="25" y="12"/>
                  <a:pt x="94" y="1"/>
                </a:cubicBezTo>
              </a:path>
            </a:pathLst>
          </a:custGeom>
          <a:solidFill>
            <a:schemeClr val="accent2">
              <a:lumMod val="60000"/>
              <a:lumOff val="40000"/>
            </a:schemeClr>
          </a:solidFill>
          <a:ln>
            <a:noFill/>
          </a:ln>
        </p:spPr>
        <p:txBody>
          <a:bodyPr/>
          <a:lstStyle/>
          <a:p>
            <a:pPr>
              <a:defRPr/>
            </a:pPr>
            <a:endParaRPr lang="zh-CN" altLang="en-US"/>
          </a:p>
        </p:txBody>
      </p:sp>
      <p:pic>
        <p:nvPicPr>
          <p:cNvPr id="22" name="组合 57"/>
          <p:cNvPicPr>
            <a:picLocks noChangeArrowheads="1"/>
          </p:cNvPicPr>
          <p:nvPr/>
        </p:nvPicPr>
        <p:blipFill>
          <a:blip r:embed="rId1"/>
          <a:srcRect/>
          <a:stretch>
            <a:fillRect/>
          </a:stretch>
        </p:blipFill>
        <p:spPr bwMode="auto">
          <a:xfrm>
            <a:off x="6249493" y="3830228"/>
            <a:ext cx="493463" cy="443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Freeform 119"/>
          <p:cNvSpPr>
            <a:spLocks noEditPoints="1"/>
          </p:cNvSpPr>
          <p:nvPr/>
        </p:nvSpPr>
        <p:spPr bwMode="auto">
          <a:xfrm>
            <a:off x="6717996" y="1973498"/>
            <a:ext cx="209290" cy="499224"/>
          </a:xfrm>
          <a:custGeom>
            <a:avLst/>
            <a:gdLst>
              <a:gd name="T0" fmla="*/ 263103689 w 93"/>
              <a:gd name="T1" fmla="*/ 397394960 h 223"/>
              <a:gd name="T2" fmla="*/ 263103689 w 93"/>
              <a:gd name="T3" fmla="*/ 178143270 h 223"/>
              <a:gd name="T4" fmla="*/ 259641088 w 93"/>
              <a:gd name="T5" fmla="*/ 174717260 h 223"/>
              <a:gd name="T6" fmla="*/ 204250642 w 93"/>
              <a:gd name="T7" fmla="*/ 174717260 h 223"/>
              <a:gd name="T8" fmla="*/ 231945865 w 93"/>
              <a:gd name="T9" fmla="*/ 102774750 h 223"/>
              <a:gd name="T10" fmla="*/ 321954875 w 93"/>
              <a:gd name="T11" fmla="*/ 143885020 h 223"/>
              <a:gd name="T12" fmla="*/ 266564429 w 93"/>
              <a:gd name="T13" fmla="*/ 0 h 223"/>
              <a:gd name="T14" fmla="*/ 121164973 w 93"/>
              <a:gd name="T15" fmla="*/ 54812460 h 223"/>
              <a:gd name="T16" fmla="*/ 211173983 w 93"/>
              <a:gd name="T17" fmla="*/ 95922730 h 223"/>
              <a:gd name="T18" fmla="*/ 180018020 w 93"/>
              <a:gd name="T19" fmla="*/ 174717260 h 223"/>
              <a:gd name="T20" fmla="*/ 3462601 w 93"/>
              <a:gd name="T21" fmla="*/ 174717260 h 223"/>
              <a:gd name="T22" fmla="*/ 3462601 w 93"/>
              <a:gd name="T23" fmla="*/ 178143270 h 223"/>
              <a:gd name="T24" fmla="*/ 0 w 93"/>
              <a:gd name="T25" fmla="*/ 397394960 h 223"/>
              <a:gd name="T26" fmla="*/ 114241632 w 93"/>
              <a:gd name="T27" fmla="*/ 548130149 h 223"/>
              <a:gd name="T28" fmla="*/ 114241632 w 93"/>
              <a:gd name="T29" fmla="*/ 736551450 h 223"/>
              <a:gd name="T30" fmla="*/ 48467106 w 93"/>
              <a:gd name="T31" fmla="*/ 750253639 h 223"/>
              <a:gd name="T32" fmla="*/ 131550914 w 93"/>
              <a:gd name="T33" fmla="*/ 763957679 h 223"/>
              <a:gd name="T34" fmla="*/ 218099184 w 93"/>
              <a:gd name="T35" fmla="*/ 750253639 h 223"/>
              <a:gd name="T36" fmla="*/ 152322797 w 93"/>
              <a:gd name="T37" fmla="*/ 736551450 h 223"/>
              <a:gd name="T38" fmla="*/ 152322797 w 93"/>
              <a:gd name="T39" fmla="*/ 548130149 h 223"/>
              <a:gd name="T40" fmla="*/ 263103689 w 93"/>
              <a:gd name="T41" fmla="*/ 397394960 h 223"/>
              <a:gd name="T42" fmla="*/ 245794407 w 93"/>
              <a:gd name="T43" fmla="*/ 191845460 h 223"/>
              <a:gd name="T44" fmla="*/ 235408466 w 93"/>
              <a:gd name="T45" fmla="*/ 284342179 h 223"/>
              <a:gd name="T46" fmla="*/ 169632078 w 93"/>
              <a:gd name="T47" fmla="*/ 263787970 h 223"/>
              <a:gd name="T48" fmla="*/ 197327301 w 93"/>
              <a:gd name="T49" fmla="*/ 191845460 h 223"/>
              <a:gd name="T50" fmla="*/ 245794407 w 93"/>
              <a:gd name="T51" fmla="*/ 191845460 h 223"/>
              <a:gd name="T52" fmla="*/ 27695223 w 93"/>
              <a:gd name="T53" fmla="*/ 280918020 h 223"/>
              <a:gd name="T54" fmla="*/ 17309282 w 93"/>
              <a:gd name="T55" fmla="*/ 191845460 h 223"/>
              <a:gd name="T56" fmla="*/ 176555419 w 93"/>
              <a:gd name="T57" fmla="*/ 191845460 h 223"/>
              <a:gd name="T58" fmla="*/ 141936855 w 93"/>
              <a:gd name="T59" fmla="*/ 274066000 h 223"/>
              <a:gd name="T60" fmla="*/ 135013515 w 93"/>
              <a:gd name="T61" fmla="*/ 280918020 h 223"/>
              <a:gd name="T62" fmla="*/ 27695223 w 93"/>
              <a:gd name="T63" fmla="*/ 280918020 h 22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3" h="223">
                <a:moveTo>
                  <a:pt x="76" y="116"/>
                </a:moveTo>
                <a:cubicBezTo>
                  <a:pt x="76" y="107"/>
                  <a:pt x="67" y="77"/>
                  <a:pt x="76" y="52"/>
                </a:cubicBezTo>
                <a:cubicBezTo>
                  <a:pt x="75" y="51"/>
                  <a:pt x="75" y="51"/>
                  <a:pt x="75" y="51"/>
                </a:cubicBezTo>
                <a:cubicBezTo>
                  <a:pt x="59" y="51"/>
                  <a:pt x="59" y="51"/>
                  <a:pt x="59" y="51"/>
                </a:cubicBezTo>
                <a:cubicBezTo>
                  <a:pt x="67" y="30"/>
                  <a:pt x="67" y="30"/>
                  <a:pt x="67" y="30"/>
                </a:cubicBezTo>
                <a:cubicBezTo>
                  <a:pt x="93" y="42"/>
                  <a:pt x="93" y="42"/>
                  <a:pt x="93" y="42"/>
                </a:cubicBezTo>
                <a:cubicBezTo>
                  <a:pt x="77" y="0"/>
                  <a:pt x="77" y="0"/>
                  <a:pt x="77" y="0"/>
                </a:cubicBezTo>
                <a:cubicBezTo>
                  <a:pt x="35" y="16"/>
                  <a:pt x="35" y="16"/>
                  <a:pt x="35" y="16"/>
                </a:cubicBezTo>
                <a:cubicBezTo>
                  <a:pt x="61" y="28"/>
                  <a:pt x="61" y="28"/>
                  <a:pt x="61" y="28"/>
                </a:cubicBezTo>
                <a:cubicBezTo>
                  <a:pt x="52" y="51"/>
                  <a:pt x="52" y="51"/>
                  <a:pt x="52" y="51"/>
                </a:cubicBezTo>
                <a:cubicBezTo>
                  <a:pt x="1" y="51"/>
                  <a:pt x="1" y="51"/>
                  <a:pt x="1" y="51"/>
                </a:cubicBezTo>
                <a:cubicBezTo>
                  <a:pt x="1" y="52"/>
                  <a:pt x="1" y="52"/>
                  <a:pt x="1" y="52"/>
                </a:cubicBezTo>
                <a:cubicBezTo>
                  <a:pt x="8" y="93"/>
                  <a:pt x="0" y="107"/>
                  <a:pt x="0" y="116"/>
                </a:cubicBezTo>
                <a:cubicBezTo>
                  <a:pt x="0" y="138"/>
                  <a:pt x="14" y="157"/>
                  <a:pt x="33" y="160"/>
                </a:cubicBezTo>
                <a:cubicBezTo>
                  <a:pt x="33" y="215"/>
                  <a:pt x="33" y="215"/>
                  <a:pt x="33" y="215"/>
                </a:cubicBezTo>
                <a:cubicBezTo>
                  <a:pt x="22" y="215"/>
                  <a:pt x="14" y="217"/>
                  <a:pt x="14" y="219"/>
                </a:cubicBezTo>
                <a:cubicBezTo>
                  <a:pt x="14" y="221"/>
                  <a:pt x="25" y="223"/>
                  <a:pt x="38" y="223"/>
                </a:cubicBezTo>
                <a:cubicBezTo>
                  <a:pt x="52" y="223"/>
                  <a:pt x="63" y="221"/>
                  <a:pt x="63" y="219"/>
                </a:cubicBezTo>
                <a:cubicBezTo>
                  <a:pt x="63" y="217"/>
                  <a:pt x="55" y="215"/>
                  <a:pt x="44" y="215"/>
                </a:cubicBezTo>
                <a:cubicBezTo>
                  <a:pt x="44" y="160"/>
                  <a:pt x="44" y="160"/>
                  <a:pt x="44" y="160"/>
                </a:cubicBezTo>
                <a:cubicBezTo>
                  <a:pt x="62" y="157"/>
                  <a:pt x="76" y="138"/>
                  <a:pt x="76" y="116"/>
                </a:cubicBezTo>
                <a:moveTo>
                  <a:pt x="71" y="56"/>
                </a:moveTo>
                <a:cubicBezTo>
                  <a:pt x="68" y="61"/>
                  <a:pt x="67" y="71"/>
                  <a:pt x="68" y="83"/>
                </a:cubicBezTo>
                <a:cubicBezTo>
                  <a:pt x="68" y="83"/>
                  <a:pt x="59" y="76"/>
                  <a:pt x="49" y="77"/>
                </a:cubicBezTo>
                <a:cubicBezTo>
                  <a:pt x="57" y="56"/>
                  <a:pt x="57" y="56"/>
                  <a:pt x="57" y="56"/>
                </a:cubicBezTo>
                <a:cubicBezTo>
                  <a:pt x="71" y="56"/>
                  <a:pt x="71" y="56"/>
                  <a:pt x="71" y="56"/>
                </a:cubicBezTo>
                <a:close/>
                <a:moveTo>
                  <a:pt x="8" y="82"/>
                </a:moveTo>
                <a:cubicBezTo>
                  <a:pt x="9" y="71"/>
                  <a:pt x="8" y="61"/>
                  <a:pt x="5" y="56"/>
                </a:cubicBezTo>
                <a:cubicBezTo>
                  <a:pt x="51" y="56"/>
                  <a:pt x="51" y="56"/>
                  <a:pt x="51" y="56"/>
                </a:cubicBezTo>
                <a:cubicBezTo>
                  <a:pt x="41" y="80"/>
                  <a:pt x="41" y="80"/>
                  <a:pt x="41" y="80"/>
                </a:cubicBezTo>
                <a:cubicBezTo>
                  <a:pt x="40" y="81"/>
                  <a:pt x="40" y="81"/>
                  <a:pt x="39" y="82"/>
                </a:cubicBezTo>
                <a:cubicBezTo>
                  <a:pt x="29" y="90"/>
                  <a:pt x="14" y="84"/>
                  <a:pt x="8" y="82"/>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24" name="组合 58"/>
          <p:cNvPicPr>
            <a:picLocks noChangeArrowheads="1"/>
          </p:cNvPicPr>
          <p:nvPr/>
        </p:nvPicPr>
        <p:blipFill>
          <a:blip r:embed="rId2"/>
          <a:srcRect/>
          <a:stretch>
            <a:fillRect/>
          </a:stretch>
        </p:blipFill>
        <p:spPr bwMode="auto">
          <a:xfrm>
            <a:off x="6189969" y="5320219"/>
            <a:ext cx="501145" cy="391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组合 56"/>
          <p:cNvPicPr>
            <a:picLocks noChangeArrowheads="1"/>
          </p:cNvPicPr>
          <p:nvPr/>
        </p:nvPicPr>
        <p:blipFill>
          <a:blip r:embed="rId3"/>
          <a:srcRect/>
          <a:stretch>
            <a:fillRect/>
          </a:stretch>
        </p:blipFill>
        <p:spPr bwMode="auto">
          <a:xfrm>
            <a:off x="6447261" y="2872101"/>
            <a:ext cx="347537" cy="251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Freeform 126"/>
          <p:cNvSpPr>
            <a:spLocks noEditPoints="1"/>
          </p:cNvSpPr>
          <p:nvPr/>
        </p:nvSpPr>
        <p:spPr bwMode="auto">
          <a:xfrm>
            <a:off x="6257173" y="1297625"/>
            <a:ext cx="458902" cy="453142"/>
          </a:xfrm>
          <a:custGeom>
            <a:avLst/>
            <a:gdLst>
              <a:gd name="T0" fmla="*/ 0 w 205"/>
              <a:gd name="T1" fmla="*/ 694864468 h 202"/>
              <a:gd name="T2" fmla="*/ 702212028 w 205"/>
              <a:gd name="T3" fmla="*/ 694864468 h 202"/>
              <a:gd name="T4" fmla="*/ 363095433 w 205"/>
              <a:gd name="T5" fmla="*/ 605426981 h 202"/>
              <a:gd name="T6" fmla="*/ 363095433 w 205"/>
              <a:gd name="T7" fmla="*/ 278633882 h 202"/>
              <a:gd name="T8" fmla="*/ 417901034 w 205"/>
              <a:gd name="T9" fmla="*/ 254554273 h 202"/>
              <a:gd name="T10" fmla="*/ 482984073 w 205"/>
              <a:gd name="T11" fmla="*/ 295832543 h 202"/>
              <a:gd name="T12" fmla="*/ 551492925 w 205"/>
              <a:gd name="T13" fmla="*/ 254554273 h 202"/>
              <a:gd name="T14" fmla="*/ 616575963 w 205"/>
              <a:gd name="T15" fmla="*/ 295832543 h 202"/>
              <a:gd name="T16" fmla="*/ 363095433 w 205"/>
              <a:gd name="T17" fmla="*/ 34399176 h 202"/>
              <a:gd name="T18" fmla="*/ 363095433 w 205"/>
              <a:gd name="T19" fmla="*/ 10319567 h 202"/>
              <a:gd name="T20" fmla="*/ 352817995 w 205"/>
              <a:gd name="T21" fmla="*/ 0 h 202"/>
              <a:gd name="T22" fmla="*/ 342542408 w 205"/>
              <a:gd name="T23" fmla="*/ 10319567 h 202"/>
              <a:gd name="T24" fmla="*/ 342542408 w 205"/>
              <a:gd name="T25" fmla="*/ 34399176 h 202"/>
              <a:gd name="T26" fmla="*/ 89061877 w 205"/>
              <a:gd name="T27" fmla="*/ 295832543 h 202"/>
              <a:gd name="T28" fmla="*/ 154144916 w 205"/>
              <a:gd name="T29" fmla="*/ 254554273 h 202"/>
              <a:gd name="T30" fmla="*/ 219227955 w 205"/>
              <a:gd name="T31" fmla="*/ 295832543 h 202"/>
              <a:gd name="T32" fmla="*/ 287734956 w 205"/>
              <a:gd name="T33" fmla="*/ 254554273 h 202"/>
              <a:gd name="T34" fmla="*/ 342542408 w 205"/>
              <a:gd name="T35" fmla="*/ 278633882 h 202"/>
              <a:gd name="T36" fmla="*/ 342542408 w 205"/>
              <a:gd name="T37" fmla="*/ 605426981 h 202"/>
              <a:gd name="T38" fmla="*/ 0 w 205"/>
              <a:gd name="T39" fmla="*/ 694864468 h 202"/>
              <a:gd name="T40" fmla="*/ 363095433 w 205"/>
              <a:gd name="T41" fmla="*/ 55038311 h 202"/>
              <a:gd name="T42" fmla="*/ 482984073 w 205"/>
              <a:gd name="T43" fmla="*/ 257994747 h 202"/>
              <a:gd name="T44" fmla="*/ 417901034 w 205"/>
              <a:gd name="T45" fmla="*/ 230474665 h 202"/>
              <a:gd name="T46" fmla="*/ 363095433 w 205"/>
              <a:gd name="T47" fmla="*/ 251113799 h 202"/>
              <a:gd name="T48" fmla="*/ 363095433 w 205"/>
              <a:gd name="T49" fmla="*/ 55038311 h 202"/>
              <a:gd name="T50" fmla="*/ 219227955 w 205"/>
              <a:gd name="T51" fmla="*/ 257994747 h 202"/>
              <a:gd name="T52" fmla="*/ 154144916 w 205"/>
              <a:gd name="T53" fmla="*/ 230474665 h 202"/>
              <a:gd name="T54" fmla="*/ 116464678 w 205"/>
              <a:gd name="T55" fmla="*/ 237355613 h 202"/>
              <a:gd name="T56" fmla="*/ 342542408 w 205"/>
              <a:gd name="T57" fmla="*/ 55038311 h 202"/>
              <a:gd name="T58" fmla="*/ 219227955 w 205"/>
              <a:gd name="T59" fmla="*/ 257994747 h 20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05" h="202">
                <a:moveTo>
                  <a:pt x="0" y="202"/>
                </a:moveTo>
                <a:cubicBezTo>
                  <a:pt x="205" y="202"/>
                  <a:pt x="205" y="202"/>
                  <a:pt x="205" y="202"/>
                </a:cubicBezTo>
                <a:cubicBezTo>
                  <a:pt x="174" y="185"/>
                  <a:pt x="140" y="177"/>
                  <a:pt x="106" y="176"/>
                </a:cubicBezTo>
                <a:cubicBezTo>
                  <a:pt x="106" y="81"/>
                  <a:pt x="106" y="81"/>
                  <a:pt x="106" y="81"/>
                </a:cubicBezTo>
                <a:cubicBezTo>
                  <a:pt x="110" y="76"/>
                  <a:pt x="116" y="74"/>
                  <a:pt x="122" y="74"/>
                </a:cubicBezTo>
                <a:cubicBezTo>
                  <a:pt x="130" y="74"/>
                  <a:pt x="138" y="79"/>
                  <a:pt x="141" y="86"/>
                </a:cubicBezTo>
                <a:cubicBezTo>
                  <a:pt x="145" y="79"/>
                  <a:pt x="152" y="74"/>
                  <a:pt x="161" y="74"/>
                </a:cubicBezTo>
                <a:cubicBezTo>
                  <a:pt x="169" y="74"/>
                  <a:pt x="177" y="79"/>
                  <a:pt x="180" y="86"/>
                </a:cubicBezTo>
                <a:cubicBezTo>
                  <a:pt x="180" y="45"/>
                  <a:pt x="147" y="11"/>
                  <a:pt x="106" y="10"/>
                </a:cubicBezTo>
                <a:cubicBezTo>
                  <a:pt x="106" y="3"/>
                  <a:pt x="106" y="3"/>
                  <a:pt x="106" y="3"/>
                </a:cubicBezTo>
                <a:cubicBezTo>
                  <a:pt x="106" y="1"/>
                  <a:pt x="105" y="0"/>
                  <a:pt x="103" y="0"/>
                </a:cubicBezTo>
                <a:cubicBezTo>
                  <a:pt x="101" y="0"/>
                  <a:pt x="100" y="1"/>
                  <a:pt x="100" y="3"/>
                </a:cubicBezTo>
                <a:cubicBezTo>
                  <a:pt x="100" y="10"/>
                  <a:pt x="100" y="10"/>
                  <a:pt x="100" y="10"/>
                </a:cubicBezTo>
                <a:cubicBezTo>
                  <a:pt x="59" y="11"/>
                  <a:pt x="26" y="45"/>
                  <a:pt x="26" y="86"/>
                </a:cubicBezTo>
                <a:cubicBezTo>
                  <a:pt x="29" y="79"/>
                  <a:pt x="37" y="74"/>
                  <a:pt x="45" y="74"/>
                </a:cubicBezTo>
                <a:cubicBezTo>
                  <a:pt x="53" y="74"/>
                  <a:pt x="61" y="79"/>
                  <a:pt x="64" y="86"/>
                </a:cubicBezTo>
                <a:cubicBezTo>
                  <a:pt x="67" y="79"/>
                  <a:pt x="75" y="74"/>
                  <a:pt x="84" y="74"/>
                </a:cubicBezTo>
                <a:cubicBezTo>
                  <a:pt x="90" y="74"/>
                  <a:pt x="96" y="76"/>
                  <a:pt x="100" y="81"/>
                </a:cubicBezTo>
                <a:cubicBezTo>
                  <a:pt x="100" y="176"/>
                  <a:pt x="100" y="176"/>
                  <a:pt x="100" y="176"/>
                </a:cubicBezTo>
                <a:cubicBezTo>
                  <a:pt x="65" y="177"/>
                  <a:pt x="31" y="185"/>
                  <a:pt x="0" y="202"/>
                </a:cubicBezTo>
                <a:moveTo>
                  <a:pt x="106" y="16"/>
                </a:moveTo>
                <a:cubicBezTo>
                  <a:pt x="106" y="16"/>
                  <a:pt x="130" y="25"/>
                  <a:pt x="141" y="75"/>
                </a:cubicBezTo>
                <a:cubicBezTo>
                  <a:pt x="136" y="70"/>
                  <a:pt x="129" y="67"/>
                  <a:pt x="122" y="67"/>
                </a:cubicBezTo>
                <a:cubicBezTo>
                  <a:pt x="116" y="67"/>
                  <a:pt x="111" y="69"/>
                  <a:pt x="106" y="73"/>
                </a:cubicBezTo>
                <a:lnTo>
                  <a:pt x="106" y="16"/>
                </a:lnTo>
                <a:close/>
                <a:moveTo>
                  <a:pt x="64" y="75"/>
                </a:moveTo>
                <a:cubicBezTo>
                  <a:pt x="59" y="70"/>
                  <a:pt x="52" y="67"/>
                  <a:pt x="45" y="67"/>
                </a:cubicBezTo>
                <a:cubicBezTo>
                  <a:pt x="41" y="67"/>
                  <a:pt x="38" y="68"/>
                  <a:pt x="34" y="69"/>
                </a:cubicBezTo>
                <a:cubicBezTo>
                  <a:pt x="42" y="40"/>
                  <a:pt x="68" y="18"/>
                  <a:pt x="100" y="16"/>
                </a:cubicBezTo>
                <a:cubicBezTo>
                  <a:pt x="72" y="27"/>
                  <a:pt x="64" y="75"/>
                  <a:pt x="64" y="75"/>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 name="Freeform 127"/>
          <p:cNvSpPr>
            <a:spLocks noEditPoints="1"/>
          </p:cNvSpPr>
          <p:nvPr/>
        </p:nvSpPr>
        <p:spPr bwMode="auto">
          <a:xfrm>
            <a:off x="6529827" y="4746113"/>
            <a:ext cx="470422" cy="303375"/>
          </a:xfrm>
          <a:custGeom>
            <a:avLst/>
            <a:gdLst>
              <a:gd name="T0" fmla="*/ 644877919 w 210"/>
              <a:gd name="T1" fmla="*/ 190481300 h 136"/>
              <a:gd name="T2" fmla="*/ 548832705 w 210"/>
              <a:gd name="T3" fmla="*/ 173473152 h 136"/>
              <a:gd name="T4" fmla="*/ 555692813 w 210"/>
              <a:gd name="T5" fmla="*/ 115648768 h 136"/>
              <a:gd name="T6" fmla="*/ 555692813 w 210"/>
              <a:gd name="T7" fmla="*/ 57824384 h 136"/>
              <a:gd name="T8" fmla="*/ 452787491 w 210"/>
              <a:gd name="T9" fmla="*/ 88437944 h 136"/>
              <a:gd name="T10" fmla="*/ 500810098 w 210"/>
              <a:gd name="T11" fmla="*/ 108846984 h 136"/>
              <a:gd name="T12" fmla="*/ 226392819 w 210"/>
              <a:gd name="T13" fmla="*/ 78233424 h 136"/>
              <a:gd name="T14" fmla="*/ 329299993 w 210"/>
              <a:gd name="T15" fmla="*/ 10204520 h 136"/>
              <a:gd name="T16" fmla="*/ 226392819 w 210"/>
              <a:gd name="T17" fmla="*/ 47619864 h 136"/>
              <a:gd name="T18" fmla="*/ 85755052 w 210"/>
              <a:gd name="T19" fmla="*/ 88437944 h 136"/>
              <a:gd name="T20" fmla="*/ 116627390 w 210"/>
              <a:gd name="T21" fmla="*/ 173473152 h 136"/>
              <a:gd name="T22" fmla="*/ 178370212 w 210"/>
              <a:gd name="T23" fmla="*/ 170072260 h 136"/>
              <a:gd name="T24" fmla="*/ 137207713 w 210"/>
              <a:gd name="T25" fmla="*/ 187080408 h 136"/>
              <a:gd name="T26" fmla="*/ 137207713 w 210"/>
              <a:gd name="T27" fmla="*/ 462596916 h 136"/>
              <a:gd name="T28" fmla="*/ 192092280 w 210"/>
              <a:gd name="T29" fmla="*/ 197283084 h 136"/>
              <a:gd name="T30" fmla="*/ 332730047 w 210"/>
              <a:gd name="T31" fmla="*/ 292524656 h 136"/>
              <a:gd name="T32" fmla="*/ 346450263 w 210"/>
              <a:gd name="T33" fmla="*/ 336743628 h 136"/>
              <a:gd name="T34" fmla="*/ 329299993 w 210"/>
              <a:gd name="T35" fmla="*/ 357152668 h 136"/>
              <a:gd name="T36" fmla="*/ 312147872 w 210"/>
              <a:gd name="T37" fmla="*/ 353749932 h 136"/>
              <a:gd name="T38" fmla="*/ 322439885 w 210"/>
              <a:gd name="T39" fmla="*/ 367357188 h 136"/>
              <a:gd name="T40" fmla="*/ 349880317 w 210"/>
              <a:gd name="T41" fmla="*/ 384363492 h 136"/>
              <a:gd name="T42" fmla="*/ 356740425 w 210"/>
              <a:gd name="T43" fmla="*/ 343545412 h 136"/>
              <a:gd name="T44" fmla="*/ 415055046 w 210"/>
              <a:gd name="T45" fmla="*/ 333342736 h 136"/>
              <a:gd name="T46" fmla="*/ 583135096 w 210"/>
              <a:gd name="T47" fmla="*/ 462596916 h 136"/>
              <a:gd name="T48" fmla="*/ 641447865 w 210"/>
              <a:gd name="T49" fmla="*/ 200685820 h 136"/>
              <a:gd name="T50" fmla="*/ 572844934 w 210"/>
              <a:gd name="T51" fmla="*/ 241502056 h 136"/>
              <a:gd name="T52" fmla="*/ 572844934 w 210"/>
              <a:gd name="T53" fmla="*/ 207487604 h 136"/>
              <a:gd name="T54" fmla="*/ 524820475 w 210"/>
              <a:gd name="T55" fmla="*/ 200685820 h 136"/>
              <a:gd name="T56" fmla="*/ 507670206 w 210"/>
              <a:gd name="T57" fmla="*/ 156466848 h 136"/>
              <a:gd name="T58" fmla="*/ 572844934 w 210"/>
              <a:gd name="T59" fmla="*/ 309530960 h 136"/>
              <a:gd name="T60" fmla="*/ 466507707 w 210"/>
              <a:gd name="T61" fmla="*/ 312933696 h 136"/>
              <a:gd name="T62" fmla="*/ 164649997 w 210"/>
              <a:gd name="T63" fmla="*/ 156466848 h 136"/>
              <a:gd name="T64" fmla="*/ 102905322 w 210"/>
              <a:gd name="T65" fmla="*/ 132656916 h 136"/>
              <a:gd name="T66" fmla="*/ 130347605 w 210"/>
              <a:gd name="T67" fmla="*/ 119051504 h 136"/>
              <a:gd name="T68" fmla="*/ 181800266 w 210"/>
              <a:gd name="T69" fmla="*/ 129254180 h 136"/>
              <a:gd name="T70" fmla="*/ 164649997 w 210"/>
              <a:gd name="T71" fmla="*/ 156466848 h 136"/>
              <a:gd name="T72" fmla="*/ 137207713 w 210"/>
              <a:gd name="T73" fmla="*/ 438786984 h 136"/>
              <a:gd name="T74" fmla="*/ 137207713 w 210"/>
              <a:gd name="T75" fmla="*/ 207487604 h 136"/>
              <a:gd name="T76" fmla="*/ 123487498 w 210"/>
              <a:gd name="T77" fmla="*/ 326539108 h 136"/>
              <a:gd name="T78" fmla="*/ 188660374 w 210"/>
              <a:gd name="T79" fmla="*/ 221094860 h 136"/>
              <a:gd name="T80" fmla="*/ 192092280 w 210"/>
              <a:gd name="T81" fmla="*/ 102043356 h 136"/>
              <a:gd name="T82" fmla="*/ 102905322 w 210"/>
              <a:gd name="T83" fmla="*/ 88437944 h 136"/>
              <a:gd name="T84" fmla="*/ 212672604 w 210"/>
              <a:gd name="T85" fmla="*/ 64628012 h 136"/>
              <a:gd name="T86" fmla="*/ 205812496 w 210"/>
              <a:gd name="T87" fmla="*/ 122452396 h 136"/>
              <a:gd name="T88" fmla="*/ 377322600 w 210"/>
              <a:gd name="T89" fmla="*/ 251706576 h 136"/>
              <a:gd name="T90" fmla="*/ 205812496 w 210"/>
              <a:gd name="T91" fmla="*/ 122452396 h 136"/>
              <a:gd name="T92" fmla="*/ 425345207 w 210"/>
              <a:gd name="T93" fmla="*/ 312933696 h 136"/>
              <a:gd name="T94" fmla="*/ 418485100 w 210"/>
              <a:gd name="T95" fmla="*/ 272115616 h 136"/>
              <a:gd name="T96" fmla="*/ 445927383 w 210"/>
              <a:gd name="T97" fmla="*/ 312933696 h 136"/>
              <a:gd name="T98" fmla="*/ 466507707 w 210"/>
              <a:gd name="T99" fmla="*/ 333342736 h 136"/>
              <a:gd name="T100" fmla="*/ 603715420 w 210"/>
              <a:gd name="T101" fmla="*/ 319735480 h 136"/>
              <a:gd name="T102" fmla="*/ 603715420 w 210"/>
              <a:gd name="T103" fmla="*/ 210890340 h 136"/>
              <a:gd name="T104" fmla="*/ 583135096 w 210"/>
              <a:gd name="T105" fmla="*/ 438786984 h 1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10" h="136">
                <a:moveTo>
                  <a:pt x="187" y="59"/>
                </a:moveTo>
                <a:cubicBezTo>
                  <a:pt x="188" y="58"/>
                  <a:pt x="188" y="57"/>
                  <a:pt x="188" y="56"/>
                </a:cubicBezTo>
                <a:cubicBezTo>
                  <a:pt x="188" y="53"/>
                  <a:pt x="186" y="51"/>
                  <a:pt x="184" y="51"/>
                </a:cubicBezTo>
                <a:cubicBezTo>
                  <a:pt x="160" y="51"/>
                  <a:pt x="160" y="51"/>
                  <a:pt x="160" y="51"/>
                </a:cubicBezTo>
                <a:cubicBezTo>
                  <a:pt x="154" y="33"/>
                  <a:pt x="154" y="33"/>
                  <a:pt x="154" y="33"/>
                </a:cubicBezTo>
                <a:cubicBezTo>
                  <a:pt x="162" y="34"/>
                  <a:pt x="162" y="34"/>
                  <a:pt x="162" y="34"/>
                </a:cubicBezTo>
                <a:cubicBezTo>
                  <a:pt x="165" y="34"/>
                  <a:pt x="167" y="28"/>
                  <a:pt x="167" y="26"/>
                </a:cubicBezTo>
                <a:cubicBezTo>
                  <a:pt x="167" y="23"/>
                  <a:pt x="165" y="17"/>
                  <a:pt x="162" y="17"/>
                </a:cubicBezTo>
                <a:cubicBezTo>
                  <a:pt x="137" y="20"/>
                  <a:pt x="137" y="20"/>
                  <a:pt x="137" y="20"/>
                </a:cubicBezTo>
                <a:cubicBezTo>
                  <a:pt x="135" y="20"/>
                  <a:pt x="132" y="23"/>
                  <a:pt x="132" y="26"/>
                </a:cubicBezTo>
                <a:cubicBezTo>
                  <a:pt x="132" y="28"/>
                  <a:pt x="135" y="31"/>
                  <a:pt x="137" y="31"/>
                </a:cubicBezTo>
                <a:cubicBezTo>
                  <a:pt x="146" y="32"/>
                  <a:pt x="146" y="32"/>
                  <a:pt x="146" y="32"/>
                </a:cubicBezTo>
                <a:cubicBezTo>
                  <a:pt x="131" y="77"/>
                  <a:pt x="131" y="77"/>
                  <a:pt x="131" y="77"/>
                </a:cubicBezTo>
                <a:cubicBezTo>
                  <a:pt x="94" y="66"/>
                  <a:pt x="71" y="31"/>
                  <a:pt x="66" y="23"/>
                </a:cubicBezTo>
                <a:cubicBezTo>
                  <a:pt x="71" y="17"/>
                  <a:pt x="83" y="9"/>
                  <a:pt x="92" y="7"/>
                </a:cubicBezTo>
                <a:cubicBezTo>
                  <a:pt x="95" y="6"/>
                  <a:pt x="96" y="6"/>
                  <a:pt x="96" y="3"/>
                </a:cubicBezTo>
                <a:cubicBezTo>
                  <a:pt x="96" y="0"/>
                  <a:pt x="93" y="0"/>
                  <a:pt x="93" y="0"/>
                </a:cubicBezTo>
                <a:cubicBezTo>
                  <a:pt x="81" y="3"/>
                  <a:pt x="72" y="8"/>
                  <a:pt x="66" y="14"/>
                </a:cubicBezTo>
                <a:cubicBezTo>
                  <a:pt x="36" y="14"/>
                  <a:pt x="36" y="14"/>
                  <a:pt x="36" y="14"/>
                </a:cubicBezTo>
                <a:cubicBezTo>
                  <a:pt x="30" y="14"/>
                  <a:pt x="25" y="19"/>
                  <a:pt x="25" y="26"/>
                </a:cubicBezTo>
                <a:cubicBezTo>
                  <a:pt x="25" y="39"/>
                  <a:pt x="25" y="39"/>
                  <a:pt x="25" y="39"/>
                </a:cubicBezTo>
                <a:cubicBezTo>
                  <a:pt x="25" y="45"/>
                  <a:pt x="28" y="51"/>
                  <a:pt x="34" y="51"/>
                </a:cubicBezTo>
                <a:cubicBezTo>
                  <a:pt x="48" y="51"/>
                  <a:pt x="48" y="51"/>
                  <a:pt x="48" y="51"/>
                </a:cubicBezTo>
                <a:cubicBezTo>
                  <a:pt x="49" y="51"/>
                  <a:pt x="50" y="50"/>
                  <a:pt x="52" y="50"/>
                </a:cubicBezTo>
                <a:cubicBezTo>
                  <a:pt x="51" y="52"/>
                  <a:pt x="51" y="54"/>
                  <a:pt x="50" y="56"/>
                </a:cubicBezTo>
                <a:cubicBezTo>
                  <a:pt x="47" y="55"/>
                  <a:pt x="44" y="55"/>
                  <a:pt x="40" y="55"/>
                </a:cubicBezTo>
                <a:cubicBezTo>
                  <a:pt x="18" y="55"/>
                  <a:pt x="0" y="73"/>
                  <a:pt x="0" y="95"/>
                </a:cubicBezTo>
                <a:cubicBezTo>
                  <a:pt x="0" y="117"/>
                  <a:pt x="18" y="136"/>
                  <a:pt x="40" y="136"/>
                </a:cubicBezTo>
                <a:cubicBezTo>
                  <a:pt x="63" y="136"/>
                  <a:pt x="81" y="117"/>
                  <a:pt x="81" y="95"/>
                </a:cubicBezTo>
                <a:cubicBezTo>
                  <a:pt x="81" y="79"/>
                  <a:pt x="71" y="65"/>
                  <a:pt x="56" y="58"/>
                </a:cubicBezTo>
                <a:cubicBezTo>
                  <a:pt x="57" y="55"/>
                  <a:pt x="58" y="50"/>
                  <a:pt x="58" y="46"/>
                </a:cubicBezTo>
                <a:cubicBezTo>
                  <a:pt x="65" y="55"/>
                  <a:pt x="81" y="73"/>
                  <a:pt x="97" y="86"/>
                </a:cubicBezTo>
                <a:cubicBezTo>
                  <a:pt x="96" y="87"/>
                  <a:pt x="96" y="88"/>
                  <a:pt x="96" y="88"/>
                </a:cubicBezTo>
                <a:cubicBezTo>
                  <a:pt x="96" y="93"/>
                  <a:pt x="98" y="96"/>
                  <a:pt x="101" y="99"/>
                </a:cubicBezTo>
                <a:cubicBezTo>
                  <a:pt x="99" y="102"/>
                  <a:pt x="99" y="102"/>
                  <a:pt x="99" y="102"/>
                </a:cubicBezTo>
                <a:cubicBezTo>
                  <a:pt x="96" y="105"/>
                  <a:pt x="96" y="105"/>
                  <a:pt x="96" y="105"/>
                </a:cubicBezTo>
                <a:cubicBezTo>
                  <a:pt x="94" y="102"/>
                  <a:pt x="94" y="102"/>
                  <a:pt x="94" y="102"/>
                </a:cubicBezTo>
                <a:cubicBezTo>
                  <a:pt x="91" y="104"/>
                  <a:pt x="91" y="104"/>
                  <a:pt x="91" y="104"/>
                </a:cubicBezTo>
                <a:cubicBezTo>
                  <a:pt x="95" y="108"/>
                  <a:pt x="95" y="108"/>
                  <a:pt x="95" y="108"/>
                </a:cubicBezTo>
                <a:cubicBezTo>
                  <a:pt x="94" y="108"/>
                  <a:pt x="94" y="108"/>
                  <a:pt x="94" y="108"/>
                </a:cubicBezTo>
                <a:cubicBezTo>
                  <a:pt x="100" y="114"/>
                  <a:pt x="100" y="114"/>
                  <a:pt x="100" y="114"/>
                </a:cubicBezTo>
                <a:cubicBezTo>
                  <a:pt x="102" y="113"/>
                  <a:pt x="102" y="113"/>
                  <a:pt x="102" y="113"/>
                </a:cubicBezTo>
                <a:cubicBezTo>
                  <a:pt x="98" y="108"/>
                  <a:pt x="98" y="108"/>
                  <a:pt x="98" y="108"/>
                </a:cubicBezTo>
                <a:cubicBezTo>
                  <a:pt x="104" y="101"/>
                  <a:pt x="104" y="101"/>
                  <a:pt x="104" y="101"/>
                </a:cubicBezTo>
                <a:cubicBezTo>
                  <a:pt x="106" y="102"/>
                  <a:pt x="108" y="103"/>
                  <a:pt x="111" y="103"/>
                </a:cubicBezTo>
                <a:cubicBezTo>
                  <a:pt x="114" y="103"/>
                  <a:pt x="118" y="101"/>
                  <a:pt x="121" y="98"/>
                </a:cubicBezTo>
                <a:cubicBezTo>
                  <a:pt x="130" y="98"/>
                  <a:pt x="130" y="98"/>
                  <a:pt x="130" y="98"/>
                </a:cubicBezTo>
                <a:cubicBezTo>
                  <a:pt x="131" y="119"/>
                  <a:pt x="148" y="136"/>
                  <a:pt x="170" y="136"/>
                </a:cubicBezTo>
                <a:cubicBezTo>
                  <a:pt x="192" y="136"/>
                  <a:pt x="210" y="117"/>
                  <a:pt x="210" y="95"/>
                </a:cubicBezTo>
                <a:cubicBezTo>
                  <a:pt x="210" y="79"/>
                  <a:pt x="201" y="66"/>
                  <a:pt x="187" y="59"/>
                </a:cubicBezTo>
                <a:moveTo>
                  <a:pt x="167" y="61"/>
                </a:moveTo>
                <a:cubicBezTo>
                  <a:pt x="167" y="71"/>
                  <a:pt x="167" y="71"/>
                  <a:pt x="167" y="71"/>
                </a:cubicBezTo>
                <a:cubicBezTo>
                  <a:pt x="163" y="62"/>
                  <a:pt x="163" y="62"/>
                  <a:pt x="163" y="62"/>
                </a:cubicBezTo>
                <a:cubicBezTo>
                  <a:pt x="164" y="62"/>
                  <a:pt x="166" y="61"/>
                  <a:pt x="167" y="61"/>
                </a:cubicBezTo>
                <a:moveTo>
                  <a:pt x="148" y="46"/>
                </a:moveTo>
                <a:cubicBezTo>
                  <a:pt x="153" y="59"/>
                  <a:pt x="153" y="59"/>
                  <a:pt x="153" y="59"/>
                </a:cubicBezTo>
                <a:cubicBezTo>
                  <a:pt x="148" y="61"/>
                  <a:pt x="144" y="64"/>
                  <a:pt x="141" y="67"/>
                </a:cubicBezTo>
                <a:lnTo>
                  <a:pt x="148" y="46"/>
                </a:lnTo>
                <a:close/>
                <a:moveTo>
                  <a:pt x="156" y="64"/>
                </a:moveTo>
                <a:cubicBezTo>
                  <a:pt x="167" y="91"/>
                  <a:pt x="167" y="91"/>
                  <a:pt x="167" y="91"/>
                </a:cubicBezTo>
                <a:cubicBezTo>
                  <a:pt x="167" y="92"/>
                  <a:pt x="167" y="92"/>
                  <a:pt x="167" y="92"/>
                </a:cubicBezTo>
                <a:cubicBezTo>
                  <a:pt x="136" y="92"/>
                  <a:pt x="136" y="92"/>
                  <a:pt x="136" y="92"/>
                </a:cubicBezTo>
                <a:cubicBezTo>
                  <a:pt x="137" y="80"/>
                  <a:pt x="145" y="69"/>
                  <a:pt x="156" y="64"/>
                </a:cubicBezTo>
                <a:moveTo>
                  <a:pt x="48" y="46"/>
                </a:moveTo>
                <a:cubicBezTo>
                  <a:pt x="34" y="46"/>
                  <a:pt x="34" y="46"/>
                  <a:pt x="34" y="46"/>
                </a:cubicBezTo>
                <a:cubicBezTo>
                  <a:pt x="30" y="46"/>
                  <a:pt x="30" y="43"/>
                  <a:pt x="30" y="39"/>
                </a:cubicBezTo>
                <a:cubicBezTo>
                  <a:pt x="30" y="35"/>
                  <a:pt x="30" y="35"/>
                  <a:pt x="30" y="35"/>
                </a:cubicBezTo>
                <a:cubicBezTo>
                  <a:pt x="38" y="35"/>
                  <a:pt x="38" y="35"/>
                  <a:pt x="38" y="35"/>
                </a:cubicBezTo>
                <a:cubicBezTo>
                  <a:pt x="54" y="35"/>
                  <a:pt x="54" y="35"/>
                  <a:pt x="54" y="35"/>
                </a:cubicBezTo>
                <a:cubicBezTo>
                  <a:pt x="53" y="37"/>
                  <a:pt x="53" y="38"/>
                  <a:pt x="53" y="38"/>
                </a:cubicBezTo>
                <a:cubicBezTo>
                  <a:pt x="53" y="40"/>
                  <a:pt x="53" y="42"/>
                  <a:pt x="52" y="44"/>
                </a:cubicBezTo>
                <a:cubicBezTo>
                  <a:pt x="51" y="45"/>
                  <a:pt x="49" y="46"/>
                  <a:pt x="48" y="46"/>
                </a:cubicBezTo>
                <a:moveTo>
                  <a:pt x="74" y="95"/>
                </a:moveTo>
                <a:cubicBezTo>
                  <a:pt x="74" y="114"/>
                  <a:pt x="59" y="129"/>
                  <a:pt x="40" y="129"/>
                </a:cubicBezTo>
                <a:cubicBezTo>
                  <a:pt x="22" y="129"/>
                  <a:pt x="6" y="114"/>
                  <a:pt x="6" y="95"/>
                </a:cubicBezTo>
                <a:cubicBezTo>
                  <a:pt x="6" y="76"/>
                  <a:pt x="22" y="61"/>
                  <a:pt x="40" y="61"/>
                </a:cubicBezTo>
                <a:cubicBezTo>
                  <a:pt x="43" y="61"/>
                  <a:pt x="46" y="62"/>
                  <a:pt x="49" y="62"/>
                </a:cubicBezTo>
                <a:cubicBezTo>
                  <a:pt x="44" y="84"/>
                  <a:pt x="37" y="96"/>
                  <a:pt x="36" y="96"/>
                </a:cubicBezTo>
                <a:cubicBezTo>
                  <a:pt x="42" y="99"/>
                  <a:pt x="42" y="99"/>
                  <a:pt x="42" y="99"/>
                </a:cubicBezTo>
                <a:cubicBezTo>
                  <a:pt x="42" y="99"/>
                  <a:pt x="50" y="87"/>
                  <a:pt x="55" y="65"/>
                </a:cubicBezTo>
                <a:cubicBezTo>
                  <a:pt x="66" y="70"/>
                  <a:pt x="74" y="82"/>
                  <a:pt x="74" y="95"/>
                </a:cubicBezTo>
                <a:moveTo>
                  <a:pt x="56" y="30"/>
                </a:moveTo>
                <a:cubicBezTo>
                  <a:pt x="30" y="30"/>
                  <a:pt x="30" y="30"/>
                  <a:pt x="30" y="30"/>
                </a:cubicBezTo>
                <a:cubicBezTo>
                  <a:pt x="30" y="26"/>
                  <a:pt x="30" y="26"/>
                  <a:pt x="30" y="26"/>
                </a:cubicBezTo>
                <a:cubicBezTo>
                  <a:pt x="30" y="22"/>
                  <a:pt x="33" y="19"/>
                  <a:pt x="36" y="19"/>
                </a:cubicBezTo>
                <a:cubicBezTo>
                  <a:pt x="62" y="19"/>
                  <a:pt x="62" y="19"/>
                  <a:pt x="62" y="19"/>
                </a:cubicBezTo>
                <a:cubicBezTo>
                  <a:pt x="59" y="23"/>
                  <a:pt x="57" y="27"/>
                  <a:pt x="56" y="30"/>
                </a:cubicBezTo>
                <a:moveTo>
                  <a:pt x="60" y="36"/>
                </a:moveTo>
                <a:cubicBezTo>
                  <a:pt x="60" y="35"/>
                  <a:pt x="61" y="32"/>
                  <a:pt x="63" y="29"/>
                </a:cubicBezTo>
                <a:cubicBezTo>
                  <a:pt x="69" y="39"/>
                  <a:pt x="85" y="61"/>
                  <a:pt x="110" y="74"/>
                </a:cubicBezTo>
                <a:cubicBezTo>
                  <a:pt x="105" y="75"/>
                  <a:pt x="102" y="77"/>
                  <a:pt x="99" y="80"/>
                </a:cubicBezTo>
                <a:cubicBezTo>
                  <a:pt x="84" y="66"/>
                  <a:pt x="67" y="46"/>
                  <a:pt x="60" y="36"/>
                </a:cubicBezTo>
                <a:moveTo>
                  <a:pt x="130" y="92"/>
                </a:moveTo>
                <a:cubicBezTo>
                  <a:pt x="124" y="92"/>
                  <a:pt x="124" y="92"/>
                  <a:pt x="124" y="92"/>
                </a:cubicBezTo>
                <a:cubicBezTo>
                  <a:pt x="124" y="91"/>
                  <a:pt x="125" y="90"/>
                  <a:pt x="125" y="88"/>
                </a:cubicBezTo>
                <a:cubicBezTo>
                  <a:pt x="125" y="85"/>
                  <a:pt x="124" y="82"/>
                  <a:pt x="122" y="80"/>
                </a:cubicBezTo>
                <a:cubicBezTo>
                  <a:pt x="125" y="81"/>
                  <a:pt x="128" y="82"/>
                  <a:pt x="131" y="83"/>
                </a:cubicBezTo>
                <a:cubicBezTo>
                  <a:pt x="130" y="86"/>
                  <a:pt x="130" y="89"/>
                  <a:pt x="130" y="92"/>
                </a:cubicBezTo>
                <a:moveTo>
                  <a:pt x="170" y="129"/>
                </a:moveTo>
                <a:cubicBezTo>
                  <a:pt x="152" y="129"/>
                  <a:pt x="137" y="116"/>
                  <a:pt x="136" y="98"/>
                </a:cubicBezTo>
                <a:cubicBezTo>
                  <a:pt x="176" y="98"/>
                  <a:pt x="176" y="98"/>
                  <a:pt x="176" y="98"/>
                </a:cubicBezTo>
                <a:cubicBezTo>
                  <a:pt x="176" y="94"/>
                  <a:pt x="176" y="94"/>
                  <a:pt x="176" y="94"/>
                </a:cubicBezTo>
                <a:cubicBezTo>
                  <a:pt x="176" y="94"/>
                  <a:pt x="176" y="94"/>
                  <a:pt x="176" y="94"/>
                </a:cubicBezTo>
                <a:cubicBezTo>
                  <a:pt x="176" y="62"/>
                  <a:pt x="176" y="62"/>
                  <a:pt x="176" y="62"/>
                </a:cubicBezTo>
                <a:cubicBezTo>
                  <a:pt x="192" y="65"/>
                  <a:pt x="204" y="79"/>
                  <a:pt x="204" y="95"/>
                </a:cubicBezTo>
                <a:cubicBezTo>
                  <a:pt x="204" y="114"/>
                  <a:pt x="188" y="129"/>
                  <a:pt x="170" y="129"/>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 name="Freeform 128"/>
          <p:cNvSpPr/>
          <p:nvPr/>
        </p:nvSpPr>
        <p:spPr bwMode="auto">
          <a:xfrm>
            <a:off x="6552868" y="3425089"/>
            <a:ext cx="240011" cy="203530"/>
          </a:xfrm>
          <a:custGeom>
            <a:avLst/>
            <a:gdLst>
              <a:gd name="T0" fmla="*/ 254513071 w 107"/>
              <a:gd name="T1" fmla="*/ 0 h 90"/>
              <a:gd name="T2" fmla="*/ 185725905 w 107"/>
              <a:gd name="T3" fmla="*/ 41950958 h 90"/>
              <a:gd name="T4" fmla="*/ 113498546 w 107"/>
              <a:gd name="T5" fmla="*/ 0 h 90"/>
              <a:gd name="T6" fmla="*/ 27514125 w 107"/>
              <a:gd name="T7" fmla="*/ 146825547 h 90"/>
              <a:gd name="T8" fmla="*/ 185725905 w 107"/>
              <a:gd name="T9" fmla="*/ 314627507 h 90"/>
              <a:gd name="T10" fmla="*/ 340497492 w 107"/>
              <a:gd name="T11" fmla="*/ 146825547 h 90"/>
              <a:gd name="T12" fmla="*/ 254513071 w 107"/>
              <a:gd name="T13" fmla="*/ 0 h 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7" h="90">
                <a:moveTo>
                  <a:pt x="74" y="0"/>
                </a:moveTo>
                <a:cubicBezTo>
                  <a:pt x="65" y="0"/>
                  <a:pt x="57" y="4"/>
                  <a:pt x="54" y="12"/>
                </a:cubicBezTo>
                <a:cubicBezTo>
                  <a:pt x="50" y="4"/>
                  <a:pt x="42" y="0"/>
                  <a:pt x="33" y="0"/>
                </a:cubicBezTo>
                <a:cubicBezTo>
                  <a:pt x="18" y="0"/>
                  <a:pt x="0" y="11"/>
                  <a:pt x="8" y="42"/>
                </a:cubicBezTo>
                <a:cubicBezTo>
                  <a:pt x="18" y="72"/>
                  <a:pt x="54" y="90"/>
                  <a:pt x="54" y="90"/>
                </a:cubicBezTo>
                <a:cubicBezTo>
                  <a:pt x="54" y="90"/>
                  <a:pt x="89" y="72"/>
                  <a:pt x="99" y="42"/>
                </a:cubicBezTo>
                <a:cubicBezTo>
                  <a:pt x="107" y="11"/>
                  <a:pt x="88" y="0"/>
                  <a:pt x="74"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 name="文本框 49"/>
          <p:cNvSpPr txBox="1">
            <a:spLocks noChangeArrowheads="1"/>
          </p:cNvSpPr>
          <p:nvPr/>
        </p:nvSpPr>
        <p:spPr bwMode="auto">
          <a:xfrm>
            <a:off x="6927284" y="1359069"/>
            <a:ext cx="34676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defRPr/>
            </a:pPr>
            <a:r>
              <a:rPr lang="zh-CN" altLang="en-US" sz="1600" dirty="0" smtClean="0">
                <a:latin typeface="微软雅黑" panose="020B0503020204020204" pitchFamily="34" charset="-122"/>
                <a:ea typeface="微软雅黑" panose="020B0503020204020204" pitchFamily="34" charset="-122"/>
              </a:rPr>
              <a:t>根据安全目标的要求配置必要的资源</a:t>
            </a:r>
            <a:endParaRPr lang="zh-CN" altLang="en-US" sz="1600" dirty="0">
              <a:latin typeface="微软雅黑" panose="020B0503020204020204" pitchFamily="34" charset="-122"/>
              <a:ea typeface="微软雅黑" panose="020B0503020204020204" pitchFamily="34" charset="-122"/>
            </a:endParaRPr>
          </a:p>
        </p:txBody>
      </p:sp>
      <p:sp>
        <p:nvSpPr>
          <p:cNvPr id="30" name="文本框 50"/>
          <p:cNvSpPr txBox="1">
            <a:spLocks noChangeArrowheads="1"/>
          </p:cNvSpPr>
          <p:nvPr/>
        </p:nvSpPr>
        <p:spPr bwMode="auto">
          <a:xfrm>
            <a:off x="6938805" y="2793377"/>
            <a:ext cx="34676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defRPr/>
            </a:pPr>
            <a:r>
              <a:rPr lang="zh-CN" altLang="en-US" sz="1600" dirty="0" smtClean="0">
                <a:latin typeface="微软雅黑" panose="020B0503020204020204" pitchFamily="34" charset="-122"/>
                <a:ea typeface="微软雅黑" panose="020B0503020204020204" pitchFamily="34" charset="-122"/>
              </a:rPr>
              <a:t>针对性的编制安全施工措施技术方案</a:t>
            </a:r>
            <a:endParaRPr lang="zh-CN" altLang="en-US" sz="1600" dirty="0">
              <a:latin typeface="微软雅黑" panose="020B0503020204020204" pitchFamily="34" charset="-122"/>
              <a:ea typeface="微软雅黑" panose="020B0503020204020204" pitchFamily="34" charset="-122"/>
            </a:endParaRPr>
          </a:p>
        </p:txBody>
      </p:sp>
      <p:sp>
        <p:nvSpPr>
          <p:cNvPr id="31" name="文本框 51"/>
          <p:cNvSpPr txBox="1">
            <a:spLocks noChangeArrowheads="1"/>
          </p:cNvSpPr>
          <p:nvPr/>
        </p:nvSpPr>
        <p:spPr bwMode="auto">
          <a:xfrm>
            <a:off x="6927284" y="3311802"/>
            <a:ext cx="34676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defRPr/>
            </a:pPr>
            <a:r>
              <a:rPr lang="zh-CN" altLang="en-US" sz="1600" dirty="0" smtClean="0">
                <a:latin typeface="微软雅黑" panose="020B0503020204020204" pitchFamily="34" charset="-122"/>
                <a:ea typeface="微软雅黑" panose="020B0503020204020204" pitchFamily="34" charset="-122"/>
              </a:rPr>
              <a:t>特种设备检查，相互检测记录并留底</a:t>
            </a:r>
            <a:endParaRPr lang="zh-CN" altLang="en-US" sz="1600" dirty="0">
              <a:latin typeface="微软雅黑" panose="020B0503020204020204" pitchFamily="34" charset="-122"/>
              <a:ea typeface="微软雅黑" panose="020B0503020204020204" pitchFamily="34" charset="-122"/>
            </a:endParaRPr>
          </a:p>
        </p:txBody>
      </p:sp>
      <p:sp>
        <p:nvSpPr>
          <p:cNvPr id="32" name="文本框 52"/>
          <p:cNvSpPr txBox="1">
            <a:spLocks noChangeArrowheads="1"/>
          </p:cNvSpPr>
          <p:nvPr/>
        </p:nvSpPr>
        <p:spPr bwMode="auto">
          <a:xfrm>
            <a:off x="6875444" y="3859030"/>
            <a:ext cx="22365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defRPr/>
            </a:pPr>
            <a:r>
              <a:rPr lang="zh-CN" altLang="en-US" sz="1600" dirty="0" smtClean="0">
                <a:latin typeface="微软雅黑" panose="020B0503020204020204" pitchFamily="34" charset="-122"/>
                <a:ea typeface="微软雅黑" panose="020B0503020204020204" pitchFamily="34" charset="-122"/>
              </a:rPr>
              <a:t>特种作业人员持证上岗</a:t>
            </a:r>
            <a:endParaRPr lang="zh-CN" altLang="en-US" sz="1600" dirty="0">
              <a:latin typeface="微软雅黑" panose="020B0503020204020204" pitchFamily="34" charset="-122"/>
              <a:ea typeface="微软雅黑" panose="020B0503020204020204" pitchFamily="34" charset="-122"/>
            </a:endParaRPr>
          </a:p>
        </p:txBody>
      </p:sp>
      <p:sp>
        <p:nvSpPr>
          <p:cNvPr id="33" name="文本框 53"/>
          <p:cNvSpPr txBox="1">
            <a:spLocks noChangeArrowheads="1"/>
          </p:cNvSpPr>
          <p:nvPr/>
        </p:nvSpPr>
        <p:spPr bwMode="auto">
          <a:xfrm>
            <a:off x="7123134" y="4696191"/>
            <a:ext cx="20313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defRPr/>
            </a:pPr>
            <a:r>
              <a:rPr lang="zh-CN" altLang="en-US" sz="1600" dirty="0" smtClean="0">
                <a:latin typeface="微软雅黑" panose="020B0503020204020204" pitchFamily="34" charset="-122"/>
                <a:ea typeface="微软雅黑" panose="020B0503020204020204" pitchFamily="34" charset="-122"/>
              </a:rPr>
              <a:t>危险作业审批及监控</a:t>
            </a:r>
            <a:endParaRPr lang="zh-CN" altLang="en-US" sz="1600" dirty="0">
              <a:latin typeface="微软雅黑" panose="020B0503020204020204" pitchFamily="34" charset="-122"/>
              <a:ea typeface="微软雅黑" panose="020B0503020204020204" pitchFamily="34" charset="-122"/>
            </a:endParaRPr>
          </a:p>
        </p:txBody>
      </p:sp>
      <p:sp>
        <p:nvSpPr>
          <p:cNvPr id="34" name="文本框 54"/>
          <p:cNvSpPr txBox="1">
            <a:spLocks noChangeArrowheads="1"/>
          </p:cNvSpPr>
          <p:nvPr/>
        </p:nvSpPr>
        <p:spPr bwMode="auto">
          <a:xfrm>
            <a:off x="6863923" y="5314461"/>
            <a:ext cx="28520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defRPr/>
            </a:pPr>
            <a:r>
              <a:rPr lang="zh-CN" altLang="en-US" sz="1600" dirty="0" smtClean="0">
                <a:latin typeface="微软雅黑" panose="020B0503020204020204" pitchFamily="34" charset="-122"/>
                <a:ea typeface="微软雅黑" panose="020B0503020204020204" pitchFamily="34" charset="-122"/>
              </a:rPr>
              <a:t>相关方安全管理纳入日常管理</a:t>
            </a:r>
            <a:endParaRPr lang="zh-CN" altLang="en-US" sz="1600" dirty="0">
              <a:latin typeface="微软雅黑" panose="020B0503020204020204" pitchFamily="34" charset="-122"/>
              <a:ea typeface="微软雅黑" panose="020B0503020204020204" pitchFamily="34" charset="-122"/>
            </a:endParaRPr>
          </a:p>
        </p:txBody>
      </p:sp>
      <p:sp>
        <p:nvSpPr>
          <p:cNvPr id="35" name="文本框 55"/>
          <p:cNvSpPr txBox="1">
            <a:spLocks noChangeArrowheads="1"/>
          </p:cNvSpPr>
          <p:nvPr/>
        </p:nvSpPr>
        <p:spPr bwMode="auto">
          <a:xfrm>
            <a:off x="7178818" y="2011901"/>
            <a:ext cx="34676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defRPr/>
            </a:pPr>
            <a:r>
              <a:rPr lang="zh-CN" altLang="en-US" sz="1600" dirty="0" smtClean="0">
                <a:latin typeface="微软雅黑" panose="020B0503020204020204" pitchFamily="34" charset="-122"/>
                <a:ea typeface="微软雅黑" panose="020B0503020204020204" pitchFamily="34" charset="-122"/>
              </a:rPr>
              <a:t>采取可靠的技术措施，清除安全隐患</a:t>
            </a:r>
            <a:endParaRPr lang="zh-CN" altLang="en-US" sz="1600" dirty="0">
              <a:latin typeface="微软雅黑" panose="020B0503020204020204" pitchFamily="34" charset="-122"/>
              <a:ea typeface="微软雅黑" panose="020B0503020204020204" pitchFamily="34" charset="-122"/>
            </a:endParaRPr>
          </a:p>
        </p:txBody>
      </p:sp>
      <p:sp>
        <p:nvSpPr>
          <p:cNvPr id="36" name="文本框 58"/>
          <p:cNvSpPr txBox="1"/>
          <p:nvPr/>
        </p:nvSpPr>
        <p:spPr>
          <a:xfrm>
            <a:off x="628015" y="481965"/>
            <a:ext cx="4502150" cy="583565"/>
          </a:xfrm>
          <a:prstGeom prst="rect">
            <a:avLst/>
          </a:prstGeom>
          <a:noFill/>
        </p:spPr>
        <p:txBody>
          <a:bodyPr wrap="square">
            <a:spAutoFit/>
          </a:bodyPr>
          <a:lstStyle/>
          <a:p>
            <a:pPr>
              <a:defRPr/>
            </a:pPr>
            <a:r>
              <a:rPr lang="zh-CN" altLang="en-US" sz="3200" b="1" dirty="0" smtClean="0">
                <a:solidFill>
                  <a:srgbClr val="5B9BD5"/>
                </a:solidFill>
                <a:latin typeface="微软雅黑" panose="020B0503020204020204" pitchFamily="34" charset="-122"/>
                <a:ea typeface="微软雅黑" panose="020B0503020204020204" pitchFamily="34" charset="-122"/>
              </a:rPr>
              <a:t>三、项目安全管理</a:t>
            </a:r>
            <a:endParaRPr lang="zh-CN" altLang="en-US" sz="3200" b="1" dirty="0">
              <a:solidFill>
                <a:srgbClr val="5B9BD5"/>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1058636" y="1980430"/>
            <a:ext cx="2831175" cy="283117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r>
              <a:rPr lang="zh-CN" altLang="en-US" sz="1600" dirty="0" smtClean="0">
                <a:solidFill>
                  <a:schemeClr val="tx1"/>
                </a:solidFill>
                <a:latin typeface="微软雅黑" panose="020B0503020204020204" pitchFamily="34" charset="-122"/>
                <a:ea typeface="微软雅黑" panose="020B0503020204020204" pitchFamily="34" charset="-122"/>
              </a:rPr>
              <a:t>施工项目安全管理措施</a:t>
            </a:r>
            <a:endParaRPr lang="zh-CN" altLang="en-US" sz="1600" dirty="0">
              <a:solidFill>
                <a:schemeClr val="tx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4466906" y="3396018"/>
            <a:ext cx="5939837" cy="0"/>
          </a:xfrm>
          <a:prstGeom prst="line">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2" name="椭圆 11"/>
          <p:cNvSpPr/>
          <p:nvPr/>
        </p:nvSpPr>
        <p:spPr>
          <a:xfrm>
            <a:off x="3393151" y="2873216"/>
            <a:ext cx="1103916" cy="1101906"/>
          </a:xfrm>
          <a:prstGeom prst="ellipse">
            <a:avLst/>
          </a:prstGeom>
          <a:solidFill>
            <a:schemeClr val="accent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13" name="组合 6"/>
          <p:cNvGrpSpPr/>
          <p:nvPr/>
        </p:nvGrpSpPr>
        <p:grpSpPr bwMode="auto">
          <a:xfrm>
            <a:off x="5186763" y="1980430"/>
            <a:ext cx="321724" cy="1415588"/>
            <a:chOff x="5754656" y="2311400"/>
            <a:chExt cx="254062" cy="1117600"/>
          </a:xfrm>
        </p:grpSpPr>
        <p:cxnSp>
          <p:nvCxnSpPr>
            <p:cNvPr id="14" name="直接连接符 13"/>
            <p:cNvCxnSpPr/>
            <p:nvPr/>
          </p:nvCxnSpPr>
          <p:spPr>
            <a:xfrm flipV="1">
              <a:off x="5881687" y="2311400"/>
              <a:ext cx="0" cy="1117600"/>
            </a:xfrm>
            <a:prstGeom prst="line">
              <a:avLst/>
            </a:prstGeom>
            <a:ln>
              <a:solidFill>
                <a:schemeClr val="accent1">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754656" y="2311400"/>
              <a:ext cx="254062" cy="0"/>
            </a:xfrm>
            <a:prstGeom prst="line">
              <a:avLst/>
            </a:prstGeom>
            <a:ln>
              <a:solidFill>
                <a:schemeClr val="accent1">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grpSp>
      <p:sp>
        <p:nvSpPr>
          <p:cNvPr id="16" name="文本框 15"/>
          <p:cNvSpPr txBox="1"/>
          <p:nvPr/>
        </p:nvSpPr>
        <p:spPr>
          <a:xfrm>
            <a:off x="4087913" y="1507650"/>
            <a:ext cx="2509449" cy="377411"/>
          </a:xfrm>
          <a:prstGeom prst="rect">
            <a:avLst/>
          </a:prstGeom>
          <a:noFill/>
        </p:spPr>
        <p:txBody>
          <a:bodyPr wrap="square">
            <a:spAutoFit/>
          </a:bodyPr>
          <a:lstStyle/>
          <a:p>
            <a:pPr algn="ctr">
              <a:lnSpc>
                <a:spcPct val="150000"/>
              </a:lnSpc>
              <a:defRPr/>
            </a:pPr>
            <a:r>
              <a:rPr lang="zh-CN" altLang="en-US" sz="1400" dirty="0" smtClean="0">
                <a:latin typeface="微软雅黑" panose="020B0503020204020204" pitchFamily="34" charset="-122"/>
                <a:ea typeface="微软雅黑" panose="020B0503020204020204" pitchFamily="34" charset="-122"/>
              </a:rPr>
              <a:t>建立安全组织系统</a:t>
            </a:r>
            <a:endParaRPr lang="en-US" altLang="zh-CN" sz="1400" dirty="0">
              <a:latin typeface="微软雅黑" panose="020B0503020204020204" pitchFamily="34" charset="-122"/>
              <a:ea typeface="微软雅黑" panose="020B0503020204020204" pitchFamily="34" charset="-122"/>
            </a:endParaRPr>
          </a:p>
        </p:txBody>
      </p:sp>
      <p:sp>
        <p:nvSpPr>
          <p:cNvPr id="17" name="椭圆 16"/>
          <p:cNvSpPr/>
          <p:nvPr/>
        </p:nvSpPr>
        <p:spPr>
          <a:xfrm>
            <a:off x="5080191" y="3154724"/>
            <a:ext cx="538888" cy="538888"/>
          </a:xfrm>
          <a:prstGeom prst="ellipse">
            <a:avLst/>
          </a:prstGeom>
          <a:solidFill>
            <a:schemeClr val="accent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8" name="直接连接符 17"/>
          <p:cNvCxnSpPr/>
          <p:nvPr/>
        </p:nvCxnSpPr>
        <p:spPr>
          <a:xfrm flipH="1">
            <a:off x="5508487" y="3466397"/>
            <a:ext cx="1196412" cy="1345210"/>
          </a:xfrm>
          <a:prstGeom prst="line">
            <a:avLst/>
          </a:prstGeom>
          <a:ln>
            <a:solidFill>
              <a:schemeClr val="accent1">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flipV="1">
            <a:off x="5305400" y="5566573"/>
            <a:ext cx="374005" cy="4022"/>
          </a:xfrm>
          <a:prstGeom prst="line">
            <a:avLst/>
          </a:prstGeom>
          <a:ln>
            <a:solidFill>
              <a:schemeClr val="accent1">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6290679" y="2947616"/>
            <a:ext cx="951098" cy="953109"/>
          </a:xfrm>
          <a:prstGeom prst="ellipse">
            <a:avLst/>
          </a:prstGeom>
          <a:solidFill>
            <a:schemeClr val="accent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21" name="直接连接符 20"/>
          <p:cNvCxnSpPr/>
          <p:nvPr/>
        </p:nvCxnSpPr>
        <p:spPr>
          <a:xfrm flipH="1">
            <a:off x="8174779" y="3466397"/>
            <a:ext cx="1029518" cy="1411566"/>
          </a:xfrm>
          <a:prstGeom prst="line">
            <a:avLst/>
          </a:prstGeom>
          <a:ln>
            <a:solidFill>
              <a:schemeClr val="accent1">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flipV="1">
            <a:off x="7975712" y="5566573"/>
            <a:ext cx="374005" cy="4022"/>
          </a:xfrm>
          <a:prstGeom prst="line">
            <a:avLst/>
          </a:prstGeom>
          <a:ln>
            <a:solidFill>
              <a:schemeClr val="accent1">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9021315" y="3154724"/>
            <a:ext cx="538888" cy="538888"/>
          </a:xfrm>
          <a:prstGeom prst="ellipse">
            <a:avLst/>
          </a:prstGeom>
          <a:solidFill>
            <a:schemeClr val="accent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24" name="组合 21"/>
          <p:cNvGrpSpPr/>
          <p:nvPr/>
        </p:nvGrpSpPr>
        <p:grpSpPr bwMode="auto">
          <a:xfrm>
            <a:off x="7853054" y="1980430"/>
            <a:ext cx="321724" cy="1415588"/>
            <a:chOff x="5754656" y="2311400"/>
            <a:chExt cx="254062" cy="1117600"/>
          </a:xfrm>
        </p:grpSpPr>
        <p:cxnSp>
          <p:nvCxnSpPr>
            <p:cNvPr id="25" name="直接连接符 24"/>
            <p:cNvCxnSpPr/>
            <p:nvPr/>
          </p:nvCxnSpPr>
          <p:spPr>
            <a:xfrm flipV="1">
              <a:off x="5881687" y="2311400"/>
              <a:ext cx="0" cy="1117600"/>
            </a:xfrm>
            <a:prstGeom prst="line">
              <a:avLst/>
            </a:prstGeom>
            <a:ln>
              <a:solidFill>
                <a:schemeClr val="accent1">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5754656" y="2311400"/>
              <a:ext cx="254062" cy="0"/>
            </a:xfrm>
            <a:prstGeom prst="line">
              <a:avLst/>
            </a:prstGeom>
            <a:ln>
              <a:solidFill>
                <a:schemeClr val="accent1">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grpSp>
      <p:sp>
        <p:nvSpPr>
          <p:cNvPr id="27" name="椭圆 26"/>
          <p:cNvSpPr/>
          <p:nvPr/>
        </p:nvSpPr>
        <p:spPr>
          <a:xfrm>
            <a:off x="7744472" y="3154724"/>
            <a:ext cx="538888" cy="538888"/>
          </a:xfrm>
          <a:prstGeom prst="ellipse">
            <a:avLst/>
          </a:prstGeom>
          <a:solidFill>
            <a:schemeClr val="accent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 name="文本框 33"/>
          <p:cNvSpPr txBox="1"/>
          <p:nvPr/>
        </p:nvSpPr>
        <p:spPr>
          <a:xfrm>
            <a:off x="9177621" y="1463781"/>
            <a:ext cx="2509449" cy="377411"/>
          </a:xfrm>
          <a:prstGeom prst="rect">
            <a:avLst/>
          </a:prstGeom>
          <a:noFill/>
        </p:spPr>
        <p:txBody>
          <a:bodyPr wrap="square">
            <a:spAutoFit/>
          </a:bodyPr>
          <a:lstStyle/>
          <a:p>
            <a:pPr algn="ctr">
              <a:lnSpc>
                <a:spcPct val="150000"/>
              </a:lnSpc>
              <a:defRPr/>
            </a:pPr>
            <a:r>
              <a:rPr lang="zh-CN" altLang="en-US" sz="1400" dirty="0" smtClean="0">
                <a:latin typeface="微软雅黑" panose="020B0503020204020204" pitchFamily="34" charset="-122"/>
                <a:ea typeface="微软雅黑" panose="020B0503020204020204" pitchFamily="34" charset="-122"/>
              </a:rPr>
              <a:t>建立各项安全责任制度</a:t>
            </a:r>
            <a:endParaRPr lang="en-US" altLang="zh-CN" sz="1400" dirty="0">
              <a:latin typeface="微软雅黑" panose="020B0503020204020204" pitchFamily="34" charset="-122"/>
              <a:ea typeface="微软雅黑" panose="020B0503020204020204" pitchFamily="34" charset="-122"/>
            </a:endParaRPr>
          </a:p>
        </p:txBody>
      </p:sp>
      <p:sp>
        <p:nvSpPr>
          <p:cNvPr id="28" name="文本框 33"/>
          <p:cNvSpPr txBox="1"/>
          <p:nvPr/>
        </p:nvSpPr>
        <p:spPr>
          <a:xfrm>
            <a:off x="6873343" y="1471207"/>
            <a:ext cx="2509449" cy="377411"/>
          </a:xfrm>
          <a:prstGeom prst="rect">
            <a:avLst/>
          </a:prstGeom>
          <a:noFill/>
        </p:spPr>
        <p:txBody>
          <a:bodyPr wrap="square">
            <a:spAutoFit/>
          </a:bodyPr>
          <a:lstStyle/>
          <a:p>
            <a:pPr algn="ctr">
              <a:lnSpc>
                <a:spcPct val="150000"/>
              </a:lnSpc>
              <a:defRPr/>
            </a:pPr>
            <a:r>
              <a:rPr lang="zh-CN" altLang="en-US" sz="1400" dirty="0" smtClean="0">
                <a:latin typeface="微软雅黑" panose="020B0503020204020204" pitchFamily="34" charset="-122"/>
                <a:ea typeface="微软雅黑" panose="020B0503020204020204" pitchFamily="34" charset="-122"/>
              </a:rPr>
              <a:t>建立安全责任系统</a:t>
            </a:r>
            <a:endParaRPr lang="en-US" altLang="zh-CN" sz="1400" dirty="0">
              <a:latin typeface="微软雅黑" panose="020B0503020204020204" pitchFamily="34" charset="-122"/>
              <a:ea typeface="微软雅黑" panose="020B0503020204020204" pitchFamily="34" charset="-122"/>
            </a:endParaRPr>
          </a:p>
        </p:txBody>
      </p:sp>
      <p:pic>
        <p:nvPicPr>
          <p:cNvPr id="6146" name="Picture 2"/>
          <p:cNvPicPr>
            <a:picLocks noChangeAspect="1" noChangeArrowheads="1"/>
          </p:cNvPicPr>
          <p:nvPr/>
        </p:nvPicPr>
        <p:blipFill>
          <a:blip r:embed="rId1"/>
          <a:srcRect/>
          <a:stretch>
            <a:fillRect/>
          </a:stretch>
        </p:blipFill>
        <p:spPr bwMode="auto">
          <a:xfrm>
            <a:off x="4210050" y="4389383"/>
            <a:ext cx="5600700" cy="2209800"/>
          </a:xfrm>
          <a:prstGeom prst="rect">
            <a:avLst/>
          </a:prstGeom>
          <a:noFill/>
          <a:ln w="9525">
            <a:noFill/>
            <a:miter lim="800000"/>
            <a:headEnd/>
            <a:tailEnd/>
          </a:ln>
          <a:effectLst/>
        </p:spPr>
      </p:pic>
      <p:sp>
        <p:nvSpPr>
          <p:cNvPr id="2" name="文本框 58"/>
          <p:cNvSpPr txBox="1"/>
          <p:nvPr/>
        </p:nvSpPr>
        <p:spPr>
          <a:xfrm>
            <a:off x="628015" y="481965"/>
            <a:ext cx="4502150" cy="583565"/>
          </a:xfrm>
          <a:prstGeom prst="rect">
            <a:avLst/>
          </a:prstGeom>
          <a:noFill/>
        </p:spPr>
        <p:txBody>
          <a:bodyPr wrap="square">
            <a:spAutoFit/>
          </a:bodyPr>
          <a:lstStyle/>
          <a:p>
            <a:pPr>
              <a:defRPr/>
            </a:pPr>
            <a:r>
              <a:rPr lang="zh-CN" altLang="en-US" sz="3200" b="1" dirty="0" smtClean="0">
                <a:solidFill>
                  <a:srgbClr val="5B9BD5"/>
                </a:solidFill>
                <a:latin typeface="微软雅黑" panose="020B0503020204020204" pitchFamily="34" charset="-122"/>
                <a:ea typeface="微软雅黑" panose="020B0503020204020204" pitchFamily="34" charset="-122"/>
              </a:rPr>
              <a:t>三、项目安全管理</a:t>
            </a:r>
            <a:endParaRPr lang="zh-CN" altLang="en-US" sz="3200" b="1" dirty="0">
              <a:solidFill>
                <a:srgbClr val="5B9BD5"/>
              </a:solidFill>
              <a:latin typeface="微软雅黑" panose="020B0503020204020204" pitchFamily="34" charset="-122"/>
              <a:ea typeface="微软雅黑" panose="020B0503020204020204" pitchFamily="34" charset="-122"/>
            </a:endParaRPr>
          </a:p>
        </p:txBody>
      </p:sp>
      <p:grpSp>
        <p:nvGrpSpPr>
          <p:cNvPr id="29" name="组合 6"/>
          <p:cNvGrpSpPr/>
          <p:nvPr/>
        </p:nvGrpSpPr>
        <p:grpSpPr bwMode="auto">
          <a:xfrm>
            <a:off x="10169580" y="1953926"/>
            <a:ext cx="321724" cy="1415588"/>
            <a:chOff x="5754656" y="2311400"/>
            <a:chExt cx="254062" cy="1117600"/>
          </a:xfrm>
        </p:grpSpPr>
        <p:cxnSp>
          <p:nvCxnSpPr>
            <p:cNvPr id="30" name="直接连接符 29"/>
            <p:cNvCxnSpPr/>
            <p:nvPr/>
          </p:nvCxnSpPr>
          <p:spPr>
            <a:xfrm flipV="1">
              <a:off x="5881687" y="2311400"/>
              <a:ext cx="0" cy="1117600"/>
            </a:xfrm>
            <a:prstGeom prst="line">
              <a:avLst/>
            </a:prstGeom>
            <a:ln>
              <a:solidFill>
                <a:schemeClr val="accent1">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754656" y="2311400"/>
              <a:ext cx="254062" cy="0"/>
            </a:xfrm>
            <a:prstGeom prst="line">
              <a:avLst/>
            </a:prstGeom>
            <a:ln>
              <a:solidFill>
                <a:schemeClr val="accent1">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grpSp>
      <p:sp>
        <p:nvSpPr>
          <p:cNvPr id="32" name="椭圆 31"/>
          <p:cNvSpPr/>
          <p:nvPr/>
        </p:nvSpPr>
        <p:spPr>
          <a:xfrm>
            <a:off x="10043130" y="3158037"/>
            <a:ext cx="538888" cy="538888"/>
          </a:xfrm>
          <a:prstGeom prst="ellipse">
            <a:avLst/>
          </a:prstGeom>
          <a:solidFill>
            <a:schemeClr val="accent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8"/>
          <p:cNvSpPr>
            <a:spLocks noChangeShapeType="1"/>
          </p:cNvSpPr>
          <p:nvPr/>
        </p:nvSpPr>
        <p:spPr bwMode="auto">
          <a:xfrm>
            <a:off x="4265487" y="3659641"/>
            <a:ext cx="3470289" cy="0"/>
          </a:xfrm>
          <a:prstGeom prst="line">
            <a:avLst/>
          </a:prstGeom>
          <a:noFill/>
          <a:ln w="3175">
            <a:solidFill>
              <a:srgbClr val="BCBCBC"/>
            </a:solidFill>
            <a:prstDash val="sysDash"/>
            <a:round/>
          </a:ln>
        </p:spPr>
        <p:txBody>
          <a:bodyPr wrap="none" anchor="ctr"/>
          <a:lstStyle/>
          <a:p>
            <a:pPr>
              <a:defRPr/>
            </a:pPr>
            <a:endParaRPr lang="zh-CN" altLang="en-US" sz="1100">
              <a:latin typeface="微软雅黑" panose="020B0503020204020204" pitchFamily="34" charset="-122"/>
              <a:ea typeface="微软雅黑" panose="020B0503020204020204" pitchFamily="34" charset="-122"/>
            </a:endParaRPr>
          </a:p>
        </p:txBody>
      </p:sp>
      <p:sp>
        <p:nvSpPr>
          <p:cNvPr id="3" name="AutoShape 59"/>
          <p:cNvSpPr>
            <a:spLocks noChangeArrowheads="1"/>
          </p:cNvSpPr>
          <p:nvPr/>
        </p:nvSpPr>
        <p:spPr bwMode="auto">
          <a:xfrm>
            <a:off x="5394948" y="3064734"/>
            <a:ext cx="1185502" cy="1181192"/>
          </a:xfrm>
          <a:prstGeom prst="ellipse">
            <a:avLst/>
          </a:prstGeom>
          <a:solidFill>
            <a:schemeClr val="accent2"/>
          </a:solidFill>
          <a:ln w="63500" cmpd="dbl">
            <a:solidFill>
              <a:srgbClr val="FFFFFF"/>
            </a:solidFill>
            <a:round/>
          </a:ln>
        </p:spPr>
        <p:txBody>
          <a:bodyPr wrap="none"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2000" dirty="0" smtClean="0">
                <a:solidFill>
                  <a:srgbClr val="FFFFFF"/>
                </a:solidFill>
                <a:latin typeface="微软雅黑" panose="020B0503020204020204" pitchFamily="34" charset="-122"/>
              </a:rPr>
              <a:t>安全控制</a:t>
            </a:r>
            <a:endParaRPr lang="zh-CN" altLang="en-US" sz="2000" dirty="0" smtClean="0">
              <a:solidFill>
                <a:srgbClr val="FFFFFF"/>
              </a:solidFill>
              <a:latin typeface="微软雅黑" panose="020B0503020204020204" pitchFamily="34" charset="-122"/>
            </a:endParaRPr>
          </a:p>
          <a:p>
            <a:pPr algn="ctr" eaLnBrk="1" hangingPunct="1">
              <a:spcBef>
                <a:spcPct val="0"/>
              </a:spcBef>
              <a:buFontTx/>
              <a:buNone/>
              <a:defRPr/>
            </a:pPr>
            <a:r>
              <a:rPr lang="zh-CN" altLang="en-US" sz="2000" dirty="0" smtClean="0">
                <a:solidFill>
                  <a:srgbClr val="FFFFFF"/>
                </a:solidFill>
                <a:latin typeface="微软雅黑" panose="020B0503020204020204" pitchFamily="34" charset="-122"/>
              </a:rPr>
              <a:t>要点</a:t>
            </a:r>
            <a:endParaRPr lang="zh-CN" altLang="en-US" sz="2000" dirty="0">
              <a:solidFill>
                <a:srgbClr val="FFFFFF"/>
              </a:solidFill>
              <a:latin typeface="微软雅黑" panose="020B0503020204020204" pitchFamily="34" charset="-122"/>
            </a:endParaRPr>
          </a:p>
        </p:txBody>
      </p:sp>
      <p:cxnSp>
        <p:nvCxnSpPr>
          <p:cNvPr id="4" name="AutoShape 13"/>
          <p:cNvCxnSpPr>
            <a:cxnSpLocks noChangeShapeType="1"/>
          </p:cNvCxnSpPr>
          <p:nvPr/>
        </p:nvCxnSpPr>
        <p:spPr bwMode="auto">
          <a:xfrm rot="10800000" flipH="1" flipV="1">
            <a:off x="7007230" y="1941741"/>
            <a:ext cx="2156" cy="3422869"/>
          </a:xfrm>
          <a:prstGeom prst="bentConnector3">
            <a:avLst>
              <a:gd name="adj1" fmla="val -13200005"/>
            </a:avLst>
          </a:prstGeom>
          <a:noFill/>
          <a:ln w="3175">
            <a:solidFill>
              <a:srgbClr val="BCBCBC"/>
            </a:solidFill>
            <a:prstDash val="sysDash"/>
            <a:miter lim="800000"/>
          </a:ln>
          <a:extLst>
            <a:ext uri="{909E8E84-426E-40DD-AFC4-6F175D3DCCD1}">
              <a14:hiddenFill xmlns:a14="http://schemas.microsoft.com/office/drawing/2010/main">
                <a:noFill/>
              </a14:hiddenFill>
            </a:ext>
          </a:extLst>
        </p:spPr>
      </p:cxnSp>
      <p:cxnSp>
        <p:nvCxnSpPr>
          <p:cNvPr id="5" name="AutoShape 26"/>
          <p:cNvCxnSpPr>
            <a:cxnSpLocks noChangeShapeType="1"/>
          </p:cNvCxnSpPr>
          <p:nvPr/>
        </p:nvCxnSpPr>
        <p:spPr bwMode="auto">
          <a:xfrm rot="10800000" flipV="1">
            <a:off x="7405990" y="2711239"/>
            <a:ext cx="15088" cy="1855851"/>
          </a:xfrm>
          <a:prstGeom prst="bentConnector3">
            <a:avLst>
              <a:gd name="adj1" fmla="val 1420000"/>
            </a:avLst>
          </a:prstGeom>
          <a:noFill/>
          <a:ln w="3175">
            <a:solidFill>
              <a:srgbClr val="BCBCBC"/>
            </a:solidFill>
            <a:prstDash val="sysDash"/>
            <a:miter lim="800000"/>
          </a:ln>
          <a:extLst>
            <a:ext uri="{909E8E84-426E-40DD-AFC4-6F175D3DCCD1}">
              <a14:hiddenFill xmlns:a14="http://schemas.microsoft.com/office/drawing/2010/main">
                <a:noFill/>
              </a14:hiddenFill>
            </a:ext>
          </a:extLst>
        </p:spPr>
      </p:cxnSp>
      <p:sp>
        <p:nvSpPr>
          <p:cNvPr id="6" name="AutoShape 59"/>
          <p:cNvSpPr>
            <a:spLocks noChangeArrowheads="1"/>
          </p:cNvSpPr>
          <p:nvPr/>
        </p:nvSpPr>
        <p:spPr bwMode="auto">
          <a:xfrm>
            <a:off x="6940411" y="1810258"/>
            <a:ext cx="258655" cy="256500"/>
          </a:xfrm>
          <a:prstGeom prst="ellipse">
            <a:avLst/>
          </a:prstGeom>
          <a:solidFill>
            <a:schemeClr val="accent1"/>
          </a:solidFill>
          <a:ln w="38100" cmpd="dbl">
            <a:solidFill>
              <a:srgbClr val="FFFFFF"/>
            </a:solidFill>
            <a:rou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r" eaLnBrk="1" hangingPunct="1">
              <a:lnSpc>
                <a:spcPct val="100000"/>
              </a:lnSpc>
              <a:spcBef>
                <a:spcPct val="0"/>
              </a:spcBef>
              <a:buFontTx/>
              <a:buNone/>
            </a:pPr>
            <a:endParaRPr lang="zh-CN" altLang="en-US" sz="1800">
              <a:solidFill>
                <a:schemeClr val="bg1"/>
              </a:solidFill>
              <a:latin typeface="微软雅黑" panose="020B0503020204020204" pitchFamily="34" charset="-122"/>
              <a:ea typeface="微软雅黑" panose="020B0503020204020204" pitchFamily="34" charset="-122"/>
            </a:endParaRPr>
          </a:p>
        </p:txBody>
      </p:sp>
      <p:sp>
        <p:nvSpPr>
          <p:cNvPr id="7" name="AutoShape 59"/>
          <p:cNvSpPr>
            <a:spLocks noChangeArrowheads="1"/>
          </p:cNvSpPr>
          <p:nvPr/>
        </p:nvSpPr>
        <p:spPr bwMode="auto">
          <a:xfrm>
            <a:off x="7362881" y="2573289"/>
            <a:ext cx="258655" cy="258655"/>
          </a:xfrm>
          <a:prstGeom prst="ellipse">
            <a:avLst/>
          </a:prstGeom>
          <a:solidFill>
            <a:schemeClr val="accent1"/>
          </a:solidFill>
          <a:ln w="38100" cmpd="dbl">
            <a:solidFill>
              <a:srgbClr val="FFFFFF"/>
            </a:solidFill>
            <a:rou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r" eaLnBrk="1" hangingPunct="1">
              <a:lnSpc>
                <a:spcPct val="100000"/>
              </a:lnSpc>
              <a:spcBef>
                <a:spcPct val="0"/>
              </a:spcBef>
              <a:buFontTx/>
              <a:buNone/>
            </a:pPr>
            <a:endParaRPr lang="zh-CN" altLang="en-US" sz="1800">
              <a:solidFill>
                <a:schemeClr val="bg1"/>
              </a:solidFill>
              <a:latin typeface="微软雅黑" panose="020B0503020204020204" pitchFamily="34" charset="-122"/>
              <a:ea typeface="微软雅黑" panose="020B0503020204020204" pitchFamily="34" charset="-122"/>
            </a:endParaRPr>
          </a:p>
        </p:txBody>
      </p:sp>
      <p:sp>
        <p:nvSpPr>
          <p:cNvPr id="8" name="AutoShape 59"/>
          <p:cNvSpPr>
            <a:spLocks noChangeArrowheads="1"/>
          </p:cNvSpPr>
          <p:nvPr/>
        </p:nvSpPr>
        <p:spPr bwMode="auto">
          <a:xfrm>
            <a:off x="7373658" y="4429140"/>
            <a:ext cx="258655" cy="258655"/>
          </a:xfrm>
          <a:prstGeom prst="ellipse">
            <a:avLst/>
          </a:prstGeom>
          <a:solidFill>
            <a:schemeClr val="accent1"/>
          </a:solidFill>
          <a:ln w="38100" cmpd="dbl">
            <a:solidFill>
              <a:srgbClr val="FFFFFF"/>
            </a:solidFill>
            <a:rou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r" eaLnBrk="1" hangingPunct="1">
              <a:lnSpc>
                <a:spcPct val="100000"/>
              </a:lnSpc>
              <a:spcBef>
                <a:spcPct val="0"/>
              </a:spcBef>
              <a:buFontTx/>
              <a:buNone/>
            </a:pPr>
            <a:endParaRPr lang="zh-CN" altLang="en-US" sz="1800">
              <a:solidFill>
                <a:schemeClr val="bg1"/>
              </a:solidFill>
              <a:latin typeface="微软雅黑" panose="020B0503020204020204" pitchFamily="34" charset="-122"/>
              <a:ea typeface="微软雅黑" panose="020B0503020204020204" pitchFamily="34" charset="-122"/>
            </a:endParaRPr>
          </a:p>
        </p:txBody>
      </p:sp>
      <p:sp>
        <p:nvSpPr>
          <p:cNvPr id="9" name="AutoShape 59"/>
          <p:cNvSpPr>
            <a:spLocks noChangeArrowheads="1"/>
          </p:cNvSpPr>
          <p:nvPr/>
        </p:nvSpPr>
        <p:spPr bwMode="auto">
          <a:xfrm>
            <a:off x="6955499" y="5239593"/>
            <a:ext cx="260811" cy="258655"/>
          </a:xfrm>
          <a:prstGeom prst="ellipse">
            <a:avLst/>
          </a:prstGeom>
          <a:solidFill>
            <a:schemeClr val="accent1"/>
          </a:solidFill>
          <a:ln w="38100" cmpd="dbl">
            <a:solidFill>
              <a:srgbClr val="FFFFFF"/>
            </a:solidFill>
            <a:rou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r" eaLnBrk="1" hangingPunct="1">
              <a:lnSpc>
                <a:spcPct val="100000"/>
              </a:lnSpc>
              <a:spcBef>
                <a:spcPct val="0"/>
              </a:spcBef>
              <a:buFontTx/>
              <a:buNone/>
            </a:pPr>
            <a:endParaRPr lang="zh-CN" altLang="en-US" sz="1800">
              <a:solidFill>
                <a:schemeClr val="bg1"/>
              </a:solidFill>
              <a:latin typeface="微软雅黑" panose="020B0503020204020204" pitchFamily="34" charset="-122"/>
              <a:ea typeface="微软雅黑" panose="020B0503020204020204" pitchFamily="34" charset="-122"/>
            </a:endParaRPr>
          </a:p>
        </p:txBody>
      </p:sp>
      <p:sp>
        <p:nvSpPr>
          <p:cNvPr id="10" name="AutoShape 59"/>
          <p:cNvSpPr>
            <a:spLocks noChangeArrowheads="1"/>
          </p:cNvSpPr>
          <p:nvPr/>
        </p:nvSpPr>
        <p:spPr bwMode="auto">
          <a:xfrm>
            <a:off x="7587049" y="3528158"/>
            <a:ext cx="258655" cy="258655"/>
          </a:xfrm>
          <a:prstGeom prst="ellipse">
            <a:avLst/>
          </a:prstGeom>
          <a:solidFill>
            <a:schemeClr val="accent1"/>
          </a:solidFill>
          <a:ln w="38100" cmpd="dbl">
            <a:solidFill>
              <a:srgbClr val="FFFFFF"/>
            </a:solidFill>
            <a:rou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r" eaLnBrk="1" hangingPunct="1">
              <a:lnSpc>
                <a:spcPct val="100000"/>
              </a:lnSpc>
              <a:spcBef>
                <a:spcPct val="0"/>
              </a:spcBef>
              <a:buFontTx/>
              <a:buNone/>
            </a:pPr>
            <a:endParaRPr lang="zh-CN" altLang="en-US" sz="1800">
              <a:solidFill>
                <a:schemeClr val="bg1"/>
              </a:solidFill>
              <a:latin typeface="微软雅黑" panose="020B0503020204020204" pitchFamily="34" charset="-122"/>
              <a:ea typeface="微软雅黑" panose="020B0503020204020204" pitchFamily="34" charset="-122"/>
            </a:endParaRPr>
          </a:p>
        </p:txBody>
      </p:sp>
      <p:sp>
        <p:nvSpPr>
          <p:cNvPr id="11" name="Text Box 53"/>
          <p:cNvSpPr txBox="1">
            <a:spLocks noChangeArrowheads="1"/>
          </p:cNvSpPr>
          <p:nvPr/>
        </p:nvSpPr>
        <p:spPr bwMode="auto">
          <a:xfrm>
            <a:off x="7276663" y="1698174"/>
            <a:ext cx="3170679" cy="345094"/>
          </a:xfrm>
          <a:prstGeom prst="rect">
            <a:avLst/>
          </a:prstGeom>
          <a:noFill/>
          <a:ln>
            <a:noFill/>
          </a:ln>
        </p:spPr>
        <p:txBody>
          <a:bodyPr>
            <a:spAutoFit/>
          </a:bodyPr>
          <a:lstStyle>
            <a:lvl1pPr marL="342900" indent="-342900" eaLnBrk="0" hangingPunct="0">
              <a:defRPr sz="3200">
                <a:solidFill>
                  <a:schemeClr val="bg1"/>
                </a:solidFill>
                <a:latin typeface="Verdana" panose="020B0604030504040204" pitchFamily="34" charset="0"/>
                <a:ea typeface="Gulim" panose="020B0600000101010101" pitchFamily="34" charset="-127"/>
              </a:defRPr>
            </a:lvl1pPr>
            <a:lvl2pPr marL="742950" indent="-285750" eaLnBrk="0" hangingPunct="0">
              <a:defRPr sz="3200">
                <a:solidFill>
                  <a:schemeClr val="bg1"/>
                </a:solidFill>
                <a:latin typeface="Verdana" panose="020B0604030504040204" pitchFamily="34" charset="0"/>
                <a:ea typeface="Gulim" panose="020B0600000101010101" pitchFamily="34" charset="-127"/>
              </a:defRPr>
            </a:lvl2pPr>
            <a:lvl3pPr marL="1143000" indent="-228600" eaLnBrk="0" hangingPunct="0">
              <a:defRPr sz="3200">
                <a:solidFill>
                  <a:schemeClr val="bg1"/>
                </a:solidFill>
                <a:latin typeface="Verdana" panose="020B0604030504040204" pitchFamily="34" charset="0"/>
                <a:ea typeface="Gulim" panose="020B0600000101010101" pitchFamily="34" charset="-127"/>
              </a:defRPr>
            </a:lvl3pPr>
            <a:lvl4pPr marL="1600200" indent="-228600" eaLnBrk="0" hangingPunct="0">
              <a:defRPr sz="3200">
                <a:solidFill>
                  <a:schemeClr val="bg1"/>
                </a:solidFill>
                <a:latin typeface="Verdana" panose="020B0604030504040204" pitchFamily="34" charset="0"/>
                <a:ea typeface="Gulim" panose="020B0600000101010101" pitchFamily="34" charset="-127"/>
              </a:defRPr>
            </a:lvl4pPr>
            <a:lvl5pPr marL="2057400" indent="-228600" eaLnBrk="0" hangingPunct="0">
              <a:defRPr sz="3200">
                <a:solidFill>
                  <a:schemeClr val="bg1"/>
                </a:solidFill>
                <a:latin typeface="Verdana" panose="020B0604030504040204" pitchFamily="34" charset="0"/>
                <a:ea typeface="Gulim" panose="020B0600000101010101" pitchFamily="34"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9pPr>
          </a:lstStyle>
          <a:p>
            <a:pPr marL="0" indent="0" eaLnBrk="1" hangingPunct="1">
              <a:lnSpc>
                <a:spcPct val="130000"/>
              </a:lnSpc>
              <a:spcBef>
                <a:spcPct val="50000"/>
              </a:spcBef>
              <a:defRPr/>
            </a:pPr>
            <a:r>
              <a:rPr lang="zh-CN" altLang="en-US" sz="1400" dirty="0" smtClean="0">
                <a:solidFill>
                  <a:schemeClr val="tx1"/>
                </a:solidFill>
                <a:latin typeface="微软雅黑" panose="020B0503020204020204" pitchFamily="34" charset="-122"/>
                <a:ea typeface="微软雅黑" panose="020B0503020204020204" pitchFamily="34" charset="-122"/>
              </a:rPr>
              <a:t>季节性安全管理</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12" name="Text Box 53"/>
          <p:cNvSpPr txBox="1">
            <a:spLocks noChangeArrowheads="1"/>
          </p:cNvSpPr>
          <p:nvPr/>
        </p:nvSpPr>
        <p:spPr bwMode="auto">
          <a:xfrm>
            <a:off x="7690511" y="2452585"/>
            <a:ext cx="3170679" cy="372410"/>
          </a:xfrm>
          <a:prstGeom prst="rect">
            <a:avLst/>
          </a:prstGeom>
          <a:noFill/>
          <a:ln>
            <a:noFill/>
          </a:ln>
        </p:spPr>
        <p:txBody>
          <a:bodyPr>
            <a:spAutoFit/>
          </a:bodyPr>
          <a:lstStyle>
            <a:lvl1pPr marL="342900" indent="-342900" eaLnBrk="0" hangingPunct="0">
              <a:defRPr sz="3200">
                <a:solidFill>
                  <a:schemeClr val="bg1"/>
                </a:solidFill>
                <a:latin typeface="Verdana" panose="020B0604030504040204" pitchFamily="34" charset="0"/>
                <a:ea typeface="Gulim" panose="020B0600000101010101" pitchFamily="34" charset="-127"/>
              </a:defRPr>
            </a:lvl1pPr>
            <a:lvl2pPr marL="742950" indent="-285750" eaLnBrk="0" hangingPunct="0">
              <a:defRPr sz="3200">
                <a:solidFill>
                  <a:schemeClr val="bg1"/>
                </a:solidFill>
                <a:latin typeface="Verdana" panose="020B0604030504040204" pitchFamily="34" charset="0"/>
                <a:ea typeface="Gulim" panose="020B0600000101010101" pitchFamily="34" charset="-127"/>
              </a:defRPr>
            </a:lvl2pPr>
            <a:lvl3pPr marL="1143000" indent="-228600" eaLnBrk="0" hangingPunct="0">
              <a:defRPr sz="3200">
                <a:solidFill>
                  <a:schemeClr val="bg1"/>
                </a:solidFill>
                <a:latin typeface="Verdana" panose="020B0604030504040204" pitchFamily="34" charset="0"/>
                <a:ea typeface="Gulim" panose="020B0600000101010101" pitchFamily="34" charset="-127"/>
              </a:defRPr>
            </a:lvl3pPr>
            <a:lvl4pPr marL="1600200" indent="-228600" eaLnBrk="0" hangingPunct="0">
              <a:defRPr sz="3200">
                <a:solidFill>
                  <a:schemeClr val="bg1"/>
                </a:solidFill>
                <a:latin typeface="Verdana" panose="020B0604030504040204" pitchFamily="34" charset="0"/>
                <a:ea typeface="Gulim" panose="020B0600000101010101" pitchFamily="34" charset="-127"/>
              </a:defRPr>
            </a:lvl4pPr>
            <a:lvl5pPr marL="2057400" indent="-228600" eaLnBrk="0" hangingPunct="0">
              <a:defRPr sz="3200">
                <a:solidFill>
                  <a:schemeClr val="bg1"/>
                </a:solidFill>
                <a:latin typeface="Verdana" panose="020B0604030504040204" pitchFamily="34" charset="0"/>
                <a:ea typeface="Gulim" panose="020B0600000101010101" pitchFamily="34"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9pPr>
          </a:lstStyle>
          <a:p>
            <a:pPr marL="0" indent="0" eaLnBrk="1" hangingPunct="1">
              <a:lnSpc>
                <a:spcPct val="130000"/>
              </a:lnSpc>
              <a:spcBef>
                <a:spcPct val="50000"/>
              </a:spcBef>
              <a:defRPr/>
            </a:pPr>
            <a:r>
              <a:rPr lang="zh-CN" altLang="en-US" sz="1400" dirty="0" smtClean="0">
                <a:solidFill>
                  <a:schemeClr val="tx1"/>
                </a:solidFill>
                <a:latin typeface="微软雅黑" panose="020B0503020204020204" pitchFamily="34" charset="-122"/>
                <a:ea typeface="微软雅黑" panose="020B0503020204020204" pitchFamily="34" charset="-122"/>
              </a:rPr>
              <a:t>雨季：防雷、防触电、坍塌、洪涝</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13" name="Text Box 53"/>
          <p:cNvSpPr txBox="1">
            <a:spLocks noChangeArrowheads="1"/>
          </p:cNvSpPr>
          <p:nvPr/>
        </p:nvSpPr>
        <p:spPr bwMode="auto">
          <a:xfrm>
            <a:off x="7910368" y="3424696"/>
            <a:ext cx="3170679" cy="345094"/>
          </a:xfrm>
          <a:prstGeom prst="rect">
            <a:avLst/>
          </a:prstGeom>
          <a:noFill/>
          <a:ln>
            <a:noFill/>
          </a:ln>
        </p:spPr>
        <p:txBody>
          <a:bodyPr>
            <a:spAutoFit/>
          </a:bodyPr>
          <a:lstStyle>
            <a:lvl1pPr marL="342900" indent="-342900" eaLnBrk="0" hangingPunct="0">
              <a:defRPr sz="3200">
                <a:solidFill>
                  <a:schemeClr val="bg1"/>
                </a:solidFill>
                <a:latin typeface="Verdana" panose="020B0604030504040204" pitchFamily="34" charset="0"/>
                <a:ea typeface="Gulim" panose="020B0600000101010101" pitchFamily="34" charset="-127"/>
              </a:defRPr>
            </a:lvl1pPr>
            <a:lvl2pPr marL="742950" indent="-285750" eaLnBrk="0" hangingPunct="0">
              <a:defRPr sz="3200">
                <a:solidFill>
                  <a:schemeClr val="bg1"/>
                </a:solidFill>
                <a:latin typeface="Verdana" panose="020B0604030504040204" pitchFamily="34" charset="0"/>
                <a:ea typeface="Gulim" panose="020B0600000101010101" pitchFamily="34" charset="-127"/>
              </a:defRPr>
            </a:lvl2pPr>
            <a:lvl3pPr marL="1143000" indent="-228600" eaLnBrk="0" hangingPunct="0">
              <a:defRPr sz="3200">
                <a:solidFill>
                  <a:schemeClr val="bg1"/>
                </a:solidFill>
                <a:latin typeface="Verdana" panose="020B0604030504040204" pitchFamily="34" charset="0"/>
                <a:ea typeface="Gulim" panose="020B0600000101010101" pitchFamily="34" charset="-127"/>
              </a:defRPr>
            </a:lvl3pPr>
            <a:lvl4pPr marL="1600200" indent="-228600" eaLnBrk="0" hangingPunct="0">
              <a:defRPr sz="3200">
                <a:solidFill>
                  <a:schemeClr val="bg1"/>
                </a:solidFill>
                <a:latin typeface="Verdana" panose="020B0604030504040204" pitchFamily="34" charset="0"/>
                <a:ea typeface="Gulim" panose="020B0600000101010101" pitchFamily="34" charset="-127"/>
              </a:defRPr>
            </a:lvl4pPr>
            <a:lvl5pPr marL="2057400" indent="-228600" eaLnBrk="0" hangingPunct="0">
              <a:defRPr sz="3200">
                <a:solidFill>
                  <a:schemeClr val="bg1"/>
                </a:solidFill>
                <a:latin typeface="Verdana" panose="020B0604030504040204" pitchFamily="34" charset="0"/>
                <a:ea typeface="Gulim" panose="020B0600000101010101" pitchFamily="34"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9pPr>
          </a:lstStyle>
          <a:p>
            <a:pPr marL="0" indent="0" eaLnBrk="1" hangingPunct="1">
              <a:lnSpc>
                <a:spcPct val="130000"/>
              </a:lnSpc>
              <a:spcBef>
                <a:spcPct val="50000"/>
              </a:spcBef>
              <a:defRPr/>
            </a:pPr>
            <a:r>
              <a:rPr lang="zh-CN" altLang="en-US" sz="1400" dirty="0" smtClean="0">
                <a:solidFill>
                  <a:schemeClr val="tx1"/>
                </a:solidFill>
                <a:latin typeface="微软雅黑" panose="020B0503020204020204" pitchFamily="34" charset="-122"/>
                <a:ea typeface="微软雅黑" panose="020B0503020204020204" pitchFamily="34" charset="-122"/>
              </a:rPr>
              <a:t>台风季：强飓风天气管理</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14" name="Text Box 53"/>
          <p:cNvSpPr txBox="1">
            <a:spLocks noChangeArrowheads="1"/>
          </p:cNvSpPr>
          <p:nvPr/>
        </p:nvSpPr>
        <p:spPr bwMode="auto">
          <a:xfrm>
            <a:off x="7722843" y="4317056"/>
            <a:ext cx="3170681" cy="652486"/>
          </a:xfrm>
          <a:prstGeom prst="rect">
            <a:avLst/>
          </a:prstGeom>
          <a:noFill/>
          <a:ln>
            <a:noFill/>
          </a:ln>
        </p:spPr>
        <p:txBody>
          <a:bodyPr>
            <a:spAutoFit/>
          </a:bodyPr>
          <a:lstStyle>
            <a:lvl1pPr marL="342900" indent="-342900" eaLnBrk="0" hangingPunct="0">
              <a:defRPr sz="3200">
                <a:solidFill>
                  <a:schemeClr val="bg1"/>
                </a:solidFill>
                <a:latin typeface="Verdana" panose="020B0604030504040204" pitchFamily="34" charset="0"/>
                <a:ea typeface="Gulim" panose="020B0600000101010101" pitchFamily="34" charset="-127"/>
              </a:defRPr>
            </a:lvl1pPr>
            <a:lvl2pPr marL="742950" indent="-285750" eaLnBrk="0" hangingPunct="0">
              <a:defRPr sz="3200">
                <a:solidFill>
                  <a:schemeClr val="bg1"/>
                </a:solidFill>
                <a:latin typeface="Verdana" panose="020B0604030504040204" pitchFamily="34" charset="0"/>
                <a:ea typeface="Gulim" panose="020B0600000101010101" pitchFamily="34" charset="-127"/>
              </a:defRPr>
            </a:lvl2pPr>
            <a:lvl3pPr marL="1143000" indent="-228600" eaLnBrk="0" hangingPunct="0">
              <a:defRPr sz="3200">
                <a:solidFill>
                  <a:schemeClr val="bg1"/>
                </a:solidFill>
                <a:latin typeface="Verdana" panose="020B0604030504040204" pitchFamily="34" charset="0"/>
                <a:ea typeface="Gulim" panose="020B0600000101010101" pitchFamily="34" charset="-127"/>
              </a:defRPr>
            </a:lvl3pPr>
            <a:lvl4pPr marL="1600200" indent="-228600" eaLnBrk="0" hangingPunct="0">
              <a:defRPr sz="3200">
                <a:solidFill>
                  <a:schemeClr val="bg1"/>
                </a:solidFill>
                <a:latin typeface="Verdana" panose="020B0604030504040204" pitchFamily="34" charset="0"/>
                <a:ea typeface="Gulim" panose="020B0600000101010101" pitchFamily="34" charset="-127"/>
              </a:defRPr>
            </a:lvl4pPr>
            <a:lvl5pPr marL="2057400" indent="-228600" eaLnBrk="0" hangingPunct="0">
              <a:defRPr sz="3200">
                <a:solidFill>
                  <a:schemeClr val="bg1"/>
                </a:solidFill>
                <a:latin typeface="Verdana" panose="020B0604030504040204" pitchFamily="34" charset="0"/>
                <a:ea typeface="Gulim" panose="020B0600000101010101" pitchFamily="34"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9pPr>
          </a:lstStyle>
          <a:p>
            <a:pPr marL="0" indent="0" eaLnBrk="1" hangingPunct="1">
              <a:lnSpc>
                <a:spcPct val="130000"/>
              </a:lnSpc>
              <a:spcBef>
                <a:spcPct val="50000"/>
              </a:spcBef>
              <a:defRPr/>
            </a:pPr>
            <a:r>
              <a:rPr lang="zh-CN" altLang="en-US" sz="1400" dirty="0" smtClean="0">
                <a:solidFill>
                  <a:schemeClr val="tx1"/>
                </a:solidFill>
                <a:latin typeface="微软雅黑" panose="020B0503020204020204" pitchFamily="34" charset="-122"/>
                <a:ea typeface="微软雅黑" panose="020B0503020204020204" pitchFamily="34" charset="-122"/>
              </a:rPr>
              <a:t>高温季节：防中毒、防中暑、防疲劳作业</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15" name="Text Box 53"/>
          <p:cNvSpPr txBox="1">
            <a:spLocks noChangeArrowheads="1"/>
          </p:cNvSpPr>
          <p:nvPr/>
        </p:nvSpPr>
        <p:spPr bwMode="auto">
          <a:xfrm>
            <a:off x="7298217" y="5123198"/>
            <a:ext cx="3170679" cy="345094"/>
          </a:xfrm>
          <a:prstGeom prst="rect">
            <a:avLst/>
          </a:prstGeom>
          <a:noFill/>
          <a:ln>
            <a:noFill/>
          </a:ln>
        </p:spPr>
        <p:txBody>
          <a:bodyPr>
            <a:spAutoFit/>
          </a:bodyPr>
          <a:lstStyle>
            <a:lvl1pPr marL="342900" indent="-342900" eaLnBrk="0" hangingPunct="0">
              <a:defRPr sz="3200">
                <a:solidFill>
                  <a:schemeClr val="bg1"/>
                </a:solidFill>
                <a:latin typeface="Verdana" panose="020B0604030504040204" pitchFamily="34" charset="0"/>
                <a:ea typeface="Gulim" panose="020B0600000101010101" pitchFamily="34" charset="-127"/>
              </a:defRPr>
            </a:lvl1pPr>
            <a:lvl2pPr marL="742950" indent="-285750" eaLnBrk="0" hangingPunct="0">
              <a:defRPr sz="3200">
                <a:solidFill>
                  <a:schemeClr val="bg1"/>
                </a:solidFill>
                <a:latin typeface="Verdana" panose="020B0604030504040204" pitchFamily="34" charset="0"/>
                <a:ea typeface="Gulim" panose="020B0600000101010101" pitchFamily="34" charset="-127"/>
              </a:defRPr>
            </a:lvl2pPr>
            <a:lvl3pPr marL="1143000" indent="-228600" eaLnBrk="0" hangingPunct="0">
              <a:defRPr sz="3200">
                <a:solidFill>
                  <a:schemeClr val="bg1"/>
                </a:solidFill>
                <a:latin typeface="Verdana" panose="020B0604030504040204" pitchFamily="34" charset="0"/>
                <a:ea typeface="Gulim" panose="020B0600000101010101" pitchFamily="34" charset="-127"/>
              </a:defRPr>
            </a:lvl3pPr>
            <a:lvl4pPr marL="1600200" indent="-228600" eaLnBrk="0" hangingPunct="0">
              <a:defRPr sz="3200">
                <a:solidFill>
                  <a:schemeClr val="bg1"/>
                </a:solidFill>
                <a:latin typeface="Verdana" panose="020B0604030504040204" pitchFamily="34" charset="0"/>
                <a:ea typeface="Gulim" panose="020B0600000101010101" pitchFamily="34" charset="-127"/>
              </a:defRPr>
            </a:lvl4pPr>
            <a:lvl5pPr marL="2057400" indent="-228600" eaLnBrk="0" hangingPunct="0">
              <a:defRPr sz="3200">
                <a:solidFill>
                  <a:schemeClr val="bg1"/>
                </a:solidFill>
                <a:latin typeface="Verdana" panose="020B0604030504040204" pitchFamily="34" charset="0"/>
                <a:ea typeface="Gulim" panose="020B0600000101010101" pitchFamily="34"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9pPr>
          </a:lstStyle>
          <a:p>
            <a:pPr marL="0" indent="0" eaLnBrk="1" hangingPunct="1">
              <a:lnSpc>
                <a:spcPct val="130000"/>
              </a:lnSpc>
              <a:spcBef>
                <a:spcPct val="50000"/>
              </a:spcBef>
              <a:defRPr/>
            </a:pPr>
            <a:r>
              <a:rPr lang="zh-CN" altLang="en-US" sz="1400" dirty="0" smtClean="0">
                <a:solidFill>
                  <a:schemeClr val="tx1"/>
                </a:solidFill>
                <a:latin typeface="微软雅黑" panose="020B0503020204020204" pitchFamily="34" charset="-122"/>
                <a:ea typeface="微软雅黑" panose="020B0503020204020204" pitchFamily="34" charset="-122"/>
              </a:rPr>
              <a:t>冬季：防火、防中毒、防滑、防冻</a:t>
            </a:r>
            <a:endParaRPr lang="zh-CN" altLang="en-US" sz="1400" dirty="0">
              <a:solidFill>
                <a:schemeClr val="tx1"/>
              </a:solidFill>
              <a:latin typeface="微软雅黑" panose="020B0503020204020204" pitchFamily="34" charset="-122"/>
              <a:ea typeface="微软雅黑" panose="020B0503020204020204" pitchFamily="34" charset="-122"/>
            </a:endParaRPr>
          </a:p>
        </p:txBody>
      </p:sp>
      <p:cxnSp>
        <p:nvCxnSpPr>
          <p:cNvPr id="16" name="AutoShape 13"/>
          <p:cNvCxnSpPr>
            <a:cxnSpLocks noChangeShapeType="1"/>
          </p:cNvCxnSpPr>
          <p:nvPr/>
        </p:nvCxnSpPr>
        <p:spPr bwMode="auto">
          <a:xfrm rot="10800000" flipV="1">
            <a:off x="4925056" y="1941741"/>
            <a:ext cx="2156" cy="3422869"/>
          </a:xfrm>
          <a:prstGeom prst="bentConnector3">
            <a:avLst>
              <a:gd name="adj1" fmla="val -13200005"/>
            </a:avLst>
          </a:prstGeom>
          <a:noFill/>
          <a:ln w="3175">
            <a:solidFill>
              <a:srgbClr val="BCBCBC"/>
            </a:solidFill>
            <a:prstDash val="sysDash"/>
            <a:miter lim="800000"/>
          </a:ln>
          <a:extLst>
            <a:ext uri="{909E8E84-426E-40DD-AFC4-6F175D3DCCD1}">
              <a14:hiddenFill xmlns:a14="http://schemas.microsoft.com/office/drawing/2010/main">
                <a:noFill/>
              </a14:hiddenFill>
            </a:ext>
          </a:extLst>
        </p:spPr>
      </p:cxnSp>
      <p:cxnSp>
        <p:nvCxnSpPr>
          <p:cNvPr id="17" name="AutoShape 26"/>
          <p:cNvCxnSpPr>
            <a:cxnSpLocks noChangeShapeType="1"/>
          </p:cNvCxnSpPr>
          <p:nvPr/>
        </p:nvCxnSpPr>
        <p:spPr bwMode="auto">
          <a:xfrm rot="10800000" flipH="1" flipV="1">
            <a:off x="4513364" y="2711239"/>
            <a:ext cx="15088" cy="1855851"/>
          </a:xfrm>
          <a:prstGeom prst="bentConnector3">
            <a:avLst>
              <a:gd name="adj1" fmla="val 1420000"/>
            </a:avLst>
          </a:prstGeom>
          <a:noFill/>
          <a:ln w="3175">
            <a:solidFill>
              <a:srgbClr val="BCBCBC"/>
            </a:solidFill>
            <a:prstDash val="sysDash"/>
            <a:miter lim="800000"/>
          </a:ln>
          <a:extLst>
            <a:ext uri="{909E8E84-426E-40DD-AFC4-6F175D3DCCD1}">
              <a14:hiddenFill xmlns:a14="http://schemas.microsoft.com/office/drawing/2010/main">
                <a:noFill/>
              </a14:hiddenFill>
            </a:ext>
          </a:extLst>
        </p:spPr>
      </p:cxnSp>
      <p:sp>
        <p:nvSpPr>
          <p:cNvPr id="18" name="AutoShape 59"/>
          <p:cNvSpPr>
            <a:spLocks noChangeArrowheads="1"/>
          </p:cNvSpPr>
          <p:nvPr/>
        </p:nvSpPr>
        <p:spPr bwMode="auto">
          <a:xfrm flipH="1">
            <a:off x="4735376" y="1810258"/>
            <a:ext cx="258655" cy="256500"/>
          </a:xfrm>
          <a:prstGeom prst="ellipse">
            <a:avLst/>
          </a:prstGeom>
          <a:solidFill>
            <a:schemeClr val="accent1"/>
          </a:solidFill>
          <a:ln w="38100" cmpd="dbl">
            <a:solidFill>
              <a:srgbClr val="FFFFFF"/>
            </a:solidFill>
            <a:rou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r" eaLnBrk="1" hangingPunct="1">
              <a:lnSpc>
                <a:spcPct val="100000"/>
              </a:lnSpc>
              <a:spcBef>
                <a:spcPct val="0"/>
              </a:spcBef>
              <a:buFontTx/>
              <a:buNone/>
            </a:pPr>
            <a:endParaRPr lang="zh-CN" altLang="en-US" sz="1800">
              <a:solidFill>
                <a:schemeClr val="bg1"/>
              </a:solidFill>
              <a:latin typeface="微软雅黑" panose="020B0503020204020204" pitchFamily="34" charset="-122"/>
              <a:ea typeface="微软雅黑" panose="020B0503020204020204" pitchFamily="34" charset="-122"/>
            </a:endParaRPr>
          </a:p>
        </p:txBody>
      </p:sp>
      <p:sp>
        <p:nvSpPr>
          <p:cNvPr id="19" name="AutoShape 59"/>
          <p:cNvSpPr>
            <a:spLocks noChangeArrowheads="1"/>
          </p:cNvSpPr>
          <p:nvPr/>
        </p:nvSpPr>
        <p:spPr bwMode="auto">
          <a:xfrm flipH="1">
            <a:off x="4312906" y="2573289"/>
            <a:ext cx="258655" cy="258655"/>
          </a:xfrm>
          <a:prstGeom prst="ellipse">
            <a:avLst/>
          </a:prstGeom>
          <a:solidFill>
            <a:schemeClr val="accent1"/>
          </a:solidFill>
          <a:ln w="38100" cmpd="dbl">
            <a:solidFill>
              <a:srgbClr val="FFFFFF"/>
            </a:solidFill>
            <a:rou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r" eaLnBrk="1" hangingPunct="1">
              <a:lnSpc>
                <a:spcPct val="100000"/>
              </a:lnSpc>
              <a:spcBef>
                <a:spcPct val="0"/>
              </a:spcBef>
              <a:buFontTx/>
              <a:buNone/>
            </a:pPr>
            <a:endParaRPr lang="zh-CN" altLang="en-US" sz="1800">
              <a:solidFill>
                <a:schemeClr val="bg1"/>
              </a:solidFill>
              <a:latin typeface="微软雅黑" panose="020B0503020204020204" pitchFamily="34" charset="-122"/>
              <a:ea typeface="微软雅黑" panose="020B0503020204020204" pitchFamily="34" charset="-122"/>
            </a:endParaRPr>
          </a:p>
        </p:txBody>
      </p:sp>
      <p:sp>
        <p:nvSpPr>
          <p:cNvPr id="20" name="AutoShape 59"/>
          <p:cNvSpPr>
            <a:spLocks noChangeArrowheads="1"/>
          </p:cNvSpPr>
          <p:nvPr/>
        </p:nvSpPr>
        <p:spPr bwMode="auto">
          <a:xfrm flipH="1">
            <a:off x="4302129" y="4429140"/>
            <a:ext cx="258655" cy="258655"/>
          </a:xfrm>
          <a:prstGeom prst="ellipse">
            <a:avLst/>
          </a:prstGeom>
          <a:solidFill>
            <a:schemeClr val="accent1"/>
          </a:solidFill>
          <a:ln w="38100" cmpd="dbl">
            <a:solidFill>
              <a:srgbClr val="FFFFFF"/>
            </a:solidFill>
            <a:rou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r" eaLnBrk="1" hangingPunct="1">
              <a:lnSpc>
                <a:spcPct val="100000"/>
              </a:lnSpc>
              <a:spcBef>
                <a:spcPct val="0"/>
              </a:spcBef>
              <a:buFontTx/>
              <a:buNone/>
            </a:pPr>
            <a:endParaRPr lang="zh-CN" altLang="en-US" sz="1800">
              <a:solidFill>
                <a:schemeClr val="bg1"/>
              </a:solidFill>
              <a:latin typeface="微软雅黑" panose="020B0503020204020204" pitchFamily="34" charset="-122"/>
              <a:ea typeface="微软雅黑" panose="020B0503020204020204" pitchFamily="34" charset="-122"/>
            </a:endParaRPr>
          </a:p>
        </p:txBody>
      </p:sp>
      <p:sp>
        <p:nvSpPr>
          <p:cNvPr id="21" name="AutoShape 59"/>
          <p:cNvSpPr>
            <a:spLocks noChangeArrowheads="1"/>
          </p:cNvSpPr>
          <p:nvPr/>
        </p:nvSpPr>
        <p:spPr bwMode="auto">
          <a:xfrm flipH="1">
            <a:off x="4718132" y="5239593"/>
            <a:ext cx="260811" cy="258655"/>
          </a:xfrm>
          <a:prstGeom prst="ellipse">
            <a:avLst/>
          </a:prstGeom>
          <a:solidFill>
            <a:schemeClr val="accent1"/>
          </a:solidFill>
          <a:ln w="38100" cmpd="dbl">
            <a:solidFill>
              <a:srgbClr val="FFFFFF"/>
            </a:solidFill>
            <a:rou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r" eaLnBrk="1" hangingPunct="1">
              <a:lnSpc>
                <a:spcPct val="100000"/>
              </a:lnSpc>
              <a:spcBef>
                <a:spcPct val="0"/>
              </a:spcBef>
              <a:buFontTx/>
              <a:buNone/>
            </a:pPr>
            <a:endParaRPr lang="zh-CN" altLang="en-US" sz="1800">
              <a:solidFill>
                <a:schemeClr val="bg1"/>
              </a:solidFill>
              <a:latin typeface="微软雅黑" panose="020B0503020204020204" pitchFamily="34" charset="-122"/>
              <a:ea typeface="微软雅黑" panose="020B0503020204020204" pitchFamily="34" charset="-122"/>
            </a:endParaRPr>
          </a:p>
        </p:txBody>
      </p:sp>
      <p:sp>
        <p:nvSpPr>
          <p:cNvPr id="22" name="AutoShape 59"/>
          <p:cNvSpPr>
            <a:spLocks noChangeArrowheads="1"/>
          </p:cNvSpPr>
          <p:nvPr/>
        </p:nvSpPr>
        <p:spPr bwMode="auto">
          <a:xfrm flipH="1">
            <a:off x="4088738" y="3528158"/>
            <a:ext cx="258655" cy="258655"/>
          </a:xfrm>
          <a:prstGeom prst="ellipse">
            <a:avLst/>
          </a:prstGeom>
          <a:solidFill>
            <a:schemeClr val="accent1"/>
          </a:solidFill>
          <a:ln w="38100" cmpd="dbl">
            <a:solidFill>
              <a:srgbClr val="FFFFFF"/>
            </a:solidFill>
            <a:rou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r" eaLnBrk="1" hangingPunct="1">
              <a:lnSpc>
                <a:spcPct val="100000"/>
              </a:lnSpc>
              <a:spcBef>
                <a:spcPct val="0"/>
              </a:spcBef>
              <a:buFontTx/>
              <a:buNone/>
            </a:pPr>
            <a:endParaRPr lang="zh-CN" altLang="en-US" sz="1800">
              <a:solidFill>
                <a:schemeClr val="bg1"/>
              </a:solidFill>
              <a:latin typeface="微软雅黑" panose="020B0503020204020204" pitchFamily="34" charset="-122"/>
              <a:ea typeface="微软雅黑" panose="020B0503020204020204" pitchFamily="34" charset="-122"/>
            </a:endParaRPr>
          </a:p>
        </p:txBody>
      </p:sp>
      <p:sp>
        <p:nvSpPr>
          <p:cNvPr id="23" name="Text Box 53"/>
          <p:cNvSpPr txBox="1">
            <a:spLocks noChangeArrowheads="1"/>
          </p:cNvSpPr>
          <p:nvPr/>
        </p:nvSpPr>
        <p:spPr bwMode="auto">
          <a:xfrm flipH="1">
            <a:off x="1487100" y="1698173"/>
            <a:ext cx="3170679" cy="345094"/>
          </a:xfrm>
          <a:prstGeom prst="rect">
            <a:avLst/>
          </a:prstGeom>
          <a:noFill/>
          <a:ln>
            <a:noFill/>
          </a:ln>
        </p:spPr>
        <p:txBody>
          <a:bodyPr>
            <a:spAutoFit/>
          </a:bodyPr>
          <a:lstStyle>
            <a:lvl1pPr marL="342900" indent="-342900" eaLnBrk="0" hangingPunct="0">
              <a:defRPr sz="3200">
                <a:solidFill>
                  <a:schemeClr val="bg1"/>
                </a:solidFill>
                <a:latin typeface="Verdana" panose="020B0604030504040204" pitchFamily="34" charset="0"/>
                <a:ea typeface="Gulim" panose="020B0600000101010101" pitchFamily="34" charset="-127"/>
              </a:defRPr>
            </a:lvl1pPr>
            <a:lvl2pPr marL="742950" indent="-285750" eaLnBrk="0" hangingPunct="0">
              <a:defRPr sz="3200">
                <a:solidFill>
                  <a:schemeClr val="bg1"/>
                </a:solidFill>
                <a:latin typeface="Verdana" panose="020B0604030504040204" pitchFamily="34" charset="0"/>
                <a:ea typeface="Gulim" panose="020B0600000101010101" pitchFamily="34" charset="-127"/>
              </a:defRPr>
            </a:lvl2pPr>
            <a:lvl3pPr marL="1143000" indent="-228600" eaLnBrk="0" hangingPunct="0">
              <a:defRPr sz="3200">
                <a:solidFill>
                  <a:schemeClr val="bg1"/>
                </a:solidFill>
                <a:latin typeface="Verdana" panose="020B0604030504040204" pitchFamily="34" charset="0"/>
                <a:ea typeface="Gulim" panose="020B0600000101010101" pitchFamily="34" charset="-127"/>
              </a:defRPr>
            </a:lvl3pPr>
            <a:lvl4pPr marL="1600200" indent="-228600" eaLnBrk="0" hangingPunct="0">
              <a:defRPr sz="3200">
                <a:solidFill>
                  <a:schemeClr val="bg1"/>
                </a:solidFill>
                <a:latin typeface="Verdana" panose="020B0604030504040204" pitchFamily="34" charset="0"/>
                <a:ea typeface="Gulim" panose="020B0600000101010101" pitchFamily="34" charset="-127"/>
              </a:defRPr>
            </a:lvl4pPr>
            <a:lvl5pPr marL="2057400" indent="-228600" eaLnBrk="0" hangingPunct="0">
              <a:defRPr sz="3200">
                <a:solidFill>
                  <a:schemeClr val="bg1"/>
                </a:solidFill>
                <a:latin typeface="Verdana" panose="020B0604030504040204" pitchFamily="34" charset="0"/>
                <a:ea typeface="Gulim" panose="020B0600000101010101" pitchFamily="34"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9pPr>
          </a:lstStyle>
          <a:p>
            <a:pPr marL="0" indent="0" algn="r" eaLnBrk="1" hangingPunct="1">
              <a:lnSpc>
                <a:spcPct val="130000"/>
              </a:lnSpc>
              <a:spcBef>
                <a:spcPct val="50000"/>
              </a:spcBef>
              <a:defRPr/>
            </a:pPr>
            <a:r>
              <a:rPr lang="zh-CN" altLang="en-US" sz="1400" dirty="0" smtClean="0">
                <a:solidFill>
                  <a:schemeClr val="tx1"/>
                </a:solidFill>
                <a:latin typeface="微软雅黑" panose="020B0503020204020204" pitchFamily="34" charset="-122"/>
                <a:ea typeface="微软雅黑" panose="020B0503020204020204" pitchFamily="34" charset="-122"/>
              </a:rPr>
              <a:t>施工过程安全管理</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24" name="Text Box 53"/>
          <p:cNvSpPr txBox="1">
            <a:spLocks noChangeArrowheads="1"/>
          </p:cNvSpPr>
          <p:nvPr/>
        </p:nvSpPr>
        <p:spPr bwMode="auto">
          <a:xfrm flipH="1">
            <a:off x="1073252" y="2452584"/>
            <a:ext cx="3170679" cy="372410"/>
          </a:xfrm>
          <a:prstGeom prst="rect">
            <a:avLst/>
          </a:prstGeom>
          <a:noFill/>
          <a:ln>
            <a:noFill/>
          </a:ln>
        </p:spPr>
        <p:txBody>
          <a:bodyPr>
            <a:spAutoFit/>
          </a:bodyPr>
          <a:lstStyle>
            <a:lvl1pPr marL="342900" indent="-342900" eaLnBrk="0" hangingPunct="0">
              <a:defRPr sz="3200">
                <a:solidFill>
                  <a:schemeClr val="bg1"/>
                </a:solidFill>
                <a:latin typeface="Verdana" panose="020B0604030504040204" pitchFamily="34" charset="0"/>
                <a:ea typeface="Gulim" panose="020B0600000101010101" pitchFamily="34" charset="-127"/>
              </a:defRPr>
            </a:lvl1pPr>
            <a:lvl2pPr marL="742950" indent="-285750" eaLnBrk="0" hangingPunct="0">
              <a:defRPr sz="3200">
                <a:solidFill>
                  <a:schemeClr val="bg1"/>
                </a:solidFill>
                <a:latin typeface="Verdana" panose="020B0604030504040204" pitchFamily="34" charset="0"/>
                <a:ea typeface="Gulim" panose="020B0600000101010101" pitchFamily="34" charset="-127"/>
              </a:defRPr>
            </a:lvl2pPr>
            <a:lvl3pPr marL="1143000" indent="-228600" eaLnBrk="0" hangingPunct="0">
              <a:defRPr sz="3200">
                <a:solidFill>
                  <a:schemeClr val="bg1"/>
                </a:solidFill>
                <a:latin typeface="Verdana" panose="020B0604030504040204" pitchFamily="34" charset="0"/>
                <a:ea typeface="Gulim" panose="020B0600000101010101" pitchFamily="34" charset="-127"/>
              </a:defRPr>
            </a:lvl3pPr>
            <a:lvl4pPr marL="1600200" indent="-228600" eaLnBrk="0" hangingPunct="0">
              <a:defRPr sz="3200">
                <a:solidFill>
                  <a:schemeClr val="bg1"/>
                </a:solidFill>
                <a:latin typeface="Verdana" panose="020B0604030504040204" pitchFamily="34" charset="0"/>
                <a:ea typeface="Gulim" panose="020B0600000101010101" pitchFamily="34" charset="-127"/>
              </a:defRPr>
            </a:lvl4pPr>
            <a:lvl5pPr marL="2057400" indent="-228600" eaLnBrk="0" hangingPunct="0">
              <a:defRPr sz="3200">
                <a:solidFill>
                  <a:schemeClr val="bg1"/>
                </a:solidFill>
                <a:latin typeface="Verdana" panose="020B0604030504040204" pitchFamily="34" charset="0"/>
                <a:ea typeface="Gulim" panose="020B0600000101010101" pitchFamily="34"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9pPr>
          </a:lstStyle>
          <a:p>
            <a:pPr marL="0" indent="0" algn="r" eaLnBrk="1" hangingPunct="1">
              <a:lnSpc>
                <a:spcPct val="130000"/>
              </a:lnSpc>
              <a:spcBef>
                <a:spcPct val="50000"/>
              </a:spcBef>
              <a:defRPr/>
            </a:pPr>
            <a:r>
              <a:rPr lang="zh-CN" altLang="en-US" sz="1400" dirty="0" smtClean="0">
                <a:solidFill>
                  <a:schemeClr val="tx1"/>
                </a:solidFill>
                <a:latin typeface="微软雅黑" panose="020B0503020204020204" pitchFamily="34" charset="-122"/>
                <a:ea typeface="微软雅黑" panose="020B0503020204020204" pitchFamily="34" charset="-122"/>
              </a:rPr>
              <a:t>临电、照明及电动工器具使用安全</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25" name="Text Box 53"/>
          <p:cNvSpPr txBox="1">
            <a:spLocks noChangeArrowheads="1"/>
          </p:cNvSpPr>
          <p:nvPr/>
        </p:nvSpPr>
        <p:spPr bwMode="auto">
          <a:xfrm flipH="1">
            <a:off x="853395" y="3424696"/>
            <a:ext cx="3170679" cy="372410"/>
          </a:xfrm>
          <a:prstGeom prst="rect">
            <a:avLst/>
          </a:prstGeom>
          <a:noFill/>
          <a:ln>
            <a:noFill/>
          </a:ln>
        </p:spPr>
        <p:txBody>
          <a:bodyPr>
            <a:spAutoFit/>
          </a:bodyPr>
          <a:lstStyle>
            <a:lvl1pPr marL="342900" indent="-342900" eaLnBrk="0" hangingPunct="0">
              <a:defRPr sz="3200">
                <a:solidFill>
                  <a:schemeClr val="bg1"/>
                </a:solidFill>
                <a:latin typeface="Verdana" panose="020B0604030504040204" pitchFamily="34" charset="0"/>
                <a:ea typeface="Gulim" panose="020B0600000101010101" pitchFamily="34" charset="-127"/>
              </a:defRPr>
            </a:lvl1pPr>
            <a:lvl2pPr marL="742950" indent="-285750" eaLnBrk="0" hangingPunct="0">
              <a:defRPr sz="3200">
                <a:solidFill>
                  <a:schemeClr val="bg1"/>
                </a:solidFill>
                <a:latin typeface="Verdana" panose="020B0604030504040204" pitchFamily="34" charset="0"/>
                <a:ea typeface="Gulim" panose="020B0600000101010101" pitchFamily="34" charset="-127"/>
              </a:defRPr>
            </a:lvl2pPr>
            <a:lvl3pPr marL="1143000" indent="-228600" eaLnBrk="0" hangingPunct="0">
              <a:defRPr sz="3200">
                <a:solidFill>
                  <a:schemeClr val="bg1"/>
                </a:solidFill>
                <a:latin typeface="Verdana" panose="020B0604030504040204" pitchFamily="34" charset="0"/>
                <a:ea typeface="Gulim" panose="020B0600000101010101" pitchFamily="34" charset="-127"/>
              </a:defRPr>
            </a:lvl3pPr>
            <a:lvl4pPr marL="1600200" indent="-228600" eaLnBrk="0" hangingPunct="0">
              <a:defRPr sz="3200">
                <a:solidFill>
                  <a:schemeClr val="bg1"/>
                </a:solidFill>
                <a:latin typeface="Verdana" panose="020B0604030504040204" pitchFamily="34" charset="0"/>
                <a:ea typeface="Gulim" panose="020B0600000101010101" pitchFamily="34" charset="-127"/>
              </a:defRPr>
            </a:lvl4pPr>
            <a:lvl5pPr marL="2057400" indent="-228600" eaLnBrk="0" hangingPunct="0">
              <a:defRPr sz="3200">
                <a:solidFill>
                  <a:schemeClr val="bg1"/>
                </a:solidFill>
                <a:latin typeface="Verdana" panose="020B0604030504040204" pitchFamily="34" charset="0"/>
                <a:ea typeface="Gulim" panose="020B0600000101010101" pitchFamily="34"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9pPr>
          </a:lstStyle>
          <a:p>
            <a:pPr marL="0" indent="0" algn="r" eaLnBrk="1" hangingPunct="1">
              <a:lnSpc>
                <a:spcPct val="130000"/>
              </a:lnSpc>
              <a:spcBef>
                <a:spcPct val="50000"/>
              </a:spcBef>
              <a:defRPr/>
            </a:pPr>
            <a:r>
              <a:rPr lang="zh-CN" altLang="en-US" sz="1400" dirty="0" smtClean="0">
                <a:solidFill>
                  <a:schemeClr val="tx1"/>
                </a:solidFill>
                <a:latin typeface="微软雅黑" panose="020B0503020204020204" pitchFamily="34" charset="-122"/>
                <a:ea typeface="微软雅黑" panose="020B0503020204020204" pitchFamily="34" charset="-122"/>
              </a:rPr>
              <a:t>高处作业、四口五临边、坍塌等安全</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26" name="Text Box 53"/>
          <p:cNvSpPr txBox="1">
            <a:spLocks noChangeArrowheads="1"/>
          </p:cNvSpPr>
          <p:nvPr/>
        </p:nvSpPr>
        <p:spPr bwMode="auto">
          <a:xfrm flipH="1">
            <a:off x="1040921" y="4317056"/>
            <a:ext cx="3170681" cy="372410"/>
          </a:xfrm>
          <a:prstGeom prst="rect">
            <a:avLst/>
          </a:prstGeom>
          <a:noFill/>
          <a:ln>
            <a:noFill/>
          </a:ln>
        </p:spPr>
        <p:txBody>
          <a:bodyPr>
            <a:spAutoFit/>
          </a:bodyPr>
          <a:lstStyle>
            <a:lvl1pPr marL="342900" indent="-342900" eaLnBrk="0" hangingPunct="0">
              <a:defRPr sz="3200">
                <a:solidFill>
                  <a:schemeClr val="bg1"/>
                </a:solidFill>
                <a:latin typeface="Verdana" panose="020B0604030504040204" pitchFamily="34" charset="0"/>
                <a:ea typeface="Gulim" panose="020B0600000101010101" pitchFamily="34" charset="-127"/>
              </a:defRPr>
            </a:lvl1pPr>
            <a:lvl2pPr marL="742950" indent="-285750" eaLnBrk="0" hangingPunct="0">
              <a:defRPr sz="3200">
                <a:solidFill>
                  <a:schemeClr val="bg1"/>
                </a:solidFill>
                <a:latin typeface="Verdana" panose="020B0604030504040204" pitchFamily="34" charset="0"/>
                <a:ea typeface="Gulim" panose="020B0600000101010101" pitchFamily="34" charset="-127"/>
              </a:defRPr>
            </a:lvl2pPr>
            <a:lvl3pPr marL="1143000" indent="-228600" eaLnBrk="0" hangingPunct="0">
              <a:defRPr sz="3200">
                <a:solidFill>
                  <a:schemeClr val="bg1"/>
                </a:solidFill>
                <a:latin typeface="Verdana" panose="020B0604030504040204" pitchFamily="34" charset="0"/>
                <a:ea typeface="Gulim" panose="020B0600000101010101" pitchFamily="34" charset="-127"/>
              </a:defRPr>
            </a:lvl3pPr>
            <a:lvl4pPr marL="1600200" indent="-228600" eaLnBrk="0" hangingPunct="0">
              <a:defRPr sz="3200">
                <a:solidFill>
                  <a:schemeClr val="bg1"/>
                </a:solidFill>
                <a:latin typeface="Verdana" panose="020B0604030504040204" pitchFamily="34" charset="0"/>
                <a:ea typeface="Gulim" panose="020B0600000101010101" pitchFamily="34" charset="-127"/>
              </a:defRPr>
            </a:lvl4pPr>
            <a:lvl5pPr marL="2057400" indent="-228600" eaLnBrk="0" hangingPunct="0">
              <a:defRPr sz="3200">
                <a:solidFill>
                  <a:schemeClr val="bg1"/>
                </a:solidFill>
                <a:latin typeface="Verdana" panose="020B0604030504040204" pitchFamily="34" charset="0"/>
                <a:ea typeface="Gulim" panose="020B0600000101010101" pitchFamily="34"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9pPr>
          </a:lstStyle>
          <a:p>
            <a:pPr marL="0" indent="0" algn="r" eaLnBrk="1" hangingPunct="1">
              <a:lnSpc>
                <a:spcPct val="130000"/>
              </a:lnSpc>
              <a:spcBef>
                <a:spcPct val="50000"/>
              </a:spcBef>
              <a:defRPr/>
            </a:pPr>
            <a:r>
              <a:rPr lang="zh-CN" altLang="en-US" sz="1400" dirty="0" smtClean="0">
                <a:solidFill>
                  <a:schemeClr val="tx1"/>
                </a:solidFill>
                <a:latin typeface="微软雅黑" panose="020B0503020204020204" pitchFamily="34" charset="-122"/>
                <a:ea typeface="微软雅黑" panose="020B0503020204020204" pitchFamily="34" charset="-122"/>
              </a:rPr>
              <a:t>交叉作业、机械伤害、物体打击</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27" name="Text Box 53"/>
          <p:cNvSpPr txBox="1">
            <a:spLocks noChangeArrowheads="1"/>
          </p:cNvSpPr>
          <p:nvPr/>
        </p:nvSpPr>
        <p:spPr bwMode="auto">
          <a:xfrm flipH="1">
            <a:off x="1465545" y="5123198"/>
            <a:ext cx="3170679" cy="372410"/>
          </a:xfrm>
          <a:prstGeom prst="rect">
            <a:avLst/>
          </a:prstGeom>
          <a:noFill/>
          <a:ln>
            <a:noFill/>
          </a:ln>
        </p:spPr>
        <p:txBody>
          <a:bodyPr>
            <a:spAutoFit/>
          </a:bodyPr>
          <a:lstStyle>
            <a:lvl1pPr marL="342900" indent="-342900" eaLnBrk="0" hangingPunct="0">
              <a:defRPr sz="3200">
                <a:solidFill>
                  <a:schemeClr val="bg1"/>
                </a:solidFill>
                <a:latin typeface="Verdana" panose="020B0604030504040204" pitchFamily="34" charset="0"/>
                <a:ea typeface="Gulim" panose="020B0600000101010101" pitchFamily="34" charset="-127"/>
              </a:defRPr>
            </a:lvl1pPr>
            <a:lvl2pPr marL="742950" indent="-285750" eaLnBrk="0" hangingPunct="0">
              <a:defRPr sz="3200">
                <a:solidFill>
                  <a:schemeClr val="bg1"/>
                </a:solidFill>
                <a:latin typeface="Verdana" panose="020B0604030504040204" pitchFamily="34" charset="0"/>
                <a:ea typeface="Gulim" panose="020B0600000101010101" pitchFamily="34" charset="-127"/>
              </a:defRPr>
            </a:lvl2pPr>
            <a:lvl3pPr marL="1143000" indent="-228600" eaLnBrk="0" hangingPunct="0">
              <a:defRPr sz="3200">
                <a:solidFill>
                  <a:schemeClr val="bg1"/>
                </a:solidFill>
                <a:latin typeface="Verdana" panose="020B0604030504040204" pitchFamily="34" charset="0"/>
                <a:ea typeface="Gulim" panose="020B0600000101010101" pitchFamily="34" charset="-127"/>
              </a:defRPr>
            </a:lvl3pPr>
            <a:lvl4pPr marL="1600200" indent="-228600" eaLnBrk="0" hangingPunct="0">
              <a:defRPr sz="3200">
                <a:solidFill>
                  <a:schemeClr val="bg1"/>
                </a:solidFill>
                <a:latin typeface="Verdana" panose="020B0604030504040204" pitchFamily="34" charset="0"/>
                <a:ea typeface="Gulim" panose="020B0600000101010101" pitchFamily="34" charset="-127"/>
              </a:defRPr>
            </a:lvl4pPr>
            <a:lvl5pPr marL="2057400" indent="-228600" eaLnBrk="0" hangingPunct="0">
              <a:defRPr sz="3200">
                <a:solidFill>
                  <a:schemeClr val="bg1"/>
                </a:solidFill>
                <a:latin typeface="Verdana" panose="020B0604030504040204" pitchFamily="34" charset="0"/>
                <a:ea typeface="Gulim" panose="020B0600000101010101" pitchFamily="34"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9pPr>
          </a:lstStyle>
          <a:p>
            <a:pPr marL="0" indent="0" algn="r" eaLnBrk="1" hangingPunct="1">
              <a:lnSpc>
                <a:spcPct val="130000"/>
              </a:lnSpc>
              <a:spcBef>
                <a:spcPct val="50000"/>
              </a:spcBef>
              <a:defRPr/>
            </a:pPr>
            <a:r>
              <a:rPr lang="zh-CN" altLang="en-US" sz="1400" dirty="0" smtClean="0">
                <a:solidFill>
                  <a:schemeClr val="tx1"/>
                </a:solidFill>
                <a:latin typeface="微软雅黑" panose="020B0503020204020204" pitchFamily="34" charset="-122"/>
                <a:ea typeface="微软雅黑" panose="020B0503020204020204" pitchFamily="34" charset="-122"/>
              </a:rPr>
              <a:t>火灾、爆炸、窒息、中毒</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28" name="文本框 58"/>
          <p:cNvSpPr txBox="1"/>
          <p:nvPr/>
        </p:nvSpPr>
        <p:spPr>
          <a:xfrm>
            <a:off x="628015" y="481965"/>
            <a:ext cx="4502150" cy="583565"/>
          </a:xfrm>
          <a:prstGeom prst="rect">
            <a:avLst/>
          </a:prstGeom>
          <a:noFill/>
        </p:spPr>
        <p:txBody>
          <a:bodyPr wrap="square">
            <a:spAutoFit/>
          </a:bodyPr>
          <a:lstStyle/>
          <a:p>
            <a:pPr>
              <a:defRPr/>
            </a:pPr>
            <a:r>
              <a:rPr lang="zh-CN" altLang="en-US" sz="3200" b="1" dirty="0" smtClean="0">
                <a:solidFill>
                  <a:srgbClr val="5B9BD5"/>
                </a:solidFill>
                <a:latin typeface="微软雅黑" panose="020B0503020204020204" pitchFamily="34" charset="-122"/>
                <a:ea typeface="微软雅黑" panose="020B0503020204020204" pitchFamily="34" charset="-122"/>
              </a:rPr>
              <a:t>三、项目安全管理</a:t>
            </a:r>
            <a:endParaRPr lang="zh-CN" altLang="en-US" sz="3200" b="1" dirty="0">
              <a:solidFill>
                <a:srgbClr val="5B9BD5"/>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00">
        <p:fade/>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1"/>
          <a:srcRect/>
          <a:stretch>
            <a:fillRect/>
          </a:stretch>
        </p:blipFill>
        <p:spPr bwMode="auto">
          <a:xfrm>
            <a:off x="1457325" y="1876425"/>
            <a:ext cx="7912735" cy="4863465"/>
          </a:xfrm>
          <a:prstGeom prst="rect">
            <a:avLst/>
          </a:prstGeom>
          <a:noFill/>
          <a:ln w="9525">
            <a:noFill/>
            <a:miter lim="800000"/>
            <a:headEnd/>
            <a:tailEnd/>
          </a:ln>
          <a:effectLst/>
        </p:spPr>
      </p:pic>
      <p:sp>
        <p:nvSpPr>
          <p:cNvPr id="3" name="TextBox 2"/>
          <p:cNvSpPr txBox="1"/>
          <p:nvPr/>
        </p:nvSpPr>
        <p:spPr>
          <a:xfrm>
            <a:off x="3833802" y="1222068"/>
            <a:ext cx="3626069" cy="521970"/>
          </a:xfrm>
          <a:prstGeom prst="rect">
            <a:avLst/>
          </a:prstGeom>
          <a:noFill/>
        </p:spPr>
        <p:txBody>
          <a:bodyPr wrap="square" rtlCol="0">
            <a:spAutoFit/>
          </a:bodyPr>
          <a:lstStyle/>
          <a:p>
            <a:r>
              <a:rPr lang="zh-CN" altLang="en-US" sz="2800" b="1" dirty="0" smtClean="0">
                <a:gradFill>
                  <a:gsLst>
                    <a:gs pos="0">
                      <a:srgbClr val="7030A0"/>
                    </a:gs>
                    <a:gs pos="100000">
                      <a:srgbClr val="0E2557"/>
                    </a:gs>
                  </a:gsLst>
                  <a:lin ang="5400000" scaled="0"/>
                </a:gradFill>
                <a:effectLst/>
              </a:rPr>
              <a:t>安全教育</a:t>
            </a:r>
            <a:endParaRPr lang="zh-CN" altLang="en-US" sz="2800" b="1" dirty="0" smtClean="0">
              <a:gradFill>
                <a:gsLst>
                  <a:gs pos="0">
                    <a:srgbClr val="7030A0"/>
                  </a:gs>
                  <a:gs pos="100000">
                    <a:srgbClr val="0E2557"/>
                  </a:gs>
                </a:gsLst>
                <a:lin ang="5400000" scaled="0"/>
              </a:gradFill>
              <a:effectLst/>
            </a:endParaRPr>
          </a:p>
        </p:txBody>
      </p:sp>
      <p:sp>
        <p:nvSpPr>
          <p:cNvPr id="28" name="文本框 58"/>
          <p:cNvSpPr txBox="1"/>
          <p:nvPr/>
        </p:nvSpPr>
        <p:spPr>
          <a:xfrm>
            <a:off x="628015" y="481965"/>
            <a:ext cx="4502150" cy="583565"/>
          </a:xfrm>
          <a:prstGeom prst="rect">
            <a:avLst/>
          </a:prstGeom>
          <a:noFill/>
        </p:spPr>
        <p:txBody>
          <a:bodyPr wrap="square">
            <a:spAutoFit/>
          </a:bodyPr>
          <a:lstStyle/>
          <a:p>
            <a:pPr>
              <a:defRPr/>
            </a:pPr>
            <a:r>
              <a:rPr lang="zh-CN" altLang="en-US" sz="3200" b="1" dirty="0" smtClean="0">
                <a:solidFill>
                  <a:srgbClr val="5B9BD5"/>
                </a:solidFill>
                <a:latin typeface="微软雅黑" panose="020B0503020204020204" pitchFamily="34" charset="-122"/>
                <a:ea typeface="微软雅黑" panose="020B0503020204020204" pitchFamily="34" charset="-122"/>
              </a:rPr>
              <a:t>三、项目安全管理</a:t>
            </a:r>
            <a:endParaRPr lang="zh-CN" altLang="en-US" sz="3200" b="1" dirty="0">
              <a:solidFill>
                <a:srgbClr val="5B9BD5"/>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1"/>
          <a:srcRect/>
          <a:stretch>
            <a:fillRect/>
          </a:stretch>
        </p:blipFill>
        <p:spPr bwMode="auto">
          <a:xfrm>
            <a:off x="1284605" y="2093595"/>
            <a:ext cx="7693025" cy="4398010"/>
          </a:xfrm>
          <a:prstGeom prst="rect">
            <a:avLst/>
          </a:prstGeom>
          <a:noFill/>
          <a:ln w="9525">
            <a:noFill/>
            <a:miter lim="800000"/>
            <a:headEnd/>
            <a:tailEnd/>
          </a:ln>
          <a:effectLst/>
        </p:spPr>
      </p:pic>
      <p:sp>
        <p:nvSpPr>
          <p:cNvPr id="3" name="TextBox 2"/>
          <p:cNvSpPr txBox="1"/>
          <p:nvPr/>
        </p:nvSpPr>
        <p:spPr>
          <a:xfrm>
            <a:off x="4244866" y="1318063"/>
            <a:ext cx="2695903" cy="521970"/>
          </a:xfrm>
          <a:prstGeom prst="rect">
            <a:avLst/>
          </a:prstGeom>
          <a:noFill/>
        </p:spPr>
        <p:txBody>
          <a:bodyPr wrap="square" rtlCol="0">
            <a:spAutoFit/>
          </a:bodyPr>
          <a:lstStyle/>
          <a:p>
            <a:r>
              <a:rPr lang="zh-CN" altLang="en-US" sz="2800" b="1" dirty="0" smtClean="0">
                <a:gradFill>
                  <a:gsLst>
                    <a:gs pos="0">
                      <a:srgbClr val="7030A0"/>
                    </a:gs>
                    <a:gs pos="100000">
                      <a:srgbClr val="034373"/>
                    </a:gs>
                  </a:gsLst>
                  <a:lin ang="5400000" scaled="0"/>
                </a:gradFill>
                <a:effectLst/>
              </a:rPr>
              <a:t>安全检查与验收</a:t>
            </a:r>
            <a:endParaRPr lang="zh-CN" altLang="en-US" sz="2800" b="1" dirty="0" smtClean="0">
              <a:gradFill>
                <a:gsLst>
                  <a:gs pos="0">
                    <a:srgbClr val="7030A0"/>
                  </a:gs>
                  <a:gs pos="100000">
                    <a:srgbClr val="034373"/>
                  </a:gs>
                </a:gsLst>
                <a:lin ang="5400000" scaled="0"/>
              </a:gradFill>
              <a:effectLst/>
            </a:endParaRPr>
          </a:p>
        </p:txBody>
      </p:sp>
      <p:sp>
        <p:nvSpPr>
          <p:cNvPr id="28" name="文本框 58"/>
          <p:cNvSpPr txBox="1"/>
          <p:nvPr/>
        </p:nvSpPr>
        <p:spPr>
          <a:xfrm>
            <a:off x="628015" y="481965"/>
            <a:ext cx="4502150" cy="583565"/>
          </a:xfrm>
          <a:prstGeom prst="rect">
            <a:avLst/>
          </a:prstGeom>
          <a:noFill/>
        </p:spPr>
        <p:txBody>
          <a:bodyPr wrap="square">
            <a:spAutoFit/>
          </a:bodyPr>
          <a:lstStyle/>
          <a:p>
            <a:pPr>
              <a:defRPr/>
            </a:pPr>
            <a:r>
              <a:rPr lang="zh-CN" altLang="en-US" sz="3200" b="1" dirty="0" smtClean="0">
                <a:solidFill>
                  <a:srgbClr val="5B9BD5"/>
                </a:solidFill>
                <a:latin typeface="微软雅黑" panose="020B0503020204020204" pitchFamily="34" charset="-122"/>
                <a:ea typeface="微软雅黑" panose="020B0503020204020204" pitchFamily="34" charset="-122"/>
              </a:rPr>
              <a:t>三、项目安全管理</a:t>
            </a:r>
            <a:endParaRPr lang="zh-CN" altLang="en-US" sz="3200" b="1" dirty="0">
              <a:solidFill>
                <a:srgbClr val="5B9BD5"/>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等腰三角形 20"/>
          <p:cNvSpPr/>
          <p:nvPr/>
        </p:nvSpPr>
        <p:spPr>
          <a:xfrm>
            <a:off x="2506664" y="2681289"/>
            <a:ext cx="1895475" cy="1635125"/>
          </a:xfrm>
          <a:prstGeom prst="triangle">
            <a:avLst/>
          </a:prstGeom>
          <a:solidFill>
            <a:srgbClr val="0081C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44000" anchor="ctr"/>
          <a:lstStyle/>
          <a:p>
            <a:pPr algn="ctr">
              <a:defRPr/>
            </a:pPr>
            <a:r>
              <a:rPr lang="zh-CN" altLang="en-US" sz="3600" dirty="0">
                <a:solidFill>
                  <a:srgbClr val="FFFFFF"/>
                </a:solidFill>
                <a:latin typeface="黑体" panose="02010609060101010101" pitchFamily="49" charset="-122"/>
                <a:ea typeface="黑体" panose="02010609060101010101" pitchFamily="49" charset="-122"/>
              </a:rPr>
              <a:t>目录</a:t>
            </a:r>
            <a:endParaRPr lang="zh-CN" altLang="en-US" sz="3600" dirty="0">
              <a:solidFill>
                <a:srgbClr val="FFFFFF"/>
              </a:solidFill>
              <a:latin typeface="黑体" panose="02010609060101010101" pitchFamily="49" charset="-122"/>
              <a:ea typeface="黑体" panose="02010609060101010101" pitchFamily="49" charset="-122"/>
            </a:endParaRPr>
          </a:p>
        </p:txBody>
      </p:sp>
      <p:sp>
        <p:nvSpPr>
          <p:cNvPr id="22" name="等腰三角形 21"/>
          <p:cNvSpPr/>
          <p:nvPr/>
        </p:nvSpPr>
        <p:spPr>
          <a:xfrm>
            <a:off x="2287589" y="2422525"/>
            <a:ext cx="2333625" cy="2012950"/>
          </a:xfrm>
          <a:prstGeom prst="triangle">
            <a:avLst/>
          </a:prstGeom>
          <a:noFill/>
          <a:ln>
            <a:solidFill>
              <a:srgbClr val="0099EE"/>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23" name="直接连接符 22"/>
          <p:cNvCxnSpPr>
            <a:endCxn id="22" idx="0"/>
          </p:cNvCxnSpPr>
          <p:nvPr/>
        </p:nvCxnSpPr>
        <p:spPr>
          <a:xfrm>
            <a:off x="3454400" y="1"/>
            <a:ext cx="0" cy="2422525"/>
          </a:xfrm>
          <a:prstGeom prst="line">
            <a:avLst/>
          </a:prstGeom>
          <a:ln>
            <a:solidFill>
              <a:srgbClr val="0099EE"/>
            </a:solidFill>
            <a:prstDash val="lgDashDotDot"/>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3454400" y="4448175"/>
            <a:ext cx="0" cy="2413000"/>
          </a:xfrm>
          <a:prstGeom prst="line">
            <a:avLst/>
          </a:prstGeom>
          <a:ln>
            <a:solidFill>
              <a:srgbClr val="0099EE"/>
            </a:solidFill>
            <a:prstDash val="lgDashDotDot"/>
          </a:ln>
        </p:spPr>
        <p:style>
          <a:lnRef idx="1">
            <a:schemeClr val="accent1"/>
          </a:lnRef>
          <a:fillRef idx="0">
            <a:schemeClr val="accent1"/>
          </a:fillRef>
          <a:effectRef idx="0">
            <a:schemeClr val="accent1"/>
          </a:effectRef>
          <a:fontRef idx="minor">
            <a:schemeClr val="tx1"/>
          </a:fontRef>
        </p:style>
      </p:cxnSp>
      <p:sp>
        <p:nvSpPr>
          <p:cNvPr id="25" name="文本框 11"/>
          <p:cNvSpPr txBox="1">
            <a:spLocks noChangeArrowheads="1"/>
          </p:cNvSpPr>
          <p:nvPr/>
        </p:nvSpPr>
        <p:spPr bwMode="auto">
          <a:xfrm>
            <a:off x="5807394" y="980757"/>
            <a:ext cx="42449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dirty="0" smtClean="0">
                <a:solidFill>
                  <a:srgbClr val="0081C8"/>
                </a:solidFill>
                <a:latin typeface="微软雅黑" panose="020B0503020204020204" pitchFamily="34" charset="-122"/>
                <a:ea typeface="微软雅黑" panose="020B0503020204020204" pitchFamily="34" charset="-122"/>
              </a:rPr>
              <a:t>工程项目管理导读</a:t>
            </a:r>
            <a:endParaRPr lang="zh-CN" altLang="en-US" sz="2400" dirty="0">
              <a:solidFill>
                <a:srgbClr val="0081C8"/>
              </a:solidFill>
              <a:latin typeface="微软雅黑" panose="020B0503020204020204" pitchFamily="34" charset="-122"/>
              <a:ea typeface="微软雅黑" panose="020B0503020204020204" pitchFamily="34" charset="-122"/>
            </a:endParaRPr>
          </a:p>
        </p:txBody>
      </p:sp>
      <p:cxnSp>
        <p:nvCxnSpPr>
          <p:cNvPr id="26" name="直接连接符 25"/>
          <p:cNvCxnSpPr/>
          <p:nvPr/>
        </p:nvCxnSpPr>
        <p:spPr>
          <a:xfrm flipH="1">
            <a:off x="5431156" y="793434"/>
            <a:ext cx="498475" cy="649287"/>
          </a:xfrm>
          <a:prstGeom prst="line">
            <a:avLst/>
          </a:prstGeom>
          <a:ln>
            <a:solidFill>
              <a:srgbClr val="0099EE"/>
            </a:solidFill>
          </a:ln>
        </p:spPr>
        <p:style>
          <a:lnRef idx="1">
            <a:schemeClr val="accent1"/>
          </a:lnRef>
          <a:fillRef idx="0">
            <a:schemeClr val="accent1"/>
          </a:fillRef>
          <a:effectRef idx="0">
            <a:schemeClr val="accent1"/>
          </a:effectRef>
          <a:fontRef idx="minor">
            <a:schemeClr val="tx1"/>
          </a:fontRef>
        </p:style>
      </p:cxnSp>
      <p:sp>
        <p:nvSpPr>
          <p:cNvPr id="27" name="文本框 13"/>
          <p:cNvSpPr txBox="1">
            <a:spLocks noChangeArrowheads="1"/>
          </p:cNvSpPr>
          <p:nvPr/>
        </p:nvSpPr>
        <p:spPr bwMode="auto">
          <a:xfrm>
            <a:off x="5232718" y="504509"/>
            <a:ext cx="3857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4000">
                <a:solidFill>
                  <a:srgbClr val="006196"/>
                </a:solidFill>
                <a:latin typeface="华康俪金黑W8" panose="020B0809000000000000" pitchFamily="49" charset="-122"/>
                <a:ea typeface="华康俪金黑W8" panose="020B0809000000000000" pitchFamily="49" charset="-122"/>
              </a:rPr>
              <a:t>1</a:t>
            </a:r>
            <a:endParaRPr lang="zh-CN" altLang="en-US" sz="4000">
              <a:solidFill>
                <a:srgbClr val="006196"/>
              </a:solidFill>
              <a:latin typeface="华康俪金黑W8" panose="020B0809000000000000" pitchFamily="49" charset="-122"/>
              <a:ea typeface="华康俪金黑W8" panose="020B0809000000000000" pitchFamily="49" charset="-122"/>
            </a:endParaRPr>
          </a:p>
        </p:txBody>
      </p:sp>
      <p:sp>
        <p:nvSpPr>
          <p:cNvPr id="28" name="文本框 15"/>
          <p:cNvSpPr txBox="1">
            <a:spLocks noChangeArrowheads="1"/>
          </p:cNvSpPr>
          <p:nvPr/>
        </p:nvSpPr>
        <p:spPr bwMode="auto">
          <a:xfrm>
            <a:off x="5807394" y="1962467"/>
            <a:ext cx="4244976"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a:solidFill>
                  <a:srgbClr val="0081C8"/>
                </a:solidFill>
                <a:latin typeface="微软雅黑" panose="020B0503020204020204" pitchFamily="34" charset="-122"/>
                <a:ea typeface="微软雅黑" panose="020B0503020204020204" pitchFamily="34" charset="-122"/>
              </a:rPr>
              <a:t>项目进度管理</a:t>
            </a:r>
            <a:endParaRPr lang="zh-CN" altLang="en-US" sz="2400">
              <a:solidFill>
                <a:srgbClr val="0081C8"/>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a:xfrm flipH="1">
            <a:off x="5431156" y="1773556"/>
            <a:ext cx="498475" cy="650875"/>
          </a:xfrm>
          <a:prstGeom prst="line">
            <a:avLst/>
          </a:prstGeom>
          <a:ln>
            <a:solidFill>
              <a:srgbClr val="0099EE"/>
            </a:solidFill>
          </a:ln>
        </p:spPr>
        <p:style>
          <a:lnRef idx="1">
            <a:schemeClr val="accent1"/>
          </a:lnRef>
          <a:fillRef idx="0">
            <a:schemeClr val="accent1"/>
          </a:fillRef>
          <a:effectRef idx="0">
            <a:schemeClr val="accent1"/>
          </a:effectRef>
          <a:fontRef idx="minor">
            <a:schemeClr val="tx1"/>
          </a:fontRef>
        </p:style>
      </p:cxnSp>
      <p:sp>
        <p:nvSpPr>
          <p:cNvPr id="30" name="文本框 17"/>
          <p:cNvSpPr txBox="1">
            <a:spLocks noChangeArrowheads="1"/>
          </p:cNvSpPr>
          <p:nvPr/>
        </p:nvSpPr>
        <p:spPr bwMode="auto">
          <a:xfrm>
            <a:off x="5232718" y="1484631"/>
            <a:ext cx="3857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4000">
                <a:solidFill>
                  <a:srgbClr val="006196"/>
                </a:solidFill>
                <a:latin typeface="华康俪金黑W8" panose="020B0809000000000000" pitchFamily="49" charset="-122"/>
                <a:ea typeface="华康俪金黑W8" panose="020B0809000000000000" pitchFamily="49" charset="-122"/>
              </a:rPr>
              <a:t>2</a:t>
            </a:r>
            <a:endParaRPr lang="zh-CN" altLang="en-US" sz="4000">
              <a:solidFill>
                <a:srgbClr val="006196"/>
              </a:solidFill>
              <a:latin typeface="华康俪金黑W8" panose="020B0809000000000000" pitchFamily="49" charset="-122"/>
              <a:ea typeface="华康俪金黑W8" panose="020B0809000000000000" pitchFamily="49" charset="-122"/>
            </a:endParaRPr>
          </a:p>
        </p:txBody>
      </p:sp>
      <p:sp>
        <p:nvSpPr>
          <p:cNvPr id="31" name="文本框 19"/>
          <p:cNvSpPr txBox="1">
            <a:spLocks noChangeArrowheads="1"/>
          </p:cNvSpPr>
          <p:nvPr/>
        </p:nvSpPr>
        <p:spPr bwMode="auto">
          <a:xfrm>
            <a:off x="5807394" y="2881312"/>
            <a:ext cx="4244976"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a:solidFill>
                  <a:srgbClr val="0081C8"/>
                </a:solidFill>
                <a:latin typeface="微软雅黑" panose="020B0503020204020204" pitchFamily="34" charset="-122"/>
                <a:ea typeface="微软雅黑" panose="020B0503020204020204" pitchFamily="34" charset="-122"/>
              </a:rPr>
              <a:t>项目安全管理</a:t>
            </a:r>
            <a:endParaRPr lang="zh-CN" altLang="en-US" sz="2400">
              <a:solidFill>
                <a:srgbClr val="0081C8"/>
              </a:solidFill>
              <a:latin typeface="微软雅黑" panose="020B0503020204020204" pitchFamily="34" charset="-122"/>
              <a:ea typeface="微软雅黑" panose="020B0503020204020204" pitchFamily="34" charset="-122"/>
            </a:endParaRPr>
          </a:p>
        </p:txBody>
      </p:sp>
      <p:cxnSp>
        <p:nvCxnSpPr>
          <p:cNvPr id="32" name="直接连接符 31"/>
          <p:cNvCxnSpPr/>
          <p:nvPr/>
        </p:nvCxnSpPr>
        <p:spPr>
          <a:xfrm flipH="1">
            <a:off x="5431156" y="2692401"/>
            <a:ext cx="498475" cy="650875"/>
          </a:xfrm>
          <a:prstGeom prst="line">
            <a:avLst/>
          </a:prstGeom>
          <a:ln>
            <a:solidFill>
              <a:srgbClr val="0099EE"/>
            </a:solidFill>
          </a:ln>
        </p:spPr>
        <p:style>
          <a:lnRef idx="1">
            <a:schemeClr val="accent1"/>
          </a:lnRef>
          <a:fillRef idx="0">
            <a:schemeClr val="accent1"/>
          </a:fillRef>
          <a:effectRef idx="0">
            <a:schemeClr val="accent1"/>
          </a:effectRef>
          <a:fontRef idx="minor">
            <a:schemeClr val="tx1"/>
          </a:fontRef>
        </p:style>
      </p:cxnSp>
      <p:sp>
        <p:nvSpPr>
          <p:cNvPr id="33" name="文本框 21"/>
          <p:cNvSpPr txBox="1">
            <a:spLocks noChangeArrowheads="1"/>
          </p:cNvSpPr>
          <p:nvPr/>
        </p:nvSpPr>
        <p:spPr bwMode="auto">
          <a:xfrm>
            <a:off x="5232718" y="2403476"/>
            <a:ext cx="3857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4000">
                <a:solidFill>
                  <a:srgbClr val="006196"/>
                </a:solidFill>
                <a:latin typeface="华康俪金黑W8" panose="020B0809000000000000" pitchFamily="49" charset="-122"/>
                <a:ea typeface="华康俪金黑W8" panose="020B0809000000000000" pitchFamily="49" charset="-122"/>
              </a:rPr>
              <a:t>3</a:t>
            </a:r>
            <a:endParaRPr lang="zh-CN" altLang="en-US" sz="4000">
              <a:solidFill>
                <a:srgbClr val="006196"/>
              </a:solidFill>
              <a:latin typeface="华康俪金黑W8" panose="020B0809000000000000" pitchFamily="49" charset="-122"/>
              <a:ea typeface="华康俪金黑W8" panose="020B0809000000000000" pitchFamily="49" charset="-122"/>
            </a:endParaRPr>
          </a:p>
        </p:txBody>
      </p:sp>
      <p:sp>
        <p:nvSpPr>
          <p:cNvPr id="34" name="文本框 23"/>
          <p:cNvSpPr txBox="1">
            <a:spLocks noChangeArrowheads="1"/>
          </p:cNvSpPr>
          <p:nvPr/>
        </p:nvSpPr>
        <p:spPr bwMode="auto">
          <a:xfrm>
            <a:off x="5807394" y="3856672"/>
            <a:ext cx="4244976"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a:solidFill>
                  <a:srgbClr val="0081C8"/>
                </a:solidFill>
                <a:latin typeface="微软雅黑" panose="020B0503020204020204" pitchFamily="34" charset="-122"/>
                <a:ea typeface="微软雅黑" panose="020B0503020204020204" pitchFamily="34" charset="-122"/>
              </a:rPr>
              <a:t>项目质量管理</a:t>
            </a:r>
            <a:endParaRPr lang="zh-CN" altLang="en-US" sz="2400">
              <a:solidFill>
                <a:srgbClr val="0081C8"/>
              </a:solidFill>
              <a:latin typeface="微软雅黑" panose="020B0503020204020204" pitchFamily="34" charset="-122"/>
              <a:ea typeface="微软雅黑" panose="020B0503020204020204" pitchFamily="34" charset="-122"/>
            </a:endParaRPr>
          </a:p>
        </p:txBody>
      </p:sp>
      <p:cxnSp>
        <p:nvCxnSpPr>
          <p:cNvPr id="35" name="直接连接符 34"/>
          <p:cNvCxnSpPr/>
          <p:nvPr/>
        </p:nvCxnSpPr>
        <p:spPr>
          <a:xfrm flipH="1">
            <a:off x="5431156" y="3667760"/>
            <a:ext cx="498475" cy="649288"/>
          </a:xfrm>
          <a:prstGeom prst="line">
            <a:avLst/>
          </a:prstGeom>
          <a:ln>
            <a:solidFill>
              <a:srgbClr val="0099EE"/>
            </a:solidFill>
          </a:ln>
        </p:spPr>
        <p:style>
          <a:lnRef idx="1">
            <a:schemeClr val="accent1"/>
          </a:lnRef>
          <a:fillRef idx="0">
            <a:schemeClr val="accent1"/>
          </a:fillRef>
          <a:effectRef idx="0">
            <a:schemeClr val="accent1"/>
          </a:effectRef>
          <a:fontRef idx="minor">
            <a:schemeClr val="tx1"/>
          </a:fontRef>
        </p:style>
      </p:cxnSp>
      <p:sp>
        <p:nvSpPr>
          <p:cNvPr id="36" name="文本框 25"/>
          <p:cNvSpPr txBox="1">
            <a:spLocks noChangeArrowheads="1"/>
          </p:cNvSpPr>
          <p:nvPr/>
        </p:nvSpPr>
        <p:spPr bwMode="auto">
          <a:xfrm>
            <a:off x="5232718" y="3378836"/>
            <a:ext cx="3857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4000">
                <a:solidFill>
                  <a:srgbClr val="006196"/>
                </a:solidFill>
                <a:latin typeface="华康俪金黑W8" panose="020B0809000000000000" pitchFamily="49" charset="-122"/>
                <a:ea typeface="华康俪金黑W8" panose="020B0809000000000000" pitchFamily="49" charset="-122"/>
              </a:rPr>
              <a:t>4</a:t>
            </a:r>
            <a:endParaRPr lang="zh-CN" altLang="en-US" sz="4000">
              <a:solidFill>
                <a:srgbClr val="006196"/>
              </a:solidFill>
              <a:latin typeface="华康俪金黑W8" panose="020B0809000000000000" pitchFamily="49" charset="-122"/>
              <a:ea typeface="华康俪金黑W8" panose="020B0809000000000000" pitchFamily="49" charset="-122"/>
            </a:endParaRPr>
          </a:p>
        </p:txBody>
      </p:sp>
      <p:sp>
        <p:nvSpPr>
          <p:cNvPr id="2" name="文本框 19"/>
          <p:cNvSpPr txBox="1">
            <a:spLocks noChangeArrowheads="1"/>
          </p:cNvSpPr>
          <p:nvPr/>
        </p:nvSpPr>
        <p:spPr bwMode="auto">
          <a:xfrm>
            <a:off x="5807394" y="4826952"/>
            <a:ext cx="4244976"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a:solidFill>
                  <a:srgbClr val="0081C8"/>
                </a:solidFill>
                <a:latin typeface="微软雅黑" panose="020B0503020204020204" pitchFamily="34" charset="-122"/>
                <a:ea typeface="微软雅黑" panose="020B0503020204020204" pitchFamily="34" charset="-122"/>
              </a:rPr>
              <a:t>项目合同管理</a:t>
            </a:r>
            <a:endParaRPr lang="zh-CN" altLang="en-US" sz="2400">
              <a:solidFill>
                <a:srgbClr val="0081C8"/>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flipH="1">
            <a:off x="5431156" y="4638041"/>
            <a:ext cx="498475" cy="650875"/>
          </a:xfrm>
          <a:prstGeom prst="line">
            <a:avLst/>
          </a:prstGeom>
          <a:ln>
            <a:solidFill>
              <a:srgbClr val="0099EE"/>
            </a:solidFill>
          </a:ln>
        </p:spPr>
        <p:style>
          <a:lnRef idx="1">
            <a:schemeClr val="accent1"/>
          </a:lnRef>
          <a:fillRef idx="0">
            <a:schemeClr val="accent1"/>
          </a:fillRef>
          <a:effectRef idx="0">
            <a:schemeClr val="accent1"/>
          </a:effectRef>
          <a:fontRef idx="minor">
            <a:schemeClr val="tx1"/>
          </a:fontRef>
        </p:style>
      </p:cxnSp>
      <p:sp>
        <p:nvSpPr>
          <p:cNvPr id="4" name="文本框 21"/>
          <p:cNvSpPr txBox="1">
            <a:spLocks noChangeArrowheads="1"/>
          </p:cNvSpPr>
          <p:nvPr/>
        </p:nvSpPr>
        <p:spPr bwMode="auto">
          <a:xfrm>
            <a:off x="5232718" y="4349116"/>
            <a:ext cx="385762"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4000">
                <a:solidFill>
                  <a:srgbClr val="006196"/>
                </a:solidFill>
                <a:latin typeface="华康俪金黑W8" panose="020B0809000000000000" pitchFamily="49" charset="-122"/>
                <a:ea typeface="华康俪金黑W8" panose="020B0809000000000000" pitchFamily="49" charset="-122"/>
              </a:rPr>
              <a:t>5</a:t>
            </a:r>
            <a:endParaRPr lang="en-US" altLang="zh-CN" sz="4000">
              <a:solidFill>
                <a:srgbClr val="006196"/>
              </a:solidFill>
              <a:latin typeface="华康俪金黑W8" panose="020B0809000000000000" pitchFamily="49" charset="-122"/>
              <a:ea typeface="华康俪金黑W8" panose="020B0809000000000000" pitchFamily="49" charset="-122"/>
            </a:endParaRPr>
          </a:p>
        </p:txBody>
      </p:sp>
      <p:sp>
        <p:nvSpPr>
          <p:cNvPr id="5" name="文本框 23"/>
          <p:cNvSpPr txBox="1">
            <a:spLocks noChangeArrowheads="1"/>
          </p:cNvSpPr>
          <p:nvPr/>
        </p:nvSpPr>
        <p:spPr bwMode="auto">
          <a:xfrm>
            <a:off x="5717224" y="5809932"/>
            <a:ext cx="4244976"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a:solidFill>
                  <a:srgbClr val="0081C8"/>
                </a:solidFill>
                <a:latin typeface="微软雅黑" panose="020B0503020204020204" pitchFamily="34" charset="-122"/>
                <a:ea typeface="微软雅黑" panose="020B0503020204020204" pitchFamily="34" charset="-122"/>
              </a:rPr>
              <a:t>项目各方关系管理</a:t>
            </a:r>
            <a:endParaRPr lang="zh-CN" altLang="en-US" sz="2400">
              <a:solidFill>
                <a:srgbClr val="0081C8"/>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flipH="1">
            <a:off x="5340986" y="5621020"/>
            <a:ext cx="498475" cy="649288"/>
          </a:xfrm>
          <a:prstGeom prst="line">
            <a:avLst/>
          </a:prstGeom>
          <a:ln>
            <a:solidFill>
              <a:srgbClr val="0099EE"/>
            </a:solidFill>
          </a:ln>
        </p:spPr>
        <p:style>
          <a:lnRef idx="1">
            <a:schemeClr val="accent1"/>
          </a:lnRef>
          <a:fillRef idx="0">
            <a:schemeClr val="accent1"/>
          </a:fillRef>
          <a:effectRef idx="0">
            <a:schemeClr val="accent1"/>
          </a:effectRef>
          <a:fontRef idx="minor">
            <a:schemeClr val="tx1"/>
          </a:fontRef>
        </p:style>
      </p:cxnSp>
      <p:sp>
        <p:nvSpPr>
          <p:cNvPr id="7" name="文本框 25"/>
          <p:cNvSpPr txBox="1">
            <a:spLocks noChangeArrowheads="1"/>
          </p:cNvSpPr>
          <p:nvPr/>
        </p:nvSpPr>
        <p:spPr bwMode="auto">
          <a:xfrm>
            <a:off x="5142548" y="5332096"/>
            <a:ext cx="385762"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sz="4000">
                <a:solidFill>
                  <a:srgbClr val="006196"/>
                </a:solidFill>
                <a:latin typeface="华康俪金黑W8" panose="020B0809000000000000" pitchFamily="49" charset="-122"/>
                <a:ea typeface="华康俪金黑W8" panose="020B0809000000000000" pitchFamily="49" charset="-122"/>
              </a:rPr>
              <a:t>6</a:t>
            </a:r>
            <a:endParaRPr lang="en-US" sz="4000">
              <a:solidFill>
                <a:srgbClr val="006196"/>
              </a:solidFill>
              <a:latin typeface="华康俪金黑W8" panose="020B0809000000000000" pitchFamily="49" charset="-122"/>
              <a:ea typeface="华康俪金黑W8" panose="020B0809000000000000" pitchFamily="49"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250" fill="hold"/>
                                        <p:tgtEl>
                                          <p:spTgt spid="21"/>
                                        </p:tgtEl>
                                        <p:attrNameLst>
                                          <p:attrName>ppt_x</p:attrName>
                                        </p:attrNameLst>
                                      </p:cBhvr>
                                      <p:tavLst>
                                        <p:tav tm="0">
                                          <p:val>
                                            <p:strVal val="#ppt_x"/>
                                          </p:val>
                                        </p:tav>
                                        <p:tav tm="100000">
                                          <p:val>
                                            <p:strVal val="#ppt_x"/>
                                          </p:val>
                                        </p:tav>
                                      </p:tavLst>
                                    </p:anim>
                                    <p:anim calcmode="lin" valueType="num">
                                      <p:cBhvr additive="base">
                                        <p:cTn id="8" dur="250" fill="hold"/>
                                        <p:tgtEl>
                                          <p:spTgt spid="2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250" fill="hold"/>
                                        <p:tgtEl>
                                          <p:spTgt spid="22"/>
                                        </p:tgtEl>
                                        <p:attrNameLst>
                                          <p:attrName>ppt_x</p:attrName>
                                        </p:attrNameLst>
                                      </p:cBhvr>
                                      <p:tavLst>
                                        <p:tav tm="0">
                                          <p:val>
                                            <p:strVal val="#ppt_x"/>
                                          </p:val>
                                        </p:tav>
                                        <p:tav tm="100000">
                                          <p:val>
                                            <p:strVal val="#ppt_x"/>
                                          </p:val>
                                        </p:tav>
                                      </p:tavLst>
                                    </p:anim>
                                    <p:anim calcmode="lin" valueType="num">
                                      <p:cBhvr additive="base">
                                        <p:cTn id="13" dur="250" fill="hold"/>
                                        <p:tgtEl>
                                          <p:spTgt spid="2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250" fill="hold"/>
                                        <p:tgtEl>
                                          <p:spTgt spid="23"/>
                                        </p:tgtEl>
                                        <p:attrNameLst>
                                          <p:attrName>ppt_x</p:attrName>
                                        </p:attrNameLst>
                                      </p:cBhvr>
                                      <p:tavLst>
                                        <p:tav tm="0">
                                          <p:val>
                                            <p:strVal val="#ppt_x"/>
                                          </p:val>
                                        </p:tav>
                                        <p:tav tm="100000">
                                          <p:val>
                                            <p:strVal val="#ppt_x"/>
                                          </p:val>
                                        </p:tav>
                                      </p:tavLst>
                                    </p:anim>
                                    <p:anim calcmode="lin" valueType="num">
                                      <p:cBhvr additive="base">
                                        <p:cTn id="18" dur="250" fill="hold"/>
                                        <p:tgtEl>
                                          <p:spTgt spid="23"/>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250" fill="hold"/>
                                        <p:tgtEl>
                                          <p:spTgt spid="24"/>
                                        </p:tgtEl>
                                        <p:attrNameLst>
                                          <p:attrName>ppt_x</p:attrName>
                                        </p:attrNameLst>
                                      </p:cBhvr>
                                      <p:tavLst>
                                        <p:tav tm="0">
                                          <p:val>
                                            <p:strVal val="#ppt_x"/>
                                          </p:val>
                                        </p:tav>
                                        <p:tav tm="100000">
                                          <p:val>
                                            <p:strVal val="#ppt_x"/>
                                          </p:val>
                                        </p:tav>
                                      </p:tavLst>
                                    </p:anim>
                                    <p:anim calcmode="lin" valueType="num">
                                      <p:cBhvr additive="base">
                                        <p:cTn id="23" dur="250" fill="hold"/>
                                        <p:tgtEl>
                                          <p:spTgt spid="24"/>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250" fill="hold"/>
                                        <p:tgtEl>
                                          <p:spTgt spid="25"/>
                                        </p:tgtEl>
                                        <p:attrNameLst>
                                          <p:attrName>ppt_x</p:attrName>
                                        </p:attrNameLst>
                                      </p:cBhvr>
                                      <p:tavLst>
                                        <p:tav tm="0">
                                          <p:val>
                                            <p:strVal val="#ppt_x"/>
                                          </p:val>
                                        </p:tav>
                                        <p:tav tm="100000">
                                          <p:val>
                                            <p:strVal val="#ppt_x"/>
                                          </p:val>
                                        </p:tav>
                                      </p:tavLst>
                                    </p:anim>
                                    <p:anim calcmode="lin" valueType="num">
                                      <p:cBhvr additive="base">
                                        <p:cTn id="28" dur="250" fill="hold"/>
                                        <p:tgtEl>
                                          <p:spTgt spid="25"/>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26"/>
                                        </p:tgtEl>
                                        <p:attrNameLst>
                                          <p:attrName>style.visibility</p:attrName>
                                        </p:attrNameLst>
                                      </p:cBhvr>
                                      <p:to>
                                        <p:strVal val="visible"/>
                                      </p:to>
                                    </p:set>
                                    <p:anim calcmode="lin" valueType="num">
                                      <p:cBhvr additive="base">
                                        <p:cTn id="32" dur="250" fill="hold"/>
                                        <p:tgtEl>
                                          <p:spTgt spid="26"/>
                                        </p:tgtEl>
                                        <p:attrNameLst>
                                          <p:attrName>ppt_x</p:attrName>
                                        </p:attrNameLst>
                                      </p:cBhvr>
                                      <p:tavLst>
                                        <p:tav tm="0">
                                          <p:val>
                                            <p:strVal val="#ppt_x"/>
                                          </p:val>
                                        </p:tav>
                                        <p:tav tm="100000">
                                          <p:val>
                                            <p:strVal val="#ppt_x"/>
                                          </p:val>
                                        </p:tav>
                                      </p:tavLst>
                                    </p:anim>
                                    <p:anim calcmode="lin" valueType="num">
                                      <p:cBhvr additive="base">
                                        <p:cTn id="33" dur="250" fill="hold"/>
                                        <p:tgtEl>
                                          <p:spTgt spid="26"/>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additive="base">
                                        <p:cTn id="37" dur="250" fill="hold"/>
                                        <p:tgtEl>
                                          <p:spTgt spid="27"/>
                                        </p:tgtEl>
                                        <p:attrNameLst>
                                          <p:attrName>ppt_x</p:attrName>
                                        </p:attrNameLst>
                                      </p:cBhvr>
                                      <p:tavLst>
                                        <p:tav tm="0">
                                          <p:val>
                                            <p:strVal val="#ppt_x"/>
                                          </p:val>
                                        </p:tav>
                                        <p:tav tm="100000">
                                          <p:val>
                                            <p:strVal val="#ppt_x"/>
                                          </p:val>
                                        </p:tav>
                                      </p:tavLst>
                                    </p:anim>
                                    <p:anim calcmode="lin" valueType="num">
                                      <p:cBhvr additive="base">
                                        <p:cTn id="38" dur="250" fill="hold"/>
                                        <p:tgtEl>
                                          <p:spTgt spid="27"/>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additive="base">
                                        <p:cTn id="42" dur="250" fill="hold"/>
                                        <p:tgtEl>
                                          <p:spTgt spid="28"/>
                                        </p:tgtEl>
                                        <p:attrNameLst>
                                          <p:attrName>ppt_x</p:attrName>
                                        </p:attrNameLst>
                                      </p:cBhvr>
                                      <p:tavLst>
                                        <p:tav tm="0">
                                          <p:val>
                                            <p:strVal val="#ppt_x"/>
                                          </p:val>
                                        </p:tav>
                                        <p:tav tm="100000">
                                          <p:val>
                                            <p:strVal val="#ppt_x"/>
                                          </p:val>
                                        </p:tav>
                                      </p:tavLst>
                                    </p:anim>
                                    <p:anim calcmode="lin" valueType="num">
                                      <p:cBhvr additive="base">
                                        <p:cTn id="43" dur="250" fill="hold"/>
                                        <p:tgtEl>
                                          <p:spTgt spid="28"/>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nodeType="after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additive="base">
                                        <p:cTn id="47" dur="250" fill="hold"/>
                                        <p:tgtEl>
                                          <p:spTgt spid="29"/>
                                        </p:tgtEl>
                                        <p:attrNameLst>
                                          <p:attrName>ppt_x</p:attrName>
                                        </p:attrNameLst>
                                      </p:cBhvr>
                                      <p:tavLst>
                                        <p:tav tm="0">
                                          <p:val>
                                            <p:strVal val="#ppt_x"/>
                                          </p:val>
                                        </p:tav>
                                        <p:tav tm="100000">
                                          <p:val>
                                            <p:strVal val="#ppt_x"/>
                                          </p:val>
                                        </p:tav>
                                      </p:tavLst>
                                    </p:anim>
                                    <p:anim calcmode="lin" valueType="num">
                                      <p:cBhvr additive="base">
                                        <p:cTn id="48" dur="250" fill="hold"/>
                                        <p:tgtEl>
                                          <p:spTgt spid="29"/>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30"/>
                                        </p:tgtEl>
                                        <p:attrNameLst>
                                          <p:attrName>style.visibility</p:attrName>
                                        </p:attrNameLst>
                                      </p:cBhvr>
                                      <p:to>
                                        <p:strVal val="visible"/>
                                      </p:to>
                                    </p:set>
                                    <p:anim calcmode="lin" valueType="num">
                                      <p:cBhvr additive="base">
                                        <p:cTn id="52" dur="250" fill="hold"/>
                                        <p:tgtEl>
                                          <p:spTgt spid="30"/>
                                        </p:tgtEl>
                                        <p:attrNameLst>
                                          <p:attrName>ppt_x</p:attrName>
                                        </p:attrNameLst>
                                      </p:cBhvr>
                                      <p:tavLst>
                                        <p:tav tm="0">
                                          <p:val>
                                            <p:strVal val="#ppt_x"/>
                                          </p:val>
                                        </p:tav>
                                        <p:tav tm="100000">
                                          <p:val>
                                            <p:strVal val="#ppt_x"/>
                                          </p:val>
                                        </p:tav>
                                      </p:tavLst>
                                    </p:anim>
                                    <p:anim calcmode="lin" valueType="num">
                                      <p:cBhvr additive="base">
                                        <p:cTn id="53" dur="250" fill="hold"/>
                                        <p:tgtEl>
                                          <p:spTgt spid="30"/>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31"/>
                                        </p:tgtEl>
                                        <p:attrNameLst>
                                          <p:attrName>style.visibility</p:attrName>
                                        </p:attrNameLst>
                                      </p:cBhvr>
                                      <p:to>
                                        <p:strVal val="visible"/>
                                      </p:to>
                                    </p:set>
                                    <p:anim calcmode="lin" valueType="num">
                                      <p:cBhvr additive="base">
                                        <p:cTn id="57" dur="250" fill="hold"/>
                                        <p:tgtEl>
                                          <p:spTgt spid="31"/>
                                        </p:tgtEl>
                                        <p:attrNameLst>
                                          <p:attrName>ppt_x</p:attrName>
                                        </p:attrNameLst>
                                      </p:cBhvr>
                                      <p:tavLst>
                                        <p:tav tm="0">
                                          <p:val>
                                            <p:strVal val="#ppt_x"/>
                                          </p:val>
                                        </p:tav>
                                        <p:tav tm="100000">
                                          <p:val>
                                            <p:strVal val="#ppt_x"/>
                                          </p:val>
                                        </p:tav>
                                      </p:tavLst>
                                    </p:anim>
                                    <p:anim calcmode="lin" valueType="num">
                                      <p:cBhvr additive="base">
                                        <p:cTn id="58" dur="250" fill="hold"/>
                                        <p:tgtEl>
                                          <p:spTgt spid="31"/>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nodeType="afterEffect">
                                  <p:stCondLst>
                                    <p:cond delay="0"/>
                                  </p:stCondLst>
                                  <p:childTnLst>
                                    <p:set>
                                      <p:cBhvr>
                                        <p:cTn id="61" dur="1" fill="hold">
                                          <p:stCondLst>
                                            <p:cond delay="0"/>
                                          </p:stCondLst>
                                        </p:cTn>
                                        <p:tgtEl>
                                          <p:spTgt spid="32"/>
                                        </p:tgtEl>
                                        <p:attrNameLst>
                                          <p:attrName>style.visibility</p:attrName>
                                        </p:attrNameLst>
                                      </p:cBhvr>
                                      <p:to>
                                        <p:strVal val="visible"/>
                                      </p:to>
                                    </p:set>
                                    <p:anim calcmode="lin" valueType="num">
                                      <p:cBhvr additive="base">
                                        <p:cTn id="62" dur="250" fill="hold"/>
                                        <p:tgtEl>
                                          <p:spTgt spid="32"/>
                                        </p:tgtEl>
                                        <p:attrNameLst>
                                          <p:attrName>ppt_x</p:attrName>
                                        </p:attrNameLst>
                                      </p:cBhvr>
                                      <p:tavLst>
                                        <p:tav tm="0">
                                          <p:val>
                                            <p:strVal val="#ppt_x"/>
                                          </p:val>
                                        </p:tav>
                                        <p:tav tm="100000">
                                          <p:val>
                                            <p:strVal val="#ppt_x"/>
                                          </p:val>
                                        </p:tav>
                                      </p:tavLst>
                                    </p:anim>
                                    <p:anim calcmode="lin" valueType="num">
                                      <p:cBhvr additive="base">
                                        <p:cTn id="63" dur="250" fill="hold"/>
                                        <p:tgtEl>
                                          <p:spTgt spid="32"/>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fill="hold" grpId="0" nodeType="afterEffect">
                                  <p:stCondLst>
                                    <p:cond delay="0"/>
                                  </p:stCondLst>
                                  <p:childTnLst>
                                    <p:set>
                                      <p:cBhvr>
                                        <p:cTn id="66" dur="1" fill="hold">
                                          <p:stCondLst>
                                            <p:cond delay="0"/>
                                          </p:stCondLst>
                                        </p:cTn>
                                        <p:tgtEl>
                                          <p:spTgt spid="33"/>
                                        </p:tgtEl>
                                        <p:attrNameLst>
                                          <p:attrName>style.visibility</p:attrName>
                                        </p:attrNameLst>
                                      </p:cBhvr>
                                      <p:to>
                                        <p:strVal val="visible"/>
                                      </p:to>
                                    </p:set>
                                    <p:anim calcmode="lin" valueType="num">
                                      <p:cBhvr additive="base">
                                        <p:cTn id="67" dur="250" fill="hold"/>
                                        <p:tgtEl>
                                          <p:spTgt spid="33"/>
                                        </p:tgtEl>
                                        <p:attrNameLst>
                                          <p:attrName>ppt_x</p:attrName>
                                        </p:attrNameLst>
                                      </p:cBhvr>
                                      <p:tavLst>
                                        <p:tav tm="0">
                                          <p:val>
                                            <p:strVal val="#ppt_x"/>
                                          </p:val>
                                        </p:tav>
                                        <p:tav tm="100000">
                                          <p:val>
                                            <p:strVal val="#ppt_x"/>
                                          </p:val>
                                        </p:tav>
                                      </p:tavLst>
                                    </p:anim>
                                    <p:anim calcmode="lin" valueType="num">
                                      <p:cBhvr additive="base">
                                        <p:cTn id="68" dur="250" fill="hold"/>
                                        <p:tgtEl>
                                          <p:spTgt spid="33"/>
                                        </p:tgtEl>
                                        <p:attrNameLst>
                                          <p:attrName>ppt_y</p:attrName>
                                        </p:attrNameLst>
                                      </p:cBhvr>
                                      <p:tavLst>
                                        <p:tav tm="0">
                                          <p:val>
                                            <p:strVal val="1+#ppt_h/2"/>
                                          </p:val>
                                        </p:tav>
                                        <p:tav tm="100000">
                                          <p:val>
                                            <p:strVal val="#ppt_y"/>
                                          </p:val>
                                        </p:tav>
                                      </p:tavLst>
                                    </p:anim>
                                  </p:childTnLst>
                                </p:cTn>
                              </p:par>
                            </p:childTnLst>
                          </p:cTn>
                        </p:par>
                        <p:par>
                          <p:cTn id="69" fill="hold">
                            <p:stCondLst>
                              <p:cond delay="6500"/>
                            </p:stCondLst>
                            <p:childTnLst>
                              <p:par>
                                <p:cTn id="70" presetID="2" presetClass="entr" presetSubtype="4" fill="hold" grpId="0" nodeType="afterEffect">
                                  <p:stCondLst>
                                    <p:cond delay="0"/>
                                  </p:stCondLst>
                                  <p:childTnLst>
                                    <p:set>
                                      <p:cBhvr>
                                        <p:cTn id="71" dur="1" fill="hold">
                                          <p:stCondLst>
                                            <p:cond delay="0"/>
                                          </p:stCondLst>
                                        </p:cTn>
                                        <p:tgtEl>
                                          <p:spTgt spid="34"/>
                                        </p:tgtEl>
                                        <p:attrNameLst>
                                          <p:attrName>style.visibility</p:attrName>
                                        </p:attrNameLst>
                                      </p:cBhvr>
                                      <p:to>
                                        <p:strVal val="visible"/>
                                      </p:to>
                                    </p:set>
                                    <p:anim calcmode="lin" valueType="num">
                                      <p:cBhvr additive="base">
                                        <p:cTn id="72" dur="250" fill="hold"/>
                                        <p:tgtEl>
                                          <p:spTgt spid="34"/>
                                        </p:tgtEl>
                                        <p:attrNameLst>
                                          <p:attrName>ppt_x</p:attrName>
                                        </p:attrNameLst>
                                      </p:cBhvr>
                                      <p:tavLst>
                                        <p:tav tm="0">
                                          <p:val>
                                            <p:strVal val="#ppt_x"/>
                                          </p:val>
                                        </p:tav>
                                        <p:tav tm="100000">
                                          <p:val>
                                            <p:strVal val="#ppt_x"/>
                                          </p:val>
                                        </p:tav>
                                      </p:tavLst>
                                    </p:anim>
                                    <p:anim calcmode="lin" valueType="num">
                                      <p:cBhvr additive="base">
                                        <p:cTn id="73" dur="250" fill="hold"/>
                                        <p:tgtEl>
                                          <p:spTgt spid="34"/>
                                        </p:tgtEl>
                                        <p:attrNameLst>
                                          <p:attrName>ppt_y</p:attrName>
                                        </p:attrNameLst>
                                      </p:cBhvr>
                                      <p:tavLst>
                                        <p:tav tm="0">
                                          <p:val>
                                            <p:strVal val="1+#ppt_h/2"/>
                                          </p:val>
                                        </p:tav>
                                        <p:tav tm="100000">
                                          <p:val>
                                            <p:strVal val="#ppt_y"/>
                                          </p:val>
                                        </p:tav>
                                      </p:tavLst>
                                    </p:anim>
                                  </p:childTnLst>
                                </p:cTn>
                              </p:par>
                            </p:childTnLst>
                          </p:cTn>
                        </p:par>
                        <p:par>
                          <p:cTn id="74" fill="hold">
                            <p:stCondLst>
                              <p:cond delay="7000"/>
                            </p:stCondLst>
                            <p:childTnLst>
                              <p:par>
                                <p:cTn id="75" presetID="2" presetClass="entr" presetSubtype="4" fill="hold" nodeType="afterEffect">
                                  <p:stCondLst>
                                    <p:cond delay="0"/>
                                  </p:stCondLst>
                                  <p:childTnLst>
                                    <p:set>
                                      <p:cBhvr>
                                        <p:cTn id="76" dur="1" fill="hold">
                                          <p:stCondLst>
                                            <p:cond delay="0"/>
                                          </p:stCondLst>
                                        </p:cTn>
                                        <p:tgtEl>
                                          <p:spTgt spid="35"/>
                                        </p:tgtEl>
                                        <p:attrNameLst>
                                          <p:attrName>style.visibility</p:attrName>
                                        </p:attrNameLst>
                                      </p:cBhvr>
                                      <p:to>
                                        <p:strVal val="visible"/>
                                      </p:to>
                                    </p:set>
                                    <p:anim calcmode="lin" valueType="num">
                                      <p:cBhvr additive="base">
                                        <p:cTn id="77" dur="250" fill="hold"/>
                                        <p:tgtEl>
                                          <p:spTgt spid="35"/>
                                        </p:tgtEl>
                                        <p:attrNameLst>
                                          <p:attrName>ppt_x</p:attrName>
                                        </p:attrNameLst>
                                      </p:cBhvr>
                                      <p:tavLst>
                                        <p:tav tm="0">
                                          <p:val>
                                            <p:strVal val="#ppt_x"/>
                                          </p:val>
                                        </p:tav>
                                        <p:tav tm="100000">
                                          <p:val>
                                            <p:strVal val="#ppt_x"/>
                                          </p:val>
                                        </p:tav>
                                      </p:tavLst>
                                    </p:anim>
                                    <p:anim calcmode="lin" valueType="num">
                                      <p:cBhvr additive="base">
                                        <p:cTn id="78" dur="250" fill="hold"/>
                                        <p:tgtEl>
                                          <p:spTgt spid="35"/>
                                        </p:tgtEl>
                                        <p:attrNameLst>
                                          <p:attrName>ppt_y</p:attrName>
                                        </p:attrNameLst>
                                      </p:cBhvr>
                                      <p:tavLst>
                                        <p:tav tm="0">
                                          <p:val>
                                            <p:strVal val="1+#ppt_h/2"/>
                                          </p:val>
                                        </p:tav>
                                        <p:tav tm="100000">
                                          <p:val>
                                            <p:strVal val="#ppt_y"/>
                                          </p:val>
                                        </p:tav>
                                      </p:tavLst>
                                    </p:anim>
                                  </p:childTnLst>
                                </p:cTn>
                              </p:par>
                            </p:childTnLst>
                          </p:cTn>
                        </p:par>
                        <p:par>
                          <p:cTn id="79" fill="hold">
                            <p:stCondLst>
                              <p:cond delay="7500"/>
                            </p:stCondLst>
                            <p:childTnLst>
                              <p:par>
                                <p:cTn id="80" presetID="2" presetClass="entr" presetSubtype="4" fill="hold" grpId="0" nodeType="afterEffect">
                                  <p:stCondLst>
                                    <p:cond delay="0"/>
                                  </p:stCondLst>
                                  <p:childTnLst>
                                    <p:set>
                                      <p:cBhvr>
                                        <p:cTn id="81" dur="1" fill="hold">
                                          <p:stCondLst>
                                            <p:cond delay="0"/>
                                          </p:stCondLst>
                                        </p:cTn>
                                        <p:tgtEl>
                                          <p:spTgt spid="36"/>
                                        </p:tgtEl>
                                        <p:attrNameLst>
                                          <p:attrName>style.visibility</p:attrName>
                                        </p:attrNameLst>
                                      </p:cBhvr>
                                      <p:to>
                                        <p:strVal val="visible"/>
                                      </p:to>
                                    </p:set>
                                    <p:anim calcmode="lin" valueType="num">
                                      <p:cBhvr additive="base">
                                        <p:cTn id="82" dur="250" fill="hold"/>
                                        <p:tgtEl>
                                          <p:spTgt spid="36"/>
                                        </p:tgtEl>
                                        <p:attrNameLst>
                                          <p:attrName>ppt_x</p:attrName>
                                        </p:attrNameLst>
                                      </p:cBhvr>
                                      <p:tavLst>
                                        <p:tav tm="0">
                                          <p:val>
                                            <p:strVal val="#ppt_x"/>
                                          </p:val>
                                        </p:tav>
                                        <p:tav tm="100000">
                                          <p:val>
                                            <p:strVal val="#ppt_x"/>
                                          </p:val>
                                        </p:tav>
                                      </p:tavLst>
                                    </p:anim>
                                    <p:anim calcmode="lin" valueType="num">
                                      <p:cBhvr additive="base">
                                        <p:cTn id="83" dur="250" fill="hold"/>
                                        <p:tgtEl>
                                          <p:spTgt spid="36"/>
                                        </p:tgtEl>
                                        <p:attrNameLst>
                                          <p:attrName>ppt_y</p:attrName>
                                        </p:attrNameLst>
                                      </p:cBhvr>
                                      <p:tavLst>
                                        <p:tav tm="0">
                                          <p:val>
                                            <p:strVal val="1+#ppt_h/2"/>
                                          </p:val>
                                        </p:tav>
                                        <p:tav tm="100000">
                                          <p:val>
                                            <p:strVal val="#ppt_y"/>
                                          </p:val>
                                        </p:tav>
                                      </p:tavLst>
                                    </p:anim>
                                  </p:childTnLst>
                                </p:cTn>
                              </p:par>
                            </p:childTnLst>
                          </p:cTn>
                        </p:par>
                        <p:par>
                          <p:cTn id="84" fill="hold">
                            <p:stCondLst>
                              <p:cond delay="8000"/>
                            </p:stCondLst>
                            <p:childTnLst>
                              <p:par>
                                <p:cTn id="85" presetID="2" presetClass="entr" presetSubtype="4" fill="hold" grpId="0" nodeType="afterEffect">
                                  <p:stCondLst>
                                    <p:cond delay="0"/>
                                  </p:stCondLst>
                                  <p:childTnLst>
                                    <p:set>
                                      <p:cBhvr>
                                        <p:cTn id="86" dur="1" fill="hold">
                                          <p:stCondLst>
                                            <p:cond delay="0"/>
                                          </p:stCondLst>
                                        </p:cTn>
                                        <p:tgtEl>
                                          <p:spTgt spid="2"/>
                                        </p:tgtEl>
                                        <p:attrNameLst>
                                          <p:attrName>style.visibility</p:attrName>
                                        </p:attrNameLst>
                                      </p:cBhvr>
                                      <p:to>
                                        <p:strVal val="visible"/>
                                      </p:to>
                                    </p:set>
                                    <p:anim calcmode="lin" valueType="num">
                                      <p:cBhvr additive="base">
                                        <p:cTn id="87" dur="250" fill="hold"/>
                                        <p:tgtEl>
                                          <p:spTgt spid="2"/>
                                        </p:tgtEl>
                                        <p:attrNameLst>
                                          <p:attrName>ppt_x</p:attrName>
                                        </p:attrNameLst>
                                      </p:cBhvr>
                                      <p:tavLst>
                                        <p:tav tm="0">
                                          <p:val>
                                            <p:strVal val="#ppt_x"/>
                                          </p:val>
                                        </p:tav>
                                        <p:tav tm="100000">
                                          <p:val>
                                            <p:strVal val="#ppt_x"/>
                                          </p:val>
                                        </p:tav>
                                      </p:tavLst>
                                    </p:anim>
                                    <p:anim calcmode="lin" valueType="num">
                                      <p:cBhvr additive="base">
                                        <p:cTn id="88" dur="250" fill="hold"/>
                                        <p:tgtEl>
                                          <p:spTgt spid="2"/>
                                        </p:tgtEl>
                                        <p:attrNameLst>
                                          <p:attrName>ppt_y</p:attrName>
                                        </p:attrNameLst>
                                      </p:cBhvr>
                                      <p:tavLst>
                                        <p:tav tm="0">
                                          <p:val>
                                            <p:strVal val="1+#ppt_h/2"/>
                                          </p:val>
                                        </p:tav>
                                        <p:tav tm="100000">
                                          <p:val>
                                            <p:strVal val="#ppt_y"/>
                                          </p:val>
                                        </p:tav>
                                      </p:tavLst>
                                    </p:anim>
                                  </p:childTnLst>
                                </p:cTn>
                              </p:par>
                            </p:childTnLst>
                          </p:cTn>
                        </p:par>
                        <p:par>
                          <p:cTn id="89" fill="hold">
                            <p:stCondLst>
                              <p:cond delay="8500"/>
                            </p:stCondLst>
                            <p:childTnLst>
                              <p:par>
                                <p:cTn id="90" presetID="2" presetClass="entr" presetSubtype="4" fill="hold" nodeType="afterEffect">
                                  <p:stCondLst>
                                    <p:cond delay="0"/>
                                  </p:stCondLst>
                                  <p:childTnLst>
                                    <p:set>
                                      <p:cBhvr>
                                        <p:cTn id="91" dur="1" fill="hold">
                                          <p:stCondLst>
                                            <p:cond delay="0"/>
                                          </p:stCondLst>
                                        </p:cTn>
                                        <p:tgtEl>
                                          <p:spTgt spid="3"/>
                                        </p:tgtEl>
                                        <p:attrNameLst>
                                          <p:attrName>style.visibility</p:attrName>
                                        </p:attrNameLst>
                                      </p:cBhvr>
                                      <p:to>
                                        <p:strVal val="visible"/>
                                      </p:to>
                                    </p:set>
                                    <p:anim calcmode="lin" valueType="num">
                                      <p:cBhvr additive="base">
                                        <p:cTn id="92" dur="250" fill="hold"/>
                                        <p:tgtEl>
                                          <p:spTgt spid="3"/>
                                        </p:tgtEl>
                                        <p:attrNameLst>
                                          <p:attrName>ppt_x</p:attrName>
                                        </p:attrNameLst>
                                      </p:cBhvr>
                                      <p:tavLst>
                                        <p:tav tm="0">
                                          <p:val>
                                            <p:strVal val="#ppt_x"/>
                                          </p:val>
                                        </p:tav>
                                        <p:tav tm="100000">
                                          <p:val>
                                            <p:strVal val="#ppt_x"/>
                                          </p:val>
                                        </p:tav>
                                      </p:tavLst>
                                    </p:anim>
                                    <p:anim calcmode="lin" valueType="num">
                                      <p:cBhvr additive="base">
                                        <p:cTn id="93" dur="250" fill="hold"/>
                                        <p:tgtEl>
                                          <p:spTgt spid="3"/>
                                        </p:tgtEl>
                                        <p:attrNameLst>
                                          <p:attrName>ppt_y</p:attrName>
                                        </p:attrNameLst>
                                      </p:cBhvr>
                                      <p:tavLst>
                                        <p:tav tm="0">
                                          <p:val>
                                            <p:strVal val="1+#ppt_h/2"/>
                                          </p:val>
                                        </p:tav>
                                        <p:tav tm="100000">
                                          <p:val>
                                            <p:strVal val="#ppt_y"/>
                                          </p:val>
                                        </p:tav>
                                      </p:tavLst>
                                    </p:anim>
                                  </p:childTnLst>
                                </p:cTn>
                              </p:par>
                            </p:childTnLst>
                          </p:cTn>
                        </p:par>
                        <p:par>
                          <p:cTn id="94" fill="hold">
                            <p:stCondLst>
                              <p:cond delay="9000"/>
                            </p:stCondLst>
                            <p:childTnLst>
                              <p:par>
                                <p:cTn id="95" presetID="2" presetClass="entr" presetSubtype="4" fill="hold" grpId="0" nodeType="afterEffect">
                                  <p:stCondLst>
                                    <p:cond delay="0"/>
                                  </p:stCondLst>
                                  <p:childTnLst>
                                    <p:set>
                                      <p:cBhvr>
                                        <p:cTn id="96" dur="1" fill="hold">
                                          <p:stCondLst>
                                            <p:cond delay="0"/>
                                          </p:stCondLst>
                                        </p:cTn>
                                        <p:tgtEl>
                                          <p:spTgt spid="4"/>
                                        </p:tgtEl>
                                        <p:attrNameLst>
                                          <p:attrName>style.visibility</p:attrName>
                                        </p:attrNameLst>
                                      </p:cBhvr>
                                      <p:to>
                                        <p:strVal val="visible"/>
                                      </p:to>
                                    </p:set>
                                    <p:anim calcmode="lin" valueType="num">
                                      <p:cBhvr additive="base">
                                        <p:cTn id="97" dur="250" fill="hold"/>
                                        <p:tgtEl>
                                          <p:spTgt spid="4"/>
                                        </p:tgtEl>
                                        <p:attrNameLst>
                                          <p:attrName>ppt_x</p:attrName>
                                        </p:attrNameLst>
                                      </p:cBhvr>
                                      <p:tavLst>
                                        <p:tav tm="0">
                                          <p:val>
                                            <p:strVal val="#ppt_x"/>
                                          </p:val>
                                        </p:tav>
                                        <p:tav tm="100000">
                                          <p:val>
                                            <p:strVal val="#ppt_x"/>
                                          </p:val>
                                        </p:tav>
                                      </p:tavLst>
                                    </p:anim>
                                    <p:anim calcmode="lin" valueType="num">
                                      <p:cBhvr additive="base">
                                        <p:cTn id="98" dur="250" fill="hold"/>
                                        <p:tgtEl>
                                          <p:spTgt spid="4"/>
                                        </p:tgtEl>
                                        <p:attrNameLst>
                                          <p:attrName>ppt_y</p:attrName>
                                        </p:attrNameLst>
                                      </p:cBhvr>
                                      <p:tavLst>
                                        <p:tav tm="0">
                                          <p:val>
                                            <p:strVal val="1+#ppt_h/2"/>
                                          </p:val>
                                        </p:tav>
                                        <p:tav tm="100000">
                                          <p:val>
                                            <p:strVal val="#ppt_y"/>
                                          </p:val>
                                        </p:tav>
                                      </p:tavLst>
                                    </p:anim>
                                  </p:childTnLst>
                                </p:cTn>
                              </p:par>
                            </p:childTnLst>
                          </p:cTn>
                        </p:par>
                        <p:par>
                          <p:cTn id="99" fill="hold">
                            <p:stCondLst>
                              <p:cond delay="9500"/>
                            </p:stCondLst>
                            <p:childTnLst>
                              <p:par>
                                <p:cTn id="100" presetID="2" presetClass="entr" presetSubtype="4" fill="hold" grpId="0" nodeType="afterEffect">
                                  <p:stCondLst>
                                    <p:cond delay="0"/>
                                  </p:stCondLst>
                                  <p:childTnLst>
                                    <p:set>
                                      <p:cBhvr>
                                        <p:cTn id="101" dur="1" fill="hold">
                                          <p:stCondLst>
                                            <p:cond delay="0"/>
                                          </p:stCondLst>
                                        </p:cTn>
                                        <p:tgtEl>
                                          <p:spTgt spid="5"/>
                                        </p:tgtEl>
                                        <p:attrNameLst>
                                          <p:attrName>style.visibility</p:attrName>
                                        </p:attrNameLst>
                                      </p:cBhvr>
                                      <p:to>
                                        <p:strVal val="visible"/>
                                      </p:to>
                                    </p:set>
                                    <p:anim calcmode="lin" valueType="num">
                                      <p:cBhvr additive="base">
                                        <p:cTn id="102" dur="250" fill="hold"/>
                                        <p:tgtEl>
                                          <p:spTgt spid="5"/>
                                        </p:tgtEl>
                                        <p:attrNameLst>
                                          <p:attrName>ppt_x</p:attrName>
                                        </p:attrNameLst>
                                      </p:cBhvr>
                                      <p:tavLst>
                                        <p:tav tm="0">
                                          <p:val>
                                            <p:strVal val="#ppt_x"/>
                                          </p:val>
                                        </p:tav>
                                        <p:tav tm="100000">
                                          <p:val>
                                            <p:strVal val="#ppt_x"/>
                                          </p:val>
                                        </p:tav>
                                      </p:tavLst>
                                    </p:anim>
                                    <p:anim calcmode="lin" valueType="num">
                                      <p:cBhvr additive="base">
                                        <p:cTn id="103" dur="250" fill="hold"/>
                                        <p:tgtEl>
                                          <p:spTgt spid="5"/>
                                        </p:tgtEl>
                                        <p:attrNameLst>
                                          <p:attrName>ppt_y</p:attrName>
                                        </p:attrNameLst>
                                      </p:cBhvr>
                                      <p:tavLst>
                                        <p:tav tm="0">
                                          <p:val>
                                            <p:strVal val="1+#ppt_h/2"/>
                                          </p:val>
                                        </p:tav>
                                        <p:tav tm="100000">
                                          <p:val>
                                            <p:strVal val="#ppt_y"/>
                                          </p:val>
                                        </p:tav>
                                      </p:tavLst>
                                    </p:anim>
                                  </p:childTnLst>
                                </p:cTn>
                              </p:par>
                            </p:childTnLst>
                          </p:cTn>
                        </p:par>
                        <p:par>
                          <p:cTn id="104" fill="hold">
                            <p:stCondLst>
                              <p:cond delay="10000"/>
                            </p:stCondLst>
                            <p:childTnLst>
                              <p:par>
                                <p:cTn id="105" presetID="2" presetClass="entr" presetSubtype="4" fill="hold" nodeType="afterEffect">
                                  <p:stCondLst>
                                    <p:cond delay="0"/>
                                  </p:stCondLst>
                                  <p:childTnLst>
                                    <p:set>
                                      <p:cBhvr>
                                        <p:cTn id="106" dur="1" fill="hold">
                                          <p:stCondLst>
                                            <p:cond delay="0"/>
                                          </p:stCondLst>
                                        </p:cTn>
                                        <p:tgtEl>
                                          <p:spTgt spid="6"/>
                                        </p:tgtEl>
                                        <p:attrNameLst>
                                          <p:attrName>style.visibility</p:attrName>
                                        </p:attrNameLst>
                                      </p:cBhvr>
                                      <p:to>
                                        <p:strVal val="visible"/>
                                      </p:to>
                                    </p:set>
                                    <p:anim calcmode="lin" valueType="num">
                                      <p:cBhvr additive="base">
                                        <p:cTn id="107" dur="250" fill="hold"/>
                                        <p:tgtEl>
                                          <p:spTgt spid="6"/>
                                        </p:tgtEl>
                                        <p:attrNameLst>
                                          <p:attrName>ppt_x</p:attrName>
                                        </p:attrNameLst>
                                      </p:cBhvr>
                                      <p:tavLst>
                                        <p:tav tm="0">
                                          <p:val>
                                            <p:strVal val="#ppt_x"/>
                                          </p:val>
                                        </p:tav>
                                        <p:tav tm="100000">
                                          <p:val>
                                            <p:strVal val="#ppt_x"/>
                                          </p:val>
                                        </p:tav>
                                      </p:tavLst>
                                    </p:anim>
                                    <p:anim calcmode="lin" valueType="num">
                                      <p:cBhvr additive="base">
                                        <p:cTn id="108" dur="250" fill="hold"/>
                                        <p:tgtEl>
                                          <p:spTgt spid="6"/>
                                        </p:tgtEl>
                                        <p:attrNameLst>
                                          <p:attrName>ppt_y</p:attrName>
                                        </p:attrNameLst>
                                      </p:cBhvr>
                                      <p:tavLst>
                                        <p:tav tm="0">
                                          <p:val>
                                            <p:strVal val="1+#ppt_h/2"/>
                                          </p:val>
                                        </p:tav>
                                        <p:tav tm="100000">
                                          <p:val>
                                            <p:strVal val="#ppt_y"/>
                                          </p:val>
                                        </p:tav>
                                      </p:tavLst>
                                    </p:anim>
                                  </p:childTnLst>
                                </p:cTn>
                              </p:par>
                            </p:childTnLst>
                          </p:cTn>
                        </p:par>
                        <p:par>
                          <p:cTn id="109" fill="hold">
                            <p:stCondLst>
                              <p:cond delay="10500"/>
                            </p:stCondLst>
                            <p:childTnLst>
                              <p:par>
                                <p:cTn id="110" presetID="2" presetClass="entr" presetSubtype="4" fill="hold" grpId="0" nodeType="afterEffect">
                                  <p:stCondLst>
                                    <p:cond delay="0"/>
                                  </p:stCondLst>
                                  <p:childTnLst>
                                    <p:set>
                                      <p:cBhvr>
                                        <p:cTn id="111" dur="1" fill="hold">
                                          <p:stCondLst>
                                            <p:cond delay="0"/>
                                          </p:stCondLst>
                                        </p:cTn>
                                        <p:tgtEl>
                                          <p:spTgt spid="7"/>
                                        </p:tgtEl>
                                        <p:attrNameLst>
                                          <p:attrName>style.visibility</p:attrName>
                                        </p:attrNameLst>
                                      </p:cBhvr>
                                      <p:to>
                                        <p:strVal val="visible"/>
                                      </p:to>
                                    </p:set>
                                    <p:anim calcmode="lin" valueType="num">
                                      <p:cBhvr additive="base">
                                        <p:cTn id="112" dur="250" fill="hold"/>
                                        <p:tgtEl>
                                          <p:spTgt spid="7"/>
                                        </p:tgtEl>
                                        <p:attrNameLst>
                                          <p:attrName>ppt_x</p:attrName>
                                        </p:attrNameLst>
                                      </p:cBhvr>
                                      <p:tavLst>
                                        <p:tav tm="0">
                                          <p:val>
                                            <p:strVal val="#ppt_x"/>
                                          </p:val>
                                        </p:tav>
                                        <p:tav tm="100000">
                                          <p:val>
                                            <p:strVal val="#ppt_x"/>
                                          </p:val>
                                        </p:tav>
                                      </p:tavLst>
                                    </p:anim>
                                    <p:anim calcmode="lin" valueType="num">
                                      <p:cBhvr additive="base">
                                        <p:cTn id="113" dur="25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5" grpId="0"/>
      <p:bldP spid="27" grpId="0"/>
      <p:bldP spid="28" grpId="0"/>
      <p:bldP spid="30" grpId="0"/>
      <p:bldP spid="31" grpId="0"/>
      <p:bldP spid="33" grpId="0"/>
      <p:bldP spid="34" grpId="0"/>
      <p:bldP spid="36" grpId="0"/>
      <p:bldP spid="2" grpId="0"/>
      <p:bldP spid="4" grpId="0"/>
      <p:bldP spid="5"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58"/>
          <p:cNvSpPr txBox="1"/>
          <p:nvPr/>
        </p:nvSpPr>
        <p:spPr>
          <a:xfrm>
            <a:off x="628015" y="481965"/>
            <a:ext cx="4502150" cy="583565"/>
          </a:xfrm>
          <a:prstGeom prst="rect">
            <a:avLst/>
          </a:prstGeom>
          <a:noFill/>
        </p:spPr>
        <p:txBody>
          <a:bodyPr wrap="square">
            <a:spAutoFit/>
          </a:bodyPr>
          <a:lstStyle/>
          <a:p>
            <a:pPr>
              <a:defRPr/>
            </a:pPr>
            <a:r>
              <a:rPr lang="zh-CN" altLang="en-US" sz="3200" b="1" dirty="0" smtClean="0">
                <a:solidFill>
                  <a:srgbClr val="5B9BD5"/>
                </a:solidFill>
                <a:latin typeface="微软雅黑" panose="020B0503020204020204" pitchFamily="34" charset="-122"/>
                <a:ea typeface="微软雅黑" panose="020B0503020204020204" pitchFamily="34" charset="-122"/>
              </a:rPr>
              <a:t>三、项目安全管理</a:t>
            </a:r>
            <a:endParaRPr lang="zh-CN" altLang="en-US" sz="3200" b="1" dirty="0">
              <a:solidFill>
                <a:srgbClr val="5B9BD5"/>
              </a:solidFill>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1"/>
          <a:srcRect/>
          <a:stretch>
            <a:fillRect/>
          </a:stretch>
        </p:blipFill>
        <p:spPr bwMode="auto">
          <a:xfrm>
            <a:off x="1213890" y="2436743"/>
            <a:ext cx="9632312" cy="3586370"/>
          </a:xfrm>
          <a:prstGeom prst="rect">
            <a:avLst/>
          </a:prstGeom>
          <a:noFill/>
          <a:ln w="9525">
            <a:noFill/>
            <a:miter lim="800000"/>
            <a:headEnd/>
            <a:tailEnd/>
          </a:ln>
          <a:effectLst/>
        </p:spPr>
      </p:pic>
      <p:sp>
        <p:nvSpPr>
          <p:cNvPr id="5" name="TextBox 4"/>
          <p:cNvSpPr txBox="1"/>
          <p:nvPr/>
        </p:nvSpPr>
        <p:spPr>
          <a:xfrm>
            <a:off x="1292088" y="1719470"/>
            <a:ext cx="3031434" cy="523220"/>
          </a:xfrm>
          <a:prstGeom prst="rect">
            <a:avLst/>
          </a:prstGeom>
          <a:noFill/>
        </p:spPr>
        <p:txBody>
          <a:bodyPr wrap="square" rtlCol="0">
            <a:spAutoFit/>
          </a:bodyPr>
          <a:lstStyle/>
          <a:p>
            <a:r>
              <a:rPr lang="zh-CN" altLang="en-US" sz="2800" b="1" dirty="0" smtClean="0">
                <a:solidFill>
                  <a:srgbClr val="FF0000"/>
                </a:solidFill>
              </a:rPr>
              <a:t>安全事故的等级</a:t>
            </a:r>
            <a:endParaRPr lang="zh-CN" altLang="en-US" sz="2800" b="1" dirty="0">
              <a:solidFill>
                <a:srgbClr val="FF0000"/>
              </a:solidFill>
            </a:endParaRPr>
          </a:p>
        </p:txBody>
      </p:sp>
    </p:spTree>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1"/>
          <a:srcRect/>
          <a:stretch>
            <a:fillRect/>
          </a:stretch>
        </p:blipFill>
        <p:spPr bwMode="auto">
          <a:xfrm>
            <a:off x="1322705" y="2130425"/>
            <a:ext cx="9106535" cy="4210050"/>
          </a:xfrm>
          <a:prstGeom prst="rect">
            <a:avLst/>
          </a:prstGeom>
          <a:noFill/>
          <a:ln w="9525">
            <a:noFill/>
            <a:miter lim="800000"/>
            <a:headEnd/>
            <a:tailEnd/>
          </a:ln>
          <a:effectLst/>
        </p:spPr>
      </p:pic>
      <p:sp>
        <p:nvSpPr>
          <p:cNvPr id="3" name="TextBox 2"/>
          <p:cNvSpPr txBox="1"/>
          <p:nvPr/>
        </p:nvSpPr>
        <p:spPr>
          <a:xfrm>
            <a:off x="4803775" y="1335405"/>
            <a:ext cx="2145030" cy="460375"/>
          </a:xfrm>
          <a:prstGeom prst="rect">
            <a:avLst/>
          </a:prstGeom>
          <a:noFill/>
        </p:spPr>
        <p:txBody>
          <a:bodyPr wrap="square" rtlCol="0">
            <a:spAutoFit/>
          </a:bodyPr>
          <a:lstStyle/>
          <a:p>
            <a:r>
              <a:rPr lang="zh-CN" altLang="en-US" sz="2400" b="1" dirty="0" smtClean="0">
                <a:gradFill>
                  <a:gsLst>
                    <a:gs pos="0">
                      <a:srgbClr val="14CD68"/>
                    </a:gs>
                    <a:gs pos="100000">
                      <a:srgbClr val="035C7D"/>
                    </a:gs>
                  </a:gsLst>
                  <a:lin ang="5400000" scaled="0"/>
                </a:gradFill>
                <a:latin typeface="微软雅黑" panose="020B0503020204020204" pitchFamily="34" charset="-122"/>
                <a:ea typeface="微软雅黑" panose="020B0503020204020204" pitchFamily="34" charset="-122"/>
              </a:rPr>
              <a:t>因果分析法</a:t>
            </a:r>
            <a:endParaRPr lang="zh-CN" altLang="en-US" sz="2400" b="1" dirty="0" smtClean="0">
              <a:gradFill>
                <a:gsLst>
                  <a:gs pos="0">
                    <a:srgbClr val="14CD68"/>
                  </a:gs>
                  <a:gs pos="100000">
                    <a:srgbClr val="035C7D"/>
                  </a:gs>
                </a:gsLst>
                <a:lin ang="5400000" scaled="0"/>
              </a:gradFill>
              <a:latin typeface="微软雅黑" panose="020B0503020204020204" pitchFamily="34" charset="-122"/>
              <a:ea typeface="微软雅黑" panose="020B0503020204020204" pitchFamily="34" charset="-122"/>
            </a:endParaRPr>
          </a:p>
        </p:txBody>
      </p:sp>
      <p:sp>
        <p:nvSpPr>
          <p:cNvPr id="28" name="文本框 58"/>
          <p:cNvSpPr txBox="1"/>
          <p:nvPr/>
        </p:nvSpPr>
        <p:spPr>
          <a:xfrm>
            <a:off x="628015" y="481965"/>
            <a:ext cx="4502150" cy="583565"/>
          </a:xfrm>
          <a:prstGeom prst="rect">
            <a:avLst/>
          </a:prstGeom>
          <a:noFill/>
        </p:spPr>
        <p:txBody>
          <a:bodyPr wrap="square">
            <a:spAutoFit/>
          </a:bodyPr>
          <a:lstStyle/>
          <a:p>
            <a:pPr>
              <a:defRPr/>
            </a:pPr>
            <a:r>
              <a:rPr lang="zh-CN" altLang="en-US" sz="3200" b="1" dirty="0" smtClean="0">
                <a:solidFill>
                  <a:srgbClr val="5B9BD5"/>
                </a:solidFill>
                <a:latin typeface="微软雅黑" panose="020B0503020204020204" pitchFamily="34" charset="-122"/>
                <a:ea typeface="微软雅黑" panose="020B0503020204020204" pitchFamily="34" charset="-122"/>
              </a:rPr>
              <a:t>三、项目安全管理</a:t>
            </a:r>
            <a:endParaRPr lang="zh-CN" altLang="en-US" sz="3200" b="1" dirty="0">
              <a:solidFill>
                <a:srgbClr val="5B9BD5"/>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1"/>
          <a:srcRect/>
          <a:stretch>
            <a:fillRect/>
          </a:stretch>
        </p:blipFill>
        <p:spPr bwMode="auto">
          <a:xfrm>
            <a:off x="1751896" y="1899202"/>
            <a:ext cx="4524375" cy="2781300"/>
          </a:xfrm>
          <a:prstGeom prst="rect">
            <a:avLst/>
          </a:prstGeom>
          <a:noFill/>
          <a:ln w="9525">
            <a:noFill/>
            <a:miter lim="800000"/>
            <a:headEnd/>
            <a:tailEnd/>
          </a:ln>
          <a:effectLst/>
        </p:spPr>
      </p:pic>
      <p:sp>
        <p:nvSpPr>
          <p:cNvPr id="3" name="TextBox 2"/>
          <p:cNvSpPr txBox="1"/>
          <p:nvPr/>
        </p:nvSpPr>
        <p:spPr>
          <a:xfrm>
            <a:off x="1754831" y="1294167"/>
            <a:ext cx="3673366" cy="460375"/>
          </a:xfrm>
          <a:prstGeom prst="rect">
            <a:avLst/>
          </a:prstGeom>
          <a:noFill/>
        </p:spPr>
        <p:txBody>
          <a:bodyPr wrap="square" rtlCol="0">
            <a:spAutoFit/>
          </a:bodyPr>
          <a:lstStyle/>
          <a:p>
            <a:r>
              <a:rPr lang="zh-CN" altLang="en-US" sz="2400" b="1" dirty="0" smtClean="0">
                <a:gradFill>
                  <a:gsLst>
                    <a:gs pos="0">
                      <a:srgbClr val="007BD3"/>
                    </a:gs>
                    <a:gs pos="100000">
                      <a:srgbClr val="034373"/>
                    </a:gs>
                  </a:gsLst>
                  <a:lin ang="5400000" scaled="0"/>
                </a:gradFill>
                <a:latin typeface="微软雅黑" panose="020B0503020204020204" pitchFamily="34" charset="-122"/>
                <a:ea typeface="微软雅黑" panose="020B0503020204020204" pitchFamily="34" charset="-122"/>
              </a:rPr>
              <a:t>事故处置步骤</a:t>
            </a:r>
            <a:endParaRPr lang="zh-CN" altLang="en-US" sz="2400" b="1" dirty="0" smtClean="0">
              <a:gradFill>
                <a:gsLst>
                  <a:gs pos="0">
                    <a:srgbClr val="007BD3"/>
                  </a:gs>
                  <a:gs pos="100000">
                    <a:srgbClr val="034373"/>
                  </a:gs>
                </a:gsLst>
                <a:lin ang="5400000" scaled="0"/>
              </a:gradFill>
              <a:latin typeface="微软雅黑" panose="020B0503020204020204" pitchFamily="34" charset="-122"/>
              <a:ea typeface="微软雅黑" panose="020B0503020204020204" pitchFamily="34" charset="-122"/>
            </a:endParaRPr>
          </a:p>
        </p:txBody>
      </p:sp>
      <p:sp>
        <p:nvSpPr>
          <p:cNvPr id="28" name="文本框 58"/>
          <p:cNvSpPr txBox="1"/>
          <p:nvPr/>
        </p:nvSpPr>
        <p:spPr>
          <a:xfrm>
            <a:off x="628015" y="481965"/>
            <a:ext cx="4502150" cy="583565"/>
          </a:xfrm>
          <a:prstGeom prst="rect">
            <a:avLst/>
          </a:prstGeom>
          <a:noFill/>
        </p:spPr>
        <p:txBody>
          <a:bodyPr wrap="square">
            <a:spAutoFit/>
          </a:bodyPr>
          <a:lstStyle/>
          <a:p>
            <a:pPr>
              <a:defRPr/>
            </a:pPr>
            <a:r>
              <a:rPr lang="zh-CN" altLang="en-US" sz="3200" b="1" dirty="0" smtClean="0">
                <a:solidFill>
                  <a:srgbClr val="5B9BD5"/>
                </a:solidFill>
                <a:latin typeface="微软雅黑" panose="020B0503020204020204" pitchFamily="34" charset="-122"/>
                <a:ea typeface="微软雅黑" panose="020B0503020204020204" pitchFamily="34" charset="-122"/>
              </a:rPr>
              <a:t>三、项目安全管理</a:t>
            </a:r>
            <a:endParaRPr lang="zh-CN" altLang="en-US" sz="3200" b="1" dirty="0">
              <a:solidFill>
                <a:srgbClr val="5B9BD5"/>
              </a:solidFill>
              <a:latin typeface="微软雅黑" panose="020B0503020204020204" pitchFamily="34" charset="-122"/>
              <a:ea typeface="微软雅黑" panose="020B0503020204020204" pitchFamily="34" charset="-122"/>
            </a:endParaRPr>
          </a:p>
        </p:txBody>
      </p:sp>
      <p:pic>
        <p:nvPicPr>
          <p:cNvPr id="2050" name="Picture 2"/>
          <p:cNvPicPr>
            <a:picLocks noChangeAspect="1" noChangeArrowheads="1"/>
          </p:cNvPicPr>
          <p:nvPr/>
        </p:nvPicPr>
        <p:blipFill>
          <a:blip r:embed="rId2"/>
          <a:srcRect/>
          <a:stretch>
            <a:fillRect/>
          </a:stretch>
        </p:blipFill>
        <p:spPr bwMode="auto">
          <a:xfrm>
            <a:off x="1621115" y="5139773"/>
            <a:ext cx="5793477" cy="1428750"/>
          </a:xfrm>
          <a:prstGeom prst="rect">
            <a:avLst/>
          </a:prstGeom>
          <a:noFill/>
          <a:ln w="9525">
            <a:noFill/>
            <a:miter lim="800000"/>
            <a:headEnd/>
            <a:tailEnd/>
          </a:ln>
          <a:effectLst/>
        </p:spPr>
      </p:pic>
      <p:sp>
        <p:nvSpPr>
          <p:cNvPr id="8" name="TextBox 7"/>
          <p:cNvSpPr txBox="1"/>
          <p:nvPr/>
        </p:nvSpPr>
        <p:spPr>
          <a:xfrm>
            <a:off x="1887352" y="4686723"/>
            <a:ext cx="3673366" cy="460375"/>
          </a:xfrm>
          <a:prstGeom prst="rect">
            <a:avLst/>
          </a:prstGeom>
          <a:noFill/>
        </p:spPr>
        <p:txBody>
          <a:bodyPr wrap="square" rtlCol="0">
            <a:spAutoFit/>
          </a:bodyPr>
          <a:lstStyle/>
          <a:p>
            <a:r>
              <a:rPr lang="zh-CN" altLang="en-US" sz="2400" b="1" dirty="0" smtClean="0">
                <a:solidFill>
                  <a:srgbClr val="FF0000"/>
                </a:solidFill>
                <a:latin typeface="微软雅黑" panose="020B0503020204020204" pitchFamily="34" charset="-122"/>
                <a:ea typeface="微软雅黑" panose="020B0503020204020204" pitchFamily="34" charset="-122"/>
              </a:rPr>
              <a:t>安全事故四不放过原则</a:t>
            </a:r>
            <a:endParaRPr lang="zh-CN" altLang="en-US" sz="2400" b="1" dirty="0" smtClean="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sp>
        <p:nvSpPr>
          <p:cNvPr id="17" name="矩形 16"/>
          <p:cNvSpPr/>
          <p:nvPr/>
        </p:nvSpPr>
        <p:spPr>
          <a:xfrm>
            <a:off x="-61546" y="1468322"/>
            <a:ext cx="12253546" cy="38862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Text Placeholder 3"/>
          <p:cNvSpPr txBox="1"/>
          <p:nvPr/>
        </p:nvSpPr>
        <p:spPr>
          <a:xfrm>
            <a:off x="1541464" y="2547939"/>
            <a:ext cx="1641475" cy="1570037"/>
          </a:xfrm>
          <a:prstGeom prst="rect">
            <a:avLst/>
          </a:prstGeom>
        </p:spPr>
        <p:txBody>
          <a:bodyPr wrap="none" lIns="0" tIns="0" rIns="0" bIns="0" anchor="ct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defRPr/>
            </a:pPr>
            <a:r>
              <a:rPr lang="en-US" sz="11500" dirty="0" smtClean="0">
                <a:solidFill>
                  <a:srgbClr val="5B9BD5"/>
                </a:solidFill>
                <a:latin typeface="微软雅黑" panose="020B0503020204020204" pitchFamily="34" charset="-122"/>
                <a:ea typeface="微软雅黑" panose="020B0503020204020204" pitchFamily="34" charset="-122"/>
                <a:cs typeface="Arial" panose="020B0604020202020204" pitchFamily="34" charset="0"/>
              </a:rPr>
              <a:t>0</a:t>
            </a:r>
            <a:r>
              <a:rPr lang="en-US" altLang="zh-CN" sz="11500" dirty="0" smtClean="0">
                <a:solidFill>
                  <a:srgbClr val="5B9BD5"/>
                </a:solidFill>
                <a:latin typeface="微软雅黑" panose="020B0503020204020204" pitchFamily="34" charset="-122"/>
                <a:ea typeface="微软雅黑" panose="020B0503020204020204" pitchFamily="34" charset="-122"/>
                <a:cs typeface="Arial" panose="020B0604020202020204" pitchFamily="34" charset="0"/>
              </a:rPr>
              <a:t>4</a:t>
            </a:r>
            <a:endParaRPr lang="en-US" sz="11500" dirty="0">
              <a:solidFill>
                <a:srgbClr val="5B9BD5"/>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3" name="文本框 58"/>
          <p:cNvSpPr txBox="1"/>
          <p:nvPr/>
        </p:nvSpPr>
        <p:spPr>
          <a:xfrm>
            <a:off x="3363007" y="3346450"/>
            <a:ext cx="3173890" cy="584775"/>
          </a:xfrm>
          <a:prstGeom prst="rect">
            <a:avLst/>
          </a:prstGeom>
          <a:noFill/>
        </p:spPr>
        <p:txBody>
          <a:bodyPr wrap="square">
            <a:spAutoFit/>
          </a:bodyPr>
          <a:lstStyle/>
          <a:p>
            <a:pPr>
              <a:defRPr/>
            </a:pPr>
            <a:r>
              <a:rPr lang="zh-CN" altLang="en-US" sz="3200" b="1" dirty="0" smtClean="0">
                <a:solidFill>
                  <a:srgbClr val="5B9BD5"/>
                </a:solidFill>
                <a:latin typeface="微软雅黑" panose="020B0503020204020204" pitchFamily="34" charset="-122"/>
                <a:ea typeface="微软雅黑" panose="020B0503020204020204" pitchFamily="34" charset="-122"/>
              </a:rPr>
              <a:t>项目质量管理</a:t>
            </a:r>
            <a:endParaRPr lang="zh-CN" altLang="en-US" sz="3200" b="1" dirty="0">
              <a:solidFill>
                <a:srgbClr val="5B9BD5"/>
              </a:solidFill>
              <a:latin typeface="微软雅黑" panose="020B0503020204020204" pitchFamily="34" charset="-122"/>
              <a:ea typeface="微软雅黑" panose="020B0503020204020204" pitchFamily="34" charset="-122"/>
            </a:endParaRPr>
          </a:p>
        </p:txBody>
      </p:sp>
      <p:sp>
        <p:nvSpPr>
          <p:cNvPr id="34" name="文本框 59"/>
          <p:cNvSpPr txBox="1"/>
          <p:nvPr/>
        </p:nvSpPr>
        <p:spPr>
          <a:xfrm>
            <a:off x="3363005" y="2773364"/>
            <a:ext cx="2098267" cy="584775"/>
          </a:xfrm>
          <a:prstGeom prst="rect">
            <a:avLst/>
          </a:prstGeom>
          <a:noFill/>
        </p:spPr>
        <p:txBody>
          <a:bodyPr wrap="none">
            <a:spAutoFit/>
          </a:bodyPr>
          <a:lstStyle>
            <a:defPPr>
              <a:defRPr lang="zh-CN"/>
            </a:defPPr>
            <a:lvl1pPr>
              <a:defRPr sz="6000" b="1" i="1">
                <a:solidFill>
                  <a:schemeClr val="bg1"/>
                </a:solidFill>
                <a:latin typeface="Meiryo UI" panose="020B0604030504040204" pitchFamily="34" charset="-128"/>
                <a:ea typeface="Meiryo UI" panose="020B0604030504040204" pitchFamily="34" charset="-128"/>
                <a:cs typeface="Meiryo UI" panose="020B0604030504040204" pitchFamily="34" charset="-128"/>
              </a:defRPr>
            </a:lvl1pPr>
          </a:lstStyle>
          <a:p>
            <a:pPr>
              <a:defRPr/>
            </a:pPr>
            <a:r>
              <a:rPr lang="en-US" altLang="zh-CN" sz="3200" dirty="0">
                <a:solidFill>
                  <a:srgbClr val="5B9BD5"/>
                </a:solidFill>
                <a:latin typeface="微软雅黑" panose="020B0503020204020204" pitchFamily="34" charset="-122"/>
                <a:ea typeface="微软雅黑" panose="020B0503020204020204" pitchFamily="34" charset="-122"/>
                <a:cs typeface="Arial" panose="020B0604020202020204" pitchFamily="34" charset="0"/>
              </a:rPr>
              <a:t>Part </a:t>
            </a:r>
            <a:r>
              <a:rPr lang="en-US" altLang="zh-CN" sz="3200" dirty="0" smtClean="0">
                <a:solidFill>
                  <a:srgbClr val="5B9BD5"/>
                </a:solidFill>
                <a:latin typeface="微软雅黑" panose="020B0503020204020204" pitchFamily="34" charset="-122"/>
                <a:ea typeface="微软雅黑" panose="020B0503020204020204" pitchFamily="34" charset="-122"/>
                <a:cs typeface="Arial" panose="020B0604020202020204" pitchFamily="34" charset="0"/>
              </a:rPr>
              <a:t>Four</a:t>
            </a:r>
            <a:endParaRPr lang="zh-CN" altLang="en-US" sz="3200" dirty="0">
              <a:solidFill>
                <a:srgbClr val="5B9BD5"/>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5" name="等腰三角形 34"/>
          <p:cNvSpPr/>
          <p:nvPr/>
        </p:nvSpPr>
        <p:spPr>
          <a:xfrm rot="9233090">
            <a:off x="8731250" y="2454275"/>
            <a:ext cx="266700" cy="230188"/>
          </a:xfrm>
          <a:prstGeom prst="triangle">
            <a:avLst/>
          </a:prstGeom>
          <a:solidFill>
            <a:schemeClr val="accent1">
              <a:lumMod val="20000"/>
              <a:lumOff val="80000"/>
            </a:schemeClr>
          </a:solidFill>
          <a:ln w="12700" cap="flat" cmpd="sng" algn="ctr">
            <a:noFill/>
            <a:prstDash val="solid"/>
            <a:miter lim="800000"/>
          </a:ln>
          <a:effectLst/>
        </p:spPr>
        <p:txBody>
          <a:bodyPr anchor="ctr"/>
          <a:lstStyle/>
          <a:p>
            <a:pPr algn="ctr">
              <a:defRPr/>
            </a:pPr>
            <a:endParaRPr lang="zh-CN" altLang="en-US" kern="0">
              <a:solidFill>
                <a:srgbClr val="FFC20F"/>
              </a:solidFill>
              <a:ea typeface="幼圆" panose="02010509060101010101" charset="-122"/>
            </a:endParaRPr>
          </a:p>
        </p:txBody>
      </p:sp>
      <p:sp>
        <p:nvSpPr>
          <p:cNvPr id="36" name="等腰三角形 35"/>
          <p:cNvSpPr/>
          <p:nvPr/>
        </p:nvSpPr>
        <p:spPr>
          <a:xfrm rot="15569576">
            <a:off x="8378826" y="3128963"/>
            <a:ext cx="396875" cy="342900"/>
          </a:xfrm>
          <a:prstGeom prst="triangle">
            <a:avLst/>
          </a:prstGeom>
          <a:solidFill>
            <a:schemeClr val="accent1">
              <a:lumMod val="60000"/>
              <a:lumOff val="40000"/>
            </a:schemeClr>
          </a:solidFill>
          <a:ln w="12700" cap="flat" cmpd="sng" algn="ctr">
            <a:noFill/>
            <a:prstDash val="solid"/>
            <a:miter lim="800000"/>
          </a:ln>
          <a:effectLst/>
        </p:spPr>
        <p:txBody>
          <a:bodyPr anchor="ctr"/>
          <a:lstStyle/>
          <a:p>
            <a:pPr algn="ctr">
              <a:defRPr/>
            </a:pPr>
            <a:endParaRPr lang="zh-CN" altLang="en-US" kern="0">
              <a:solidFill>
                <a:srgbClr val="FFC20F"/>
              </a:solidFill>
              <a:ea typeface="幼圆" panose="02010509060101010101" charset="-122"/>
            </a:endParaRPr>
          </a:p>
        </p:txBody>
      </p:sp>
      <p:sp>
        <p:nvSpPr>
          <p:cNvPr id="37" name="等腰三角形 36"/>
          <p:cNvSpPr/>
          <p:nvPr/>
        </p:nvSpPr>
        <p:spPr>
          <a:xfrm rot="21371394">
            <a:off x="8247063" y="1804989"/>
            <a:ext cx="266700" cy="230187"/>
          </a:xfrm>
          <a:prstGeom prst="triangle">
            <a:avLst/>
          </a:prstGeom>
          <a:solidFill>
            <a:schemeClr val="accent1">
              <a:lumMod val="60000"/>
              <a:lumOff val="40000"/>
            </a:schemeClr>
          </a:solidFill>
          <a:ln w="12700" cap="flat" cmpd="sng" algn="ctr">
            <a:noFill/>
            <a:prstDash val="solid"/>
            <a:miter lim="800000"/>
          </a:ln>
          <a:effectLst/>
        </p:spPr>
        <p:txBody>
          <a:bodyPr anchor="ctr"/>
          <a:lstStyle/>
          <a:p>
            <a:pPr algn="ctr">
              <a:defRPr/>
            </a:pPr>
            <a:endParaRPr lang="zh-CN" altLang="en-US" kern="0">
              <a:solidFill>
                <a:srgbClr val="FFC20F"/>
              </a:solidFill>
              <a:ea typeface="幼圆" panose="02010509060101010101" charset="-122"/>
            </a:endParaRPr>
          </a:p>
        </p:txBody>
      </p:sp>
      <p:sp>
        <p:nvSpPr>
          <p:cNvPr id="38" name="等腰三角形 37"/>
          <p:cNvSpPr/>
          <p:nvPr/>
        </p:nvSpPr>
        <p:spPr>
          <a:xfrm rot="12912161">
            <a:off x="9288463" y="3487739"/>
            <a:ext cx="944562" cy="815975"/>
          </a:xfrm>
          <a:prstGeom prst="triangle">
            <a:avLst/>
          </a:prstGeom>
          <a:solidFill>
            <a:schemeClr val="accent1"/>
          </a:solidFill>
          <a:ln w="12700" cap="flat" cmpd="sng" algn="ctr">
            <a:noFill/>
            <a:prstDash val="solid"/>
            <a:miter lim="800000"/>
          </a:ln>
          <a:effectLst/>
        </p:spPr>
        <p:txBody>
          <a:bodyPr anchor="ctr"/>
          <a:lstStyle/>
          <a:p>
            <a:pPr algn="ctr">
              <a:defRPr/>
            </a:pPr>
            <a:endParaRPr lang="zh-CN" altLang="en-US" kern="0">
              <a:solidFill>
                <a:srgbClr val="FFC20F"/>
              </a:solidFill>
              <a:ea typeface="幼圆" panose="02010509060101010101" charset="-122"/>
            </a:endParaRPr>
          </a:p>
        </p:txBody>
      </p:sp>
      <p:sp>
        <p:nvSpPr>
          <p:cNvPr id="39" name="等腰三角形 38"/>
          <p:cNvSpPr/>
          <p:nvPr/>
        </p:nvSpPr>
        <p:spPr>
          <a:xfrm rot="12912161">
            <a:off x="9156700" y="3427413"/>
            <a:ext cx="1176338" cy="1014412"/>
          </a:xfrm>
          <a:prstGeom prst="triangle">
            <a:avLst/>
          </a:prstGeom>
          <a:noFill/>
          <a:ln w="12700" cap="flat" cmpd="sng" algn="ctr">
            <a:solidFill>
              <a:schemeClr val="accent1"/>
            </a:solidFill>
            <a:prstDash val="solid"/>
            <a:miter lim="800000"/>
          </a:ln>
          <a:effectLst/>
        </p:spPr>
        <p:txBody>
          <a:bodyPr anchor="ctr"/>
          <a:lstStyle/>
          <a:p>
            <a:pPr algn="ctr">
              <a:defRPr/>
            </a:pPr>
            <a:endParaRPr lang="zh-CN" altLang="en-US" kern="0">
              <a:solidFill>
                <a:srgbClr val="FFC20F"/>
              </a:solidFill>
              <a:ea typeface="幼圆" panose="02010509060101010101" charset="-122"/>
            </a:endParaRPr>
          </a:p>
        </p:txBody>
      </p:sp>
      <p:sp>
        <p:nvSpPr>
          <p:cNvPr id="40" name="椭圆 39"/>
          <p:cNvSpPr/>
          <p:nvPr/>
        </p:nvSpPr>
        <p:spPr>
          <a:xfrm rot="9110320">
            <a:off x="10477500" y="3792539"/>
            <a:ext cx="114300" cy="115887"/>
          </a:xfrm>
          <a:prstGeom prst="ellipse">
            <a:avLst/>
          </a:prstGeom>
          <a:solidFill>
            <a:schemeClr val="accent1"/>
          </a:solidFill>
          <a:ln w="12700" cap="flat" cmpd="sng" algn="ctr">
            <a:noFill/>
            <a:prstDash val="solid"/>
            <a:miter lim="800000"/>
          </a:ln>
          <a:effectLst/>
        </p:spPr>
        <p:txBody>
          <a:bodyPr anchor="ctr"/>
          <a:lstStyle/>
          <a:p>
            <a:pPr algn="ctr">
              <a:defRPr/>
            </a:pPr>
            <a:endParaRPr lang="zh-CN" altLang="en-US" kern="0">
              <a:solidFill>
                <a:srgbClr val="FFFFFF"/>
              </a:solidFill>
              <a:ea typeface="幼圆" panose="02010509060101010101" charset="-122"/>
            </a:endParaRPr>
          </a:p>
        </p:txBody>
      </p:sp>
      <p:sp>
        <p:nvSpPr>
          <p:cNvPr id="41" name="椭圆 40"/>
          <p:cNvSpPr/>
          <p:nvPr/>
        </p:nvSpPr>
        <p:spPr>
          <a:xfrm rot="9110320">
            <a:off x="9388475" y="4295775"/>
            <a:ext cx="115888" cy="115888"/>
          </a:xfrm>
          <a:prstGeom prst="ellipse">
            <a:avLst/>
          </a:prstGeom>
          <a:solidFill>
            <a:schemeClr val="accent1"/>
          </a:solidFill>
          <a:ln w="12700" cap="flat" cmpd="sng" algn="ctr">
            <a:noFill/>
            <a:prstDash val="solid"/>
            <a:miter lim="800000"/>
          </a:ln>
          <a:effectLst/>
        </p:spPr>
        <p:txBody>
          <a:bodyPr anchor="ctr"/>
          <a:lstStyle/>
          <a:p>
            <a:pPr algn="ctr">
              <a:defRPr/>
            </a:pPr>
            <a:endParaRPr lang="zh-CN" altLang="en-US" kern="0">
              <a:solidFill>
                <a:srgbClr val="FFFFFF"/>
              </a:solidFill>
              <a:ea typeface="幼圆" panose="02010509060101010101" charset="-122"/>
            </a:endParaRPr>
          </a:p>
        </p:txBody>
      </p:sp>
      <p:sp>
        <p:nvSpPr>
          <p:cNvPr id="42" name="椭圆 41"/>
          <p:cNvSpPr/>
          <p:nvPr/>
        </p:nvSpPr>
        <p:spPr>
          <a:xfrm rot="9110320">
            <a:off x="9505950" y="3132139"/>
            <a:ext cx="114300" cy="115887"/>
          </a:xfrm>
          <a:prstGeom prst="ellipse">
            <a:avLst/>
          </a:prstGeom>
          <a:solidFill>
            <a:schemeClr val="accent1"/>
          </a:solidFill>
          <a:ln w="12700" cap="flat" cmpd="sng" algn="ctr">
            <a:noFill/>
            <a:prstDash val="solid"/>
            <a:miter lim="800000"/>
          </a:ln>
          <a:effectLst/>
        </p:spPr>
        <p:txBody>
          <a:bodyPr anchor="ctr"/>
          <a:lstStyle/>
          <a:p>
            <a:pPr algn="ctr">
              <a:defRPr/>
            </a:pPr>
            <a:endParaRPr lang="zh-CN" altLang="en-US" kern="0">
              <a:solidFill>
                <a:srgbClr val="FFFFFF"/>
              </a:solidFill>
              <a:ea typeface="幼圆" panose="02010509060101010101" charset="-122"/>
            </a:endParaRPr>
          </a:p>
        </p:txBody>
      </p:sp>
      <p:sp>
        <p:nvSpPr>
          <p:cNvPr id="43" name="等腰三角形 42"/>
          <p:cNvSpPr/>
          <p:nvPr/>
        </p:nvSpPr>
        <p:spPr>
          <a:xfrm rot="18210217">
            <a:off x="7838282" y="2162970"/>
            <a:ext cx="127000" cy="109537"/>
          </a:xfrm>
          <a:prstGeom prst="triangle">
            <a:avLst/>
          </a:prstGeom>
          <a:solidFill>
            <a:schemeClr val="accent1">
              <a:lumMod val="20000"/>
              <a:lumOff val="80000"/>
            </a:schemeClr>
          </a:solidFill>
          <a:ln w="12700" cap="flat" cmpd="sng" algn="ctr">
            <a:noFill/>
            <a:prstDash val="solid"/>
            <a:miter lim="800000"/>
          </a:ln>
          <a:effectLst/>
        </p:spPr>
        <p:txBody>
          <a:bodyPr anchor="ctr"/>
          <a:lstStyle/>
          <a:p>
            <a:pPr algn="ctr">
              <a:defRPr/>
            </a:pPr>
            <a:endParaRPr lang="zh-CN" altLang="en-US" kern="0">
              <a:solidFill>
                <a:srgbClr val="FFC20F"/>
              </a:solidFill>
              <a:ea typeface="幼圆" panose="02010509060101010101" charset="-122"/>
            </a:endParaRPr>
          </a:p>
        </p:txBody>
      </p:sp>
      <p:sp>
        <p:nvSpPr>
          <p:cNvPr id="44" name="等腰三角形 43"/>
          <p:cNvSpPr/>
          <p:nvPr/>
        </p:nvSpPr>
        <p:spPr>
          <a:xfrm rot="8748521">
            <a:off x="8196264" y="2314575"/>
            <a:ext cx="128587" cy="109538"/>
          </a:xfrm>
          <a:prstGeom prst="triangle">
            <a:avLst/>
          </a:prstGeom>
          <a:solidFill>
            <a:schemeClr val="accent1">
              <a:lumMod val="40000"/>
              <a:lumOff val="60000"/>
            </a:schemeClr>
          </a:solidFill>
          <a:ln w="12700" cap="flat" cmpd="sng" algn="ctr">
            <a:noFill/>
            <a:prstDash val="solid"/>
            <a:miter lim="800000"/>
          </a:ln>
          <a:effectLst/>
        </p:spPr>
        <p:txBody>
          <a:bodyPr anchor="ctr"/>
          <a:lstStyle/>
          <a:p>
            <a:pPr algn="ctr">
              <a:defRPr/>
            </a:pPr>
            <a:endParaRPr lang="zh-CN" altLang="en-US" kern="0">
              <a:solidFill>
                <a:srgbClr val="FFC20F"/>
              </a:solidFill>
              <a:ea typeface="幼圆" panose="02010509060101010101" charset="-122"/>
            </a:endParaRPr>
          </a:p>
        </p:txBody>
      </p:sp>
      <p:cxnSp>
        <p:nvCxnSpPr>
          <p:cNvPr id="45" name="Straight Connector 13"/>
          <p:cNvCxnSpPr>
            <a:cxnSpLocks noChangeShapeType="1"/>
          </p:cNvCxnSpPr>
          <p:nvPr/>
        </p:nvCxnSpPr>
        <p:spPr bwMode="auto">
          <a:xfrm flipH="1">
            <a:off x="1524000" y="4110038"/>
            <a:ext cx="6732588" cy="0"/>
          </a:xfrm>
          <a:prstGeom prst="line">
            <a:avLst/>
          </a:prstGeom>
          <a:noFill/>
          <a:ln w="19050" cap="sq" algn="ctr">
            <a:solidFill>
              <a:schemeClr val="accent1"/>
            </a:solidFill>
            <a:miter lim="800000"/>
            <a:headEnd type="oval" w="med" len="med"/>
          </a:ln>
          <a:extLst>
            <a:ext uri="{909E8E84-426E-40DD-AFC4-6F175D3DCCD1}">
              <a14:hiddenFill xmlns:a14="http://schemas.microsoft.com/office/drawing/2010/main">
                <a:noFill/>
              </a14:hiddenFill>
            </a:ext>
          </a:extLst>
        </p:spPr>
      </p:cxnSp>
    </p:spTree>
  </p:cSld>
  <p:clrMapOvr>
    <a:masterClrMapping/>
  </p:clrMapOvr>
  <mc:AlternateContent xmlns:mc="http://schemas.openxmlformats.org/markup-compatibility/2006">
    <mc:Choice xmlns:p14="http://schemas.microsoft.com/office/powerpoint/2010/main" Requires="p14">
      <p:transition spd="slow" p14:dur="1500">
        <p:fade/>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KSO_Shape"/>
          <p:cNvSpPr/>
          <p:nvPr/>
        </p:nvSpPr>
        <p:spPr bwMode="auto">
          <a:xfrm>
            <a:off x="320222" y="1263577"/>
            <a:ext cx="852159" cy="1256253"/>
          </a:xfrm>
          <a:custGeom>
            <a:avLst/>
            <a:gdLst>
              <a:gd name="T0" fmla="*/ 5492752 w 25942924"/>
              <a:gd name="T1" fmla="*/ 26927175 h 38249223"/>
              <a:gd name="T2" fmla="*/ 4702176 w 25942924"/>
              <a:gd name="T3" fmla="*/ 29870399 h 38249223"/>
              <a:gd name="T4" fmla="*/ 8432800 w 25942924"/>
              <a:gd name="T5" fmla="*/ 33918523 h 38249223"/>
              <a:gd name="T6" fmla="*/ 12493624 w 25942924"/>
              <a:gd name="T7" fmla="*/ 34394775 h 38249223"/>
              <a:gd name="T8" fmla="*/ 13274676 w 25942924"/>
              <a:gd name="T9" fmla="*/ 32511999 h 38249223"/>
              <a:gd name="T10" fmla="*/ 10582276 w 25942924"/>
              <a:gd name="T11" fmla="*/ 31924623 h 38249223"/>
              <a:gd name="T12" fmla="*/ 8715376 w 25942924"/>
              <a:gd name="T13" fmla="*/ 29327475 h 38249223"/>
              <a:gd name="T14" fmla="*/ 9842500 w 25942924"/>
              <a:gd name="T15" fmla="*/ 27247847 h 38249223"/>
              <a:gd name="T16" fmla="*/ 11585576 w 25942924"/>
              <a:gd name="T17" fmla="*/ 27184347 h 38249223"/>
              <a:gd name="T18" fmla="*/ 12966700 w 25942924"/>
              <a:gd name="T19" fmla="*/ 27428823 h 38249223"/>
              <a:gd name="T20" fmla="*/ 13033376 w 25942924"/>
              <a:gd name="T21" fmla="*/ 26250899 h 38249223"/>
              <a:gd name="T22" fmla="*/ 10887076 w 25942924"/>
              <a:gd name="T23" fmla="*/ 26177875 h 38249223"/>
              <a:gd name="T24" fmla="*/ 5676900 w 25942924"/>
              <a:gd name="T25" fmla="*/ 974724 h 38249223"/>
              <a:gd name="T26" fmla="*/ 7677152 w 25942924"/>
              <a:gd name="T27" fmla="*/ 2273299 h 38249223"/>
              <a:gd name="T28" fmla="*/ 10979152 w 25942924"/>
              <a:gd name="T29" fmla="*/ 1511299 h 38249223"/>
              <a:gd name="T30" fmla="*/ 12147552 w 25942924"/>
              <a:gd name="T31" fmla="*/ 4095748 h 38249223"/>
              <a:gd name="T32" fmla="*/ 13385800 w 25942924"/>
              <a:gd name="T33" fmla="*/ 6937374 h 38249223"/>
              <a:gd name="T34" fmla="*/ 12369800 w 25942924"/>
              <a:gd name="T35" fmla="*/ 8848724 h 38249223"/>
              <a:gd name="T36" fmla="*/ 10944224 w 25942924"/>
              <a:gd name="T37" fmla="*/ 10118724 h 38249223"/>
              <a:gd name="T38" fmla="*/ 8134352 w 25942924"/>
              <a:gd name="T39" fmla="*/ 10988674 h 38249223"/>
              <a:gd name="T40" fmla="*/ 6178552 w 25942924"/>
              <a:gd name="T41" fmla="*/ 9788524 h 38249223"/>
              <a:gd name="T42" fmla="*/ 7943848 w 25942924"/>
              <a:gd name="T43" fmla="*/ 8858248 h 38249223"/>
              <a:gd name="T44" fmla="*/ 9032876 w 25942924"/>
              <a:gd name="T45" fmla="*/ 6708774 h 38249223"/>
              <a:gd name="T46" fmla="*/ 7140576 w 25942924"/>
              <a:gd name="T47" fmla="*/ 4949824 h 38249223"/>
              <a:gd name="T48" fmla="*/ 4384676 w 25942924"/>
              <a:gd name="T49" fmla="*/ 6226174 h 38249223"/>
              <a:gd name="T50" fmla="*/ 3854448 w 25942924"/>
              <a:gd name="T51" fmla="*/ 9004298 h 38249223"/>
              <a:gd name="T52" fmla="*/ 5695952 w 25942924"/>
              <a:gd name="T53" fmla="*/ 11490323 h 38249223"/>
              <a:gd name="T54" fmla="*/ 9324976 w 25942924"/>
              <a:gd name="T55" fmla="*/ 12211049 h 38249223"/>
              <a:gd name="T56" fmla="*/ 11537952 w 25942924"/>
              <a:gd name="T57" fmla="*/ 12665073 h 38249223"/>
              <a:gd name="T58" fmla="*/ 7064376 w 25942924"/>
              <a:gd name="T59" fmla="*/ 14573249 h 38249223"/>
              <a:gd name="T60" fmla="*/ 2994024 w 25942924"/>
              <a:gd name="T61" fmla="*/ 14096999 h 38249223"/>
              <a:gd name="T62" fmla="*/ 1031876 w 25942924"/>
              <a:gd name="T63" fmla="*/ 12036423 h 38249223"/>
              <a:gd name="T64" fmla="*/ 1216024 w 25942924"/>
              <a:gd name="T65" fmla="*/ 8693149 h 38249223"/>
              <a:gd name="T66" fmla="*/ 9524 w 25942924"/>
              <a:gd name="T67" fmla="*/ 6108699 h 38249223"/>
              <a:gd name="T68" fmla="*/ 1527176 w 25942924"/>
              <a:gd name="T69" fmla="*/ 3692524 h 38249223"/>
              <a:gd name="T70" fmla="*/ 3810000 w 25942924"/>
              <a:gd name="T71" fmla="*/ 1657349 h 38249223"/>
              <a:gd name="T72" fmla="*/ 23053676 w 25942924"/>
              <a:gd name="T73" fmla="*/ 38100 h 38249223"/>
              <a:gd name="T74" fmla="*/ 25657176 w 25942924"/>
              <a:gd name="T75" fmla="*/ 2285999 h 38249223"/>
              <a:gd name="T76" fmla="*/ 25558752 w 25942924"/>
              <a:gd name="T77" fmla="*/ 6111875 h 38249223"/>
              <a:gd name="T78" fmla="*/ 19513552 w 25942924"/>
              <a:gd name="T79" fmla="*/ 13350875 h 38249223"/>
              <a:gd name="T80" fmla="*/ 19570700 w 25942924"/>
              <a:gd name="T81" fmla="*/ 15982949 h 38249223"/>
              <a:gd name="T82" fmla="*/ 17770476 w 25942924"/>
              <a:gd name="T83" fmla="*/ 18173699 h 38249223"/>
              <a:gd name="T84" fmla="*/ 23190200 w 25942924"/>
              <a:gd name="T85" fmla="*/ 20151723 h 38249223"/>
              <a:gd name="T86" fmla="*/ 25063448 w 25942924"/>
              <a:gd name="T87" fmla="*/ 22933023 h 38249223"/>
              <a:gd name="T88" fmla="*/ 22244048 w 25942924"/>
              <a:gd name="T89" fmla="*/ 24831675 h 38249223"/>
              <a:gd name="T90" fmla="*/ 21183600 w 25942924"/>
              <a:gd name="T91" fmla="*/ 26219147 h 38249223"/>
              <a:gd name="T92" fmla="*/ 21983700 w 25942924"/>
              <a:gd name="T93" fmla="*/ 28184475 h 38249223"/>
              <a:gd name="T94" fmla="*/ 20805776 w 25942924"/>
              <a:gd name="T95" fmla="*/ 30540323 h 38249223"/>
              <a:gd name="T96" fmla="*/ 19091276 w 25942924"/>
              <a:gd name="T97" fmla="*/ 30613347 h 38249223"/>
              <a:gd name="T98" fmla="*/ 18430876 w 25942924"/>
              <a:gd name="T99" fmla="*/ 29695775 h 38249223"/>
              <a:gd name="T100" fmla="*/ 17110076 w 25942924"/>
              <a:gd name="T101" fmla="*/ 33810575 h 38249223"/>
              <a:gd name="T102" fmla="*/ 15474952 w 25942924"/>
              <a:gd name="T103" fmla="*/ 37547551 h 38249223"/>
              <a:gd name="T104" fmla="*/ 12985752 w 25942924"/>
              <a:gd name="T105" fmla="*/ 38236523 h 38249223"/>
              <a:gd name="T106" fmla="*/ 7734300 w 25942924"/>
              <a:gd name="T107" fmla="*/ 35312351 h 38249223"/>
              <a:gd name="T108" fmla="*/ 3908424 w 25942924"/>
              <a:gd name="T109" fmla="*/ 30219647 h 38249223"/>
              <a:gd name="T110" fmla="*/ 4111624 w 25942924"/>
              <a:gd name="T111" fmla="*/ 26250899 h 38249223"/>
              <a:gd name="T112" fmla="*/ 8940800 w 25942924"/>
              <a:gd name="T113" fmla="*/ 22180547 h 38249223"/>
              <a:gd name="T114" fmla="*/ 11788776 w 25942924"/>
              <a:gd name="T115" fmla="*/ 19751675 h 38249223"/>
              <a:gd name="T116" fmla="*/ 9369424 w 25942924"/>
              <a:gd name="T117" fmla="*/ 20113623 h 38249223"/>
              <a:gd name="T118" fmla="*/ 7461248 w 25942924"/>
              <a:gd name="T119" fmla="*/ 17910175 h 38249223"/>
              <a:gd name="T120" fmla="*/ 19040476 w 25942924"/>
              <a:gd name="T121" fmla="*/ 5899150 h 38249223"/>
              <a:gd name="T122" fmla="*/ 21304248 w 25942924"/>
              <a:gd name="T123" fmla="*/ 958850 h 38249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942924" h="38249223">
                <a:moveTo>
                  <a:pt x="12957176" y="23977599"/>
                </a:moveTo>
                <a:lnTo>
                  <a:pt x="12753976" y="24034747"/>
                </a:lnTo>
                <a:lnTo>
                  <a:pt x="12515848" y="24101423"/>
                </a:lnTo>
                <a:lnTo>
                  <a:pt x="12195176" y="24193499"/>
                </a:lnTo>
                <a:lnTo>
                  <a:pt x="11811000" y="24307799"/>
                </a:lnTo>
                <a:lnTo>
                  <a:pt x="11363324" y="24444323"/>
                </a:lnTo>
                <a:lnTo>
                  <a:pt x="10871200" y="24599899"/>
                </a:lnTo>
                <a:lnTo>
                  <a:pt x="10337800" y="24771347"/>
                </a:lnTo>
                <a:lnTo>
                  <a:pt x="10061576" y="24866599"/>
                </a:lnTo>
                <a:lnTo>
                  <a:pt x="9779000" y="24961847"/>
                </a:lnTo>
                <a:lnTo>
                  <a:pt x="9490076" y="25063447"/>
                </a:lnTo>
                <a:lnTo>
                  <a:pt x="9197976" y="25168223"/>
                </a:lnTo>
                <a:lnTo>
                  <a:pt x="8905876" y="25276175"/>
                </a:lnTo>
                <a:lnTo>
                  <a:pt x="8610600" y="25387299"/>
                </a:lnTo>
                <a:lnTo>
                  <a:pt x="8318500" y="25501599"/>
                </a:lnTo>
                <a:lnTo>
                  <a:pt x="8026400" y="25615899"/>
                </a:lnTo>
                <a:lnTo>
                  <a:pt x="7737476" y="25736547"/>
                </a:lnTo>
                <a:lnTo>
                  <a:pt x="7451724" y="25857199"/>
                </a:lnTo>
                <a:lnTo>
                  <a:pt x="7172324" y="25981023"/>
                </a:lnTo>
                <a:lnTo>
                  <a:pt x="6899276" y="26108023"/>
                </a:lnTo>
                <a:lnTo>
                  <a:pt x="6632576" y="26235023"/>
                </a:lnTo>
                <a:lnTo>
                  <a:pt x="6378576" y="26362023"/>
                </a:lnTo>
                <a:lnTo>
                  <a:pt x="6134100" y="26495375"/>
                </a:lnTo>
                <a:lnTo>
                  <a:pt x="5899152" y="26625547"/>
                </a:lnTo>
                <a:lnTo>
                  <a:pt x="5880100" y="26638247"/>
                </a:lnTo>
                <a:lnTo>
                  <a:pt x="5822952" y="26673175"/>
                </a:lnTo>
                <a:lnTo>
                  <a:pt x="5734048" y="26730323"/>
                </a:lnTo>
                <a:lnTo>
                  <a:pt x="5683248" y="26771599"/>
                </a:lnTo>
                <a:lnTo>
                  <a:pt x="5622924" y="26816047"/>
                </a:lnTo>
                <a:lnTo>
                  <a:pt x="5559424" y="26866847"/>
                </a:lnTo>
                <a:lnTo>
                  <a:pt x="5492752" y="26927175"/>
                </a:lnTo>
                <a:lnTo>
                  <a:pt x="5422900" y="26990675"/>
                </a:lnTo>
                <a:lnTo>
                  <a:pt x="5349876" y="27063699"/>
                </a:lnTo>
                <a:lnTo>
                  <a:pt x="5276848" y="27143075"/>
                </a:lnTo>
                <a:lnTo>
                  <a:pt x="5200648" y="27228799"/>
                </a:lnTo>
                <a:lnTo>
                  <a:pt x="5124448" y="27320875"/>
                </a:lnTo>
                <a:lnTo>
                  <a:pt x="5048248" y="27419299"/>
                </a:lnTo>
                <a:lnTo>
                  <a:pt x="5000624" y="27489147"/>
                </a:lnTo>
                <a:lnTo>
                  <a:pt x="4953000" y="27565347"/>
                </a:lnTo>
                <a:lnTo>
                  <a:pt x="4905376" y="27641547"/>
                </a:lnTo>
                <a:lnTo>
                  <a:pt x="4857752" y="27720923"/>
                </a:lnTo>
                <a:lnTo>
                  <a:pt x="4813300" y="27806647"/>
                </a:lnTo>
                <a:lnTo>
                  <a:pt x="4768848" y="27892375"/>
                </a:lnTo>
                <a:lnTo>
                  <a:pt x="4727576" y="27981275"/>
                </a:lnTo>
                <a:lnTo>
                  <a:pt x="4689476" y="28076523"/>
                </a:lnTo>
                <a:lnTo>
                  <a:pt x="4667248" y="28187647"/>
                </a:lnTo>
                <a:lnTo>
                  <a:pt x="4645024" y="28298775"/>
                </a:lnTo>
                <a:lnTo>
                  <a:pt x="4629152" y="28409899"/>
                </a:lnTo>
                <a:lnTo>
                  <a:pt x="4616448" y="28517847"/>
                </a:lnTo>
                <a:lnTo>
                  <a:pt x="4603752" y="28628975"/>
                </a:lnTo>
                <a:lnTo>
                  <a:pt x="4597400" y="28736923"/>
                </a:lnTo>
                <a:lnTo>
                  <a:pt x="4594224" y="28841699"/>
                </a:lnTo>
                <a:lnTo>
                  <a:pt x="4591048" y="28949647"/>
                </a:lnTo>
                <a:lnTo>
                  <a:pt x="4594224" y="29054423"/>
                </a:lnTo>
                <a:lnTo>
                  <a:pt x="4597400" y="29159199"/>
                </a:lnTo>
                <a:lnTo>
                  <a:pt x="4603752" y="29263975"/>
                </a:lnTo>
                <a:lnTo>
                  <a:pt x="4613276" y="29365575"/>
                </a:lnTo>
                <a:lnTo>
                  <a:pt x="4625976" y="29470347"/>
                </a:lnTo>
                <a:lnTo>
                  <a:pt x="4641848" y="29568775"/>
                </a:lnTo>
                <a:lnTo>
                  <a:pt x="4657724" y="29670375"/>
                </a:lnTo>
                <a:lnTo>
                  <a:pt x="4679952" y="29771975"/>
                </a:lnTo>
                <a:lnTo>
                  <a:pt x="4702176" y="29870399"/>
                </a:lnTo>
                <a:lnTo>
                  <a:pt x="4727576" y="29968823"/>
                </a:lnTo>
                <a:lnTo>
                  <a:pt x="4756152" y="30064075"/>
                </a:lnTo>
                <a:lnTo>
                  <a:pt x="4784724" y="30162499"/>
                </a:lnTo>
                <a:lnTo>
                  <a:pt x="4816476" y="30257747"/>
                </a:lnTo>
                <a:lnTo>
                  <a:pt x="4851400" y="30352999"/>
                </a:lnTo>
                <a:lnTo>
                  <a:pt x="4889500" y="30448247"/>
                </a:lnTo>
                <a:lnTo>
                  <a:pt x="4927600" y="30543499"/>
                </a:lnTo>
                <a:lnTo>
                  <a:pt x="4968876" y="30635575"/>
                </a:lnTo>
                <a:lnTo>
                  <a:pt x="5010152" y="30727647"/>
                </a:lnTo>
                <a:lnTo>
                  <a:pt x="5057776" y="30819723"/>
                </a:lnTo>
                <a:lnTo>
                  <a:pt x="5102224" y="30911799"/>
                </a:lnTo>
                <a:lnTo>
                  <a:pt x="5203824" y="31092775"/>
                </a:lnTo>
                <a:lnTo>
                  <a:pt x="5308600" y="31270575"/>
                </a:lnTo>
                <a:lnTo>
                  <a:pt x="5438776" y="31461075"/>
                </a:lnTo>
                <a:lnTo>
                  <a:pt x="5578476" y="31648399"/>
                </a:lnTo>
                <a:lnTo>
                  <a:pt x="5721352" y="31829375"/>
                </a:lnTo>
                <a:lnTo>
                  <a:pt x="5867400" y="32007175"/>
                </a:lnTo>
                <a:lnTo>
                  <a:pt x="6022976" y="32178623"/>
                </a:lnTo>
                <a:lnTo>
                  <a:pt x="6181724" y="32343723"/>
                </a:lnTo>
                <a:lnTo>
                  <a:pt x="6343648" y="32505647"/>
                </a:lnTo>
                <a:lnTo>
                  <a:pt x="6515100" y="32664399"/>
                </a:lnTo>
                <a:lnTo>
                  <a:pt x="6686552" y="32813623"/>
                </a:lnTo>
                <a:lnTo>
                  <a:pt x="6864352" y="32959675"/>
                </a:lnTo>
                <a:lnTo>
                  <a:pt x="7048500" y="33102547"/>
                </a:lnTo>
                <a:lnTo>
                  <a:pt x="7235824" y="33235899"/>
                </a:lnTo>
                <a:lnTo>
                  <a:pt x="7426324" y="33366075"/>
                </a:lnTo>
                <a:lnTo>
                  <a:pt x="7620000" y="33486723"/>
                </a:lnTo>
                <a:lnTo>
                  <a:pt x="7816848" y="33604199"/>
                </a:lnTo>
                <a:lnTo>
                  <a:pt x="8020048" y="33715323"/>
                </a:lnTo>
                <a:lnTo>
                  <a:pt x="8223248" y="33820099"/>
                </a:lnTo>
                <a:lnTo>
                  <a:pt x="8432800" y="33918523"/>
                </a:lnTo>
                <a:lnTo>
                  <a:pt x="8642352" y="34010599"/>
                </a:lnTo>
                <a:lnTo>
                  <a:pt x="8855076" y="34093147"/>
                </a:lnTo>
                <a:lnTo>
                  <a:pt x="9074152" y="34172523"/>
                </a:lnTo>
                <a:lnTo>
                  <a:pt x="9290048" y="34242375"/>
                </a:lnTo>
                <a:lnTo>
                  <a:pt x="9512300" y="34305875"/>
                </a:lnTo>
                <a:lnTo>
                  <a:pt x="9734552" y="34363023"/>
                </a:lnTo>
                <a:lnTo>
                  <a:pt x="9845676" y="34388423"/>
                </a:lnTo>
                <a:lnTo>
                  <a:pt x="9959976" y="34413823"/>
                </a:lnTo>
                <a:lnTo>
                  <a:pt x="10071100" y="34432875"/>
                </a:lnTo>
                <a:lnTo>
                  <a:pt x="10185400" y="34455099"/>
                </a:lnTo>
                <a:lnTo>
                  <a:pt x="10299700" y="34470975"/>
                </a:lnTo>
                <a:lnTo>
                  <a:pt x="10414000" y="34490023"/>
                </a:lnTo>
                <a:lnTo>
                  <a:pt x="10528300" y="34502723"/>
                </a:lnTo>
                <a:lnTo>
                  <a:pt x="10642600" y="34515423"/>
                </a:lnTo>
                <a:lnTo>
                  <a:pt x="10756900" y="34524947"/>
                </a:lnTo>
                <a:lnTo>
                  <a:pt x="10871200" y="34534475"/>
                </a:lnTo>
                <a:lnTo>
                  <a:pt x="10985500" y="34540823"/>
                </a:lnTo>
                <a:lnTo>
                  <a:pt x="11102976" y="34543999"/>
                </a:lnTo>
                <a:lnTo>
                  <a:pt x="11217276" y="34547175"/>
                </a:lnTo>
                <a:lnTo>
                  <a:pt x="11334752" y="34547175"/>
                </a:lnTo>
                <a:lnTo>
                  <a:pt x="11449048" y="34543999"/>
                </a:lnTo>
                <a:lnTo>
                  <a:pt x="11566524" y="34540823"/>
                </a:lnTo>
                <a:lnTo>
                  <a:pt x="11674476" y="34534475"/>
                </a:lnTo>
                <a:lnTo>
                  <a:pt x="11779248" y="34521775"/>
                </a:lnTo>
                <a:lnTo>
                  <a:pt x="11887200" y="34509075"/>
                </a:lnTo>
                <a:lnTo>
                  <a:pt x="11995152" y="34496375"/>
                </a:lnTo>
                <a:lnTo>
                  <a:pt x="12103100" y="34480499"/>
                </a:lnTo>
                <a:lnTo>
                  <a:pt x="12211048" y="34458275"/>
                </a:lnTo>
                <a:lnTo>
                  <a:pt x="12322176" y="34439223"/>
                </a:lnTo>
                <a:lnTo>
                  <a:pt x="12430124" y="34413823"/>
                </a:lnTo>
                <a:lnTo>
                  <a:pt x="12493624" y="34394775"/>
                </a:lnTo>
                <a:lnTo>
                  <a:pt x="12557124" y="34372547"/>
                </a:lnTo>
                <a:lnTo>
                  <a:pt x="12614276" y="34350323"/>
                </a:lnTo>
                <a:lnTo>
                  <a:pt x="12668248" y="34328099"/>
                </a:lnTo>
                <a:lnTo>
                  <a:pt x="12722224" y="34302699"/>
                </a:lnTo>
                <a:lnTo>
                  <a:pt x="12769848" y="34274123"/>
                </a:lnTo>
                <a:lnTo>
                  <a:pt x="12817476" y="34245547"/>
                </a:lnTo>
                <a:lnTo>
                  <a:pt x="12861924" y="34216975"/>
                </a:lnTo>
                <a:lnTo>
                  <a:pt x="12903200" y="34185223"/>
                </a:lnTo>
                <a:lnTo>
                  <a:pt x="12944476" y="34153475"/>
                </a:lnTo>
                <a:lnTo>
                  <a:pt x="12982576" y="34118547"/>
                </a:lnTo>
                <a:lnTo>
                  <a:pt x="13014324" y="34083623"/>
                </a:lnTo>
                <a:lnTo>
                  <a:pt x="13049248" y="34045523"/>
                </a:lnTo>
                <a:lnTo>
                  <a:pt x="13077824" y="34010599"/>
                </a:lnTo>
                <a:lnTo>
                  <a:pt x="13106400" y="33969323"/>
                </a:lnTo>
                <a:lnTo>
                  <a:pt x="13131800" y="33931223"/>
                </a:lnTo>
                <a:lnTo>
                  <a:pt x="13157200" y="33889947"/>
                </a:lnTo>
                <a:lnTo>
                  <a:pt x="13176248" y="33845499"/>
                </a:lnTo>
                <a:lnTo>
                  <a:pt x="13198476" y="33804223"/>
                </a:lnTo>
                <a:lnTo>
                  <a:pt x="13214352" y="33759775"/>
                </a:lnTo>
                <a:lnTo>
                  <a:pt x="13233400" y="33715323"/>
                </a:lnTo>
                <a:lnTo>
                  <a:pt x="13246100" y="33667699"/>
                </a:lnTo>
                <a:lnTo>
                  <a:pt x="13271500" y="33575623"/>
                </a:lnTo>
                <a:lnTo>
                  <a:pt x="13290552" y="33477199"/>
                </a:lnTo>
                <a:lnTo>
                  <a:pt x="13303248" y="33375599"/>
                </a:lnTo>
                <a:lnTo>
                  <a:pt x="13312776" y="33273999"/>
                </a:lnTo>
                <a:lnTo>
                  <a:pt x="13315952" y="33169223"/>
                </a:lnTo>
                <a:lnTo>
                  <a:pt x="13315952" y="33061275"/>
                </a:lnTo>
                <a:lnTo>
                  <a:pt x="13312776" y="32953323"/>
                </a:lnTo>
                <a:lnTo>
                  <a:pt x="13306424" y="32845375"/>
                </a:lnTo>
                <a:lnTo>
                  <a:pt x="13296900" y="32734247"/>
                </a:lnTo>
                <a:lnTo>
                  <a:pt x="13274676" y="32511999"/>
                </a:lnTo>
                <a:lnTo>
                  <a:pt x="13252448" y="32292923"/>
                </a:lnTo>
                <a:lnTo>
                  <a:pt x="13227048" y="32073847"/>
                </a:lnTo>
                <a:lnTo>
                  <a:pt x="13217524" y="31965899"/>
                </a:lnTo>
                <a:lnTo>
                  <a:pt x="13211176" y="31857947"/>
                </a:lnTo>
                <a:lnTo>
                  <a:pt x="13204824" y="31756347"/>
                </a:lnTo>
                <a:lnTo>
                  <a:pt x="13201648" y="31654747"/>
                </a:lnTo>
                <a:lnTo>
                  <a:pt x="13204824" y="31553147"/>
                </a:lnTo>
                <a:lnTo>
                  <a:pt x="13208000" y="31457899"/>
                </a:lnTo>
                <a:lnTo>
                  <a:pt x="13128624" y="31511875"/>
                </a:lnTo>
                <a:lnTo>
                  <a:pt x="13049248" y="31559499"/>
                </a:lnTo>
                <a:lnTo>
                  <a:pt x="12966700" y="31607123"/>
                </a:lnTo>
                <a:lnTo>
                  <a:pt x="12884152" y="31654747"/>
                </a:lnTo>
                <a:lnTo>
                  <a:pt x="12798424" y="31696023"/>
                </a:lnTo>
                <a:lnTo>
                  <a:pt x="12712700" y="31737299"/>
                </a:lnTo>
                <a:lnTo>
                  <a:pt x="12623800" y="31775399"/>
                </a:lnTo>
                <a:lnTo>
                  <a:pt x="12534900" y="31810323"/>
                </a:lnTo>
                <a:lnTo>
                  <a:pt x="12395200" y="31861123"/>
                </a:lnTo>
                <a:lnTo>
                  <a:pt x="12255500" y="31902399"/>
                </a:lnTo>
                <a:lnTo>
                  <a:pt x="12118976" y="31940499"/>
                </a:lnTo>
                <a:lnTo>
                  <a:pt x="11979276" y="31969075"/>
                </a:lnTo>
                <a:lnTo>
                  <a:pt x="11842752" y="31991299"/>
                </a:lnTo>
                <a:lnTo>
                  <a:pt x="11706224" y="32010347"/>
                </a:lnTo>
                <a:lnTo>
                  <a:pt x="11569700" y="32019875"/>
                </a:lnTo>
                <a:lnTo>
                  <a:pt x="11433176" y="32023047"/>
                </a:lnTo>
                <a:lnTo>
                  <a:pt x="11309352" y="32026223"/>
                </a:lnTo>
                <a:lnTo>
                  <a:pt x="11185524" y="32023047"/>
                </a:lnTo>
                <a:lnTo>
                  <a:pt x="11061700" y="32013523"/>
                </a:lnTo>
                <a:lnTo>
                  <a:pt x="10937876" y="32000823"/>
                </a:lnTo>
                <a:lnTo>
                  <a:pt x="10817224" y="31978599"/>
                </a:lnTo>
                <a:lnTo>
                  <a:pt x="10699752" y="31956375"/>
                </a:lnTo>
                <a:lnTo>
                  <a:pt x="10582276" y="31924623"/>
                </a:lnTo>
                <a:lnTo>
                  <a:pt x="10464800" y="31889699"/>
                </a:lnTo>
                <a:lnTo>
                  <a:pt x="10350500" y="31848423"/>
                </a:lnTo>
                <a:lnTo>
                  <a:pt x="10239376" y="31803975"/>
                </a:lnTo>
                <a:lnTo>
                  <a:pt x="10131424" y="31756347"/>
                </a:lnTo>
                <a:lnTo>
                  <a:pt x="10023476" y="31702375"/>
                </a:lnTo>
                <a:lnTo>
                  <a:pt x="9918700" y="31642047"/>
                </a:lnTo>
                <a:lnTo>
                  <a:pt x="9817100" y="31578547"/>
                </a:lnTo>
                <a:lnTo>
                  <a:pt x="9721848" y="31511875"/>
                </a:lnTo>
                <a:lnTo>
                  <a:pt x="9626600" y="31438847"/>
                </a:lnTo>
                <a:lnTo>
                  <a:pt x="9534524" y="31365823"/>
                </a:lnTo>
                <a:lnTo>
                  <a:pt x="9448800" y="31286447"/>
                </a:lnTo>
                <a:lnTo>
                  <a:pt x="9366248" y="31200723"/>
                </a:lnTo>
                <a:lnTo>
                  <a:pt x="9286876" y="31114999"/>
                </a:lnTo>
                <a:lnTo>
                  <a:pt x="9210676" y="31022923"/>
                </a:lnTo>
                <a:lnTo>
                  <a:pt x="9140824" y="30930847"/>
                </a:lnTo>
                <a:lnTo>
                  <a:pt x="9077324" y="30832423"/>
                </a:lnTo>
                <a:lnTo>
                  <a:pt x="9017000" y="30730823"/>
                </a:lnTo>
                <a:lnTo>
                  <a:pt x="8959848" y="30626047"/>
                </a:lnTo>
                <a:lnTo>
                  <a:pt x="8909048" y="30518099"/>
                </a:lnTo>
                <a:lnTo>
                  <a:pt x="8864600" y="30410147"/>
                </a:lnTo>
                <a:lnTo>
                  <a:pt x="8826500" y="30295847"/>
                </a:lnTo>
                <a:lnTo>
                  <a:pt x="8791576" y="30178375"/>
                </a:lnTo>
                <a:lnTo>
                  <a:pt x="8766176" y="30060899"/>
                </a:lnTo>
                <a:lnTo>
                  <a:pt x="8743952" y="29940247"/>
                </a:lnTo>
                <a:lnTo>
                  <a:pt x="8728076" y="29816423"/>
                </a:lnTo>
                <a:lnTo>
                  <a:pt x="8715376" y="29676723"/>
                </a:lnTo>
                <a:lnTo>
                  <a:pt x="8712200" y="29606875"/>
                </a:lnTo>
                <a:lnTo>
                  <a:pt x="8709024" y="29537023"/>
                </a:lnTo>
                <a:lnTo>
                  <a:pt x="8709024" y="29467175"/>
                </a:lnTo>
                <a:lnTo>
                  <a:pt x="8712200" y="29397323"/>
                </a:lnTo>
                <a:lnTo>
                  <a:pt x="8715376" y="29327475"/>
                </a:lnTo>
                <a:lnTo>
                  <a:pt x="8721724" y="29260799"/>
                </a:lnTo>
                <a:lnTo>
                  <a:pt x="8731248" y="29190947"/>
                </a:lnTo>
                <a:lnTo>
                  <a:pt x="8740776" y="29124275"/>
                </a:lnTo>
                <a:lnTo>
                  <a:pt x="8753476" y="29057599"/>
                </a:lnTo>
                <a:lnTo>
                  <a:pt x="8766176" y="28990923"/>
                </a:lnTo>
                <a:lnTo>
                  <a:pt x="8782048" y="28924247"/>
                </a:lnTo>
                <a:lnTo>
                  <a:pt x="8801100" y="28857575"/>
                </a:lnTo>
                <a:lnTo>
                  <a:pt x="8820152" y="28794075"/>
                </a:lnTo>
                <a:lnTo>
                  <a:pt x="8845552" y="28730575"/>
                </a:lnTo>
                <a:lnTo>
                  <a:pt x="8870952" y="28648023"/>
                </a:lnTo>
                <a:lnTo>
                  <a:pt x="8896352" y="28565475"/>
                </a:lnTo>
                <a:lnTo>
                  <a:pt x="8924924" y="28486099"/>
                </a:lnTo>
                <a:lnTo>
                  <a:pt x="8956676" y="28403547"/>
                </a:lnTo>
                <a:lnTo>
                  <a:pt x="9023352" y="28247975"/>
                </a:lnTo>
                <a:lnTo>
                  <a:pt x="9096376" y="28092399"/>
                </a:lnTo>
                <a:lnTo>
                  <a:pt x="9175752" y="27943175"/>
                </a:lnTo>
                <a:lnTo>
                  <a:pt x="9261476" y="27797123"/>
                </a:lnTo>
                <a:lnTo>
                  <a:pt x="9347200" y="27657423"/>
                </a:lnTo>
                <a:lnTo>
                  <a:pt x="9439276" y="27520899"/>
                </a:lnTo>
                <a:lnTo>
                  <a:pt x="9480552" y="27447875"/>
                </a:lnTo>
                <a:lnTo>
                  <a:pt x="9521824" y="27381199"/>
                </a:lnTo>
                <a:lnTo>
                  <a:pt x="9563100" y="27324047"/>
                </a:lnTo>
                <a:lnTo>
                  <a:pt x="9601200" y="27270075"/>
                </a:lnTo>
                <a:lnTo>
                  <a:pt x="9639300" y="27228799"/>
                </a:lnTo>
                <a:lnTo>
                  <a:pt x="9674224" y="27193875"/>
                </a:lnTo>
                <a:lnTo>
                  <a:pt x="9705976" y="27168475"/>
                </a:lnTo>
                <a:lnTo>
                  <a:pt x="9721848" y="27162123"/>
                </a:lnTo>
                <a:lnTo>
                  <a:pt x="9737724" y="27155775"/>
                </a:lnTo>
                <a:lnTo>
                  <a:pt x="9763124" y="27181175"/>
                </a:lnTo>
                <a:lnTo>
                  <a:pt x="9798048" y="27212923"/>
                </a:lnTo>
                <a:lnTo>
                  <a:pt x="9842500" y="27247847"/>
                </a:lnTo>
                <a:lnTo>
                  <a:pt x="9902824" y="27285947"/>
                </a:lnTo>
                <a:lnTo>
                  <a:pt x="9975848" y="27327223"/>
                </a:lnTo>
                <a:lnTo>
                  <a:pt x="10017124" y="27346275"/>
                </a:lnTo>
                <a:lnTo>
                  <a:pt x="10058400" y="27365323"/>
                </a:lnTo>
                <a:lnTo>
                  <a:pt x="10106024" y="27381199"/>
                </a:lnTo>
                <a:lnTo>
                  <a:pt x="10156824" y="27397075"/>
                </a:lnTo>
                <a:lnTo>
                  <a:pt x="10210800" y="27409775"/>
                </a:lnTo>
                <a:lnTo>
                  <a:pt x="10264776" y="27422475"/>
                </a:lnTo>
                <a:lnTo>
                  <a:pt x="10325100" y="27428823"/>
                </a:lnTo>
                <a:lnTo>
                  <a:pt x="10388600" y="27435175"/>
                </a:lnTo>
                <a:lnTo>
                  <a:pt x="10452100" y="27435175"/>
                </a:lnTo>
                <a:lnTo>
                  <a:pt x="10521952" y="27435175"/>
                </a:lnTo>
                <a:lnTo>
                  <a:pt x="10594976" y="27428823"/>
                </a:lnTo>
                <a:lnTo>
                  <a:pt x="10668000" y="27416123"/>
                </a:lnTo>
                <a:lnTo>
                  <a:pt x="10744200" y="27400247"/>
                </a:lnTo>
                <a:lnTo>
                  <a:pt x="10826752" y="27378023"/>
                </a:lnTo>
                <a:lnTo>
                  <a:pt x="10909300" y="27349447"/>
                </a:lnTo>
                <a:lnTo>
                  <a:pt x="10995024" y="27314523"/>
                </a:lnTo>
                <a:lnTo>
                  <a:pt x="11083924" y="27276423"/>
                </a:lnTo>
                <a:lnTo>
                  <a:pt x="11176000" y="27228799"/>
                </a:lnTo>
                <a:lnTo>
                  <a:pt x="11271248" y="27174823"/>
                </a:lnTo>
                <a:lnTo>
                  <a:pt x="11369676" y="27111323"/>
                </a:lnTo>
                <a:lnTo>
                  <a:pt x="11395076" y="27111323"/>
                </a:lnTo>
                <a:lnTo>
                  <a:pt x="11420476" y="27111323"/>
                </a:lnTo>
                <a:lnTo>
                  <a:pt x="11455400" y="27114499"/>
                </a:lnTo>
                <a:lnTo>
                  <a:pt x="11490324" y="27124023"/>
                </a:lnTo>
                <a:lnTo>
                  <a:pt x="11525248" y="27136723"/>
                </a:lnTo>
                <a:lnTo>
                  <a:pt x="11541124" y="27146247"/>
                </a:lnTo>
                <a:lnTo>
                  <a:pt x="11557000" y="27155775"/>
                </a:lnTo>
                <a:lnTo>
                  <a:pt x="11572876" y="27168475"/>
                </a:lnTo>
                <a:lnTo>
                  <a:pt x="11585576" y="27184347"/>
                </a:lnTo>
                <a:lnTo>
                  <a:pt x="11595100" y="27200223"/>
                </a:lnTo>
                <a:lnTo>
                  <a:pt x="11601448" y="27219275"/>
                </a:lnTo>
                <a:lnTo>
                  <a:pt x="11607800" y="27238323"/>
                </a:lnTo>
                <a:lnTo>
                  <a:pt x="11607800" y="27263723"/>
                </a:lnTo>
                <a:lnTo>
                  <a:pt x="11607800" y="27292299"/>
                </a:lnTo>
                <a:lnTo>
                  <a:pt x="11601448" y="27320875"/>
                </a:lnTo>
                <a:lnTo>
                  <a:pt x="11588752" y="27352623"/>
                </a:lnTo>
                <a:lnTo>
                  <a:pt x="11576048" y="27390723"/>
                </a:lnTo>
                <a:lnTo>
                  <a:pt x="11553824" y="27428823"/>
                </a:lnTo>
                <a:lnTo>
                  <a:pt x="11528424" y="27473275"/>
                </a:lnTo>
                <a:lnTo>
                  <a:pt x="11496676" y="27520899"/>
                </a:lnTo>
                <a:lnTo>
                  <a:pt x="11458576" y="27571699"/>
                </a:lnTo>
                <a:lnTo>
                  <a:pt x="11414124" y="27625675"/>
                </a:lnTo>
                <a:lnTo>
                  <a:pt x="11363324" y="27685999"/>
                </a:lnTo>
                <a:lnTo>
                  <a:pt x="11303000" y="27749499"/>
                </a:lnTo>
                <a:lnTo>
                  <a:pt x="11236324" y="27816175"/>
                </a:lnTo>
                <a:lnTo>
                  <a:pt x="11315700" y="27812999"/>
                </a:lnTo>
                <a:lnTo>
                  <a:pt x="11528424" y="27793947"/>
                </a:lnTo>
                <a:lnTo>
                  <a:pt x="11671300" y="27778075"/>
                </a:lnTo>
                <a:lnTo>
                  <a:pt x="11826876" y="27759023"/>
                </a:lnTo>
                <a:lnTo>
                  <a:pt x="11998324" y="27733623"/>
                </a:lnTo>
                <a:lnTo>
                  <a:pt x="12176124" y="27701875"/>
                </a:lnTo>
                <a:lnTo>
                  <a:pt x="12353924" y="27663775"/>
                </a:lnTo>
                <a:lnTo>
                  <a:pt x="12439648" y="27641547"/>
                </a:lnTo>
                <a:lnTo>
                  <a:pt x="12525376" y="27616147"/>
                </a:lnTo>
                <a:lnTo>
                  <a:pt x="12607924" y="27590747"/>
                </a:lnTo>
                <a:lnTo>
                  <a:pt x="12690476" y="27562175"/>
                </a:lnTo>
                <a:lnTo>
                  <a:pt x="12766676" y="27533599"/>
                </a:lnTo>
                <a:lnTo>
                  <a:pt x="12839700" y="27501847"/>
                </a:lnTo>
                <a:lnTo>
                  <a:pt x="12906376" y="27466923"/>
                </a:lnTo>
                <a:lnTo>
                  <a:pt x="12966700" y="27428823"/>
                </a:lnTo>
                <a:lnTo>
                  <a:pt x="13020676" y="27390723"/>
                </a:lnTo>
                <a:lnTo>
                  <a:pt x="13071476" y="27349447"/>
                </a:lnTo>
                <a:lnTo>
                  <a:pt x="13090524" y="27327223"/>
                </a:lnTo>
                <a:lnTo>
                  <a:pt x="13109576" y="27304999"/>
                </a:lnTo>
                <a:lnTo>
                  <a:pt x="13128624" y="27279599"/>
                </a:lnTo>
                <a:lnTo>
                  <a:pt x="13141324" y="27257375"/>
                </a:lnTo>
                <a:lnTo>
                  <a:pt x="13154024" y="27231975"/>
                </a:lnTo>
                <a:lnTo>
                  <a:pt x="13166724" y="27206575"/>
                </a:lnTo>
                <a:lnTo>
                  <a:pt x="13173076" y="27181175"/>
                </a:lnTo>
                <a:lnTo>
                  <a:pt x="13179424" y="27155775"/>
                </a:lnTo>
                <a:lnTo>
                  <a:pt x="12030076" y="27066875"/>
                </a:lnTo>
                <a:lnTo>
                  <a:pt x="12141200" y="27009723"/>
                </a:lnTo>
                <a:lnTo>
                  <a:pt x="12261848" y="26949399"/>
                </a:lnTo>
                <a:lnTo>
                  <a:pt x="12404724" y="26870023"/>
                </a:lnTo>
                <a:lnTo>
                  <a:pt x="12560300" y="26777947"/>
                </a:lnTo>
                <a:lnTo>
                  <a:pt x="12639676" y="26727147"/>
                </a:lnTo>
                <a:lnTo>
                  <a:pt x="12715876" y="26679523"/>
                </a:lnTo>
                <a:lnTo>
                  <a:pt x="12788900" y="26628723"/>
                </a:lnTo>
                <a:lnTo>
                  <a:pt x="12855576" y="26577923"/>
                </a:lnTo>
                <a:lnTo>
                  <a:pt x="12915900" y="26527123"/>
                </a:lnTo>
                <a:lnTo>
                  <a:pt x="12969876" y="26476323"/>
                </a:lnTo>
                <a:lnTo>
                  <a:pt x="13011152" y="26428699"/>
                </a:lnTo>
                <a:lnTo>
                  <a:pt x="13027024" y="26406475"/>
                </a:lnTo>
                <a:lnTo>
                  <a:pt x="13042900" y="26384247"/>
                </a:lnTo>
                <a:lnTo>
                  <a:pt x="13052424" y="26362023"/>
                </a:lnTo>
                <a:lnTo>
                  <a:pt x="13058776" y="26339799"/>
                </a:lnTo>
                <a:lnTo>
                  <a:pt x="13061952" y="26320747"/>
                </a:lnTo>
                <a:lnTo>
                  <a:pt x="13061952" y="26301699"/>
                </a:lnTo>
                <a:lnTo>
                  <a:pt x="13055600" y="26282647"/>
                </a:lnTo>
                <a:lnTo>
                  <a:pt x="13046076" y="26266775"/>
                </a:lnTo>
                <a:lnTo>
                  <a:pt x="13033376" y="26250899"/>
                </a:lnTo>
                <a:lnTo>
                  <a:pt x="13014324" y="26238199"/>
                </a:lnTo>
                <a:lnTo>
                  <a:pt x="12992100" y="26222323"/>
                </a:lnTo>
                <a:lnTo>
                  <a:pt x="12960352" y="26212799"/>
                </a:lnTo>
                <a:lnTo>
                  <a:pt x="12928600" y="26200099"/>
                </a:lnTo>
                <a:lnTo>
                  <a:pt x="12887324" y="26193747"/>
                </a:lnTo>
                <a:lnTo>
                  <a:pt x="12842876" y="26184223"/>
                </a:lnTo>
                <a:lnTo>
                  <a:pt x="12792076" y="26177875"/>
                </a:lnTo>
                <a:lnTo>
                  <a:pt x="12731752" y="26174699"/>
                </a:lnTo>
                <a:lnTo>
                  <a:pt x="12668248" y="26174699"/>
                </a:lnTo>
                <a:lnTo>
                  <a:pt x="12598400" y="26171523"/>
                </a:lnTo>
                <a:lnTo>
                  <a:pt x="12519024" y="26174699"/>
                </a:lnTo>
                <a:lnTo>
                  <a:pt x="12344400" y="26184223"/>
                </a:lnTo>
                <a:lnTo>
                  <a:pt x="12138024" y="26203275"/>
                </a:lnTo>
                <a:lnTo>
                  <a:pt x="11899900" y="26231847"/>
                </a:lnTo>
                <a:lnTo>
                  <a:pt x="11630024" y="26269947"/>
                </a:lnTo>
                <a:lnTo>
                  <a:pt x="11325224" y="26317575"/>
                </a:lnTo>
                <a:lnTo>
                  <a:pt x="11287124" y="26320747"/>
                </a:lnTo>
                <a:lnTo>
                  <a:pt x="11242676" y="26323923"/>
                </a:lnTo>
                <a:lnTo>
                  <a:pt x="11188700" y="26327099"/>
                </a:lnTo>
                <a:lnTo>
                  <a:pt x="11128376" y="26327099"/>
                </a:lnTo>
                <a:lnTo>
                  <a:pt x="11068048" y="26323923"/>
                </a:lnTo>
                <a:lnTo>
                  <a:pt x="11007724" y="26314399"/>
                </a:lnTo>
                <a:lnTo>
                  <a:pt x="10982324" y="26308047"/>
                </a:lnTo>
                <a:lnTo>
                  <a:pt x="10956924" y="26301699"/>
                </a:lnTo>
                <a:lnTo>
                  <a:pt x="10934700" y="26288999"/>
                </a:lnTo>
                <a:lnTo>
                  <a:pt x="10915648" y="26276299"/>
                </a:lnTo>
                <a:lnTo>
                  <a:pt x="10899776" y="26263599"/>
                </a:lnTo>
                <a:lnTo>
                  <a:pt x="10887076" y="26244547"/>
                </a:lnTo>
                <a:lnTo>
                  <a:pt x="10880724" y="26225499"/>
                </a:lnTo>
                <a:lnTo>
                  <a:pt x="10880724" y="26203275"/>
                </a:lnTo>
                <a:lnTo>
                  <a:pt x="10887076" y="26177875"/>
                </a:lnTo>
                <a:lnTo>
                  <a:pt x="10896600" y="26149299"/>
                </a:lnTo>
                <a:lnTo>
                  <a:pt x="10915648" y="26117547"/>
                </a:lnTo>
                <a:lnTo>
                  <a:pt x="10941048" y="26082623"/>
                </a:lnTo>
                <a:lnTo>
                  <a:pt x="10975976" y="26044523"/>
                </a:lnTo>
                <a:lnTo>
                  <a:pt x="11017248" y="26000075"/>
                </a:lnTo>
                <a:lnTo>
                  <a:pt x="11068048" y="25952447"/>
                </a:lnTo>
                <a:lnTo>
                  <a:pt x="11128376" y="25901647"/>
                </a:lnTo>
                <a:lnTo>
                  <a:pt x="11201400" y="25847675"/>
                </a:lnTo>
                <a:lnTo>
                  <a:pt x="11280776" y="25787347"/>
                </a:lnTo>
                <a:lnTo>
                  <a:pt x="11344276" y="25742899"/>
                </a:lnTo>
                <a:lnTo>
                  <a:pt x="11512552" y="25615899"/>
                </a:lnTo>
                <a:lnTo>
                  <a:pt x="11626848" y="25526999"/>
                </a:lnTo>
                <a:lnTo>
                  <a:pt x="11753848" y="25425399"/>
                </a:lnTo>
                <a:lnTo>
                  <a:pt x="11893552" y="25307923"/>
                </a:lnTo>
                <a:lnTo>
                  <a:pt x="12036424" y="25180923"/>
                </a:lnTo>
                <a:lnTo>
                  <a:pt x="12185648" y="25044399"/>
                </a:lnTo>
                <a:lnTo>
                  <a:pt x="12331700" y="24901523"/>
                </a:lnTo>
                <a:lnTo>
                  <a:pt x="12401552" y="24825323"/>
                </a:lnTo>
                <a:lnTo>
                  <a:pt x="12471400" y="24749123"/>
                </a:lnTo>
                <a:lnTo>
                  <a:pt x="12538076" y="24672923"/>
                </a:lnTo>
                <a:lnTo>
                  <a:pt x="12604752" y="24596723"/>
                </a:lnTo>
                <a:lnTo>
                  <a:pt x="12665076" y="24517347"/>
                </a:lnTo>
                <a:lnTo>
                  <a:pt x="12722224" y="24441147"/>
                </a:lnTo>
                <a:lnTo>
                  <a:pt x="12773024" y="24361775"/>
                </a:lnTo>
                <a:lnTo>
                  <a:pt x="12823824" y="24285575"/>
                </a:lnTo>
                <a:lnTo>
                  <a:pt x="12865100" y="24206199"/>
                </a:lnTo>
                <a:lnTo>
                  <a:pt x="12903200" y="24129999"/>
                </a:lnTo>
                <a:lnTo>
                  <a:pt x="12934952" y="24053799"/>
                </a:lnTo>
                <a:lnTo>
                  <a:pt x="12957176" y="23977599"/>
                </a:lnTo>
                <a:close/>
                <a:moveTo>
                  <a:pt x="5556248" y="971549"/>
                </a:moveTo>
                <a:lnTo>
                  <a:pt x="5676900" y="974724"/>
                </a:lnTo>
                <a:lnTo>
                  <a:pt x="5822952" y="981074"/>
                </a:lnTo>
                <a:lnTo>
                  <a:pt x="5902324" y="990599"/>
                </a:lnTo>
                <a:lnTo>
                  <a:pt x="5984876" y="1000124"/>
                </a:lnTo>
                <a:lnTo>
                  <a:pt x="6073776" y="1012824"/>
                </a:lnTo>
                <a:lnTo>
                  <a:pt x="6165848" y="1028699"/>
                </a:lnTo>
                <a:lnTo>
                  <a:pt x="6257924" y="1050924"/>
                </a:lnTo>
                <a:lnTo>
                  <a:pt x="6356352" y="1073149"/>
                </a:lnTo>
                <a:lnTo>
                  <a:pt x="6451600" y="1101724"/>
                </a:lnTo>
                <a:lnTo>
                  <a:pt x="6550024" y="1136649"/>
                </a:lnTo>
                <a:lnTo>
                  <a:pt x="6648448" y="1174749"/>
                </a:lnTo>
                <a:lnTo>
                  <a:pt x="6746876" y="1216024"/>
                </a:lnTo>
                <a:lnTo>
                  <a:pt x="6842124" y="1266824"/>
                </a:lnTo>
                <a:lnTo>
                  <a:pt x="6937376" y="1320799"/>
                </a:lnTo>
                <a:lnTo>
                  <a:pt x="7032624" y="1381124"/>
                </a:lnTo>
                <a:lnTo>
                  <a:pt x="7121524" y="1450974"/>
                </a:lnTo>
                <a:lnTo>
                  <a:pt x="7165976" y="1485899"/>
                </a:lnTo>
                <a:lnTo>
                  <a:pt x="7207248" y="1523999"/>
                </a:lnTo>
                <a:lnTo>
                  <a:pt x="7251700" y="1565274"/>
                </a:lnTo>
                <a:lnTo>
                  <a:pt x="7292976" y="1606549"/>
                </a:lnTo>
                <a:lnTo>
                  <a:pt x="7331076" y="1650999"/>
                </a:lnTo>
                <a:lnTo>
                  <a:pt x="7372352" y="1695449"/>
                </a:lnTo>
                <a:lnTo>
                  <a:pt x="7407276" y="1743074"/>
                </a:lnTo>
                <a:lnTo>
                  <a:pt x="7445376" y="1793874"/>
                </a:lnTo>
                <a:lnTo>
                  <a:pt x="7480300" y="1847849"/>
                </a:lnTo>
                <a:lnTo>
                  <a:pt x="7512048" y="1901824"/>
                </a:lnTo>
                <a:lnTo>
                  <a:pt x="7543800" y="1955799"/>
                </a:lnTo>
                <a:lnTo>
                  <a:pt x="7575552" y="2016124"/>
                </a:lnTo>
                <a:lnTo>
                  <a:pt x="7604124" y="2076449"/>
                </a:lnTo>
                <a:lnTo>
                  <a:pt x="7629524" y="2139949"/>
                </a:lnTo>
                <a:lnTo>
                  <a:pt x="7654924" y="2203448"/>
                </a:lnTo>
                <a:lnTo>
                  <a:pt x="7677152" y="2273299"/>
                </a:lnTo>
                <a:lnTo>
                  <a:pt x="7753352" y="2216149"/>
                </a:lnTo>
                <a:lnTo>
                  <a:pt x="7842248" y="2152649"/>
                </a:lnTo>
                <a:lnTo>
                  <a:pt x="7966076" y="2070099"/>
                </a:lnTo>
                <a:lnTo>
                  <a:pt x="8115300" y="1978024"/>
                </a:lnTo>
                <a:lnTo>
                  <a:pt x="8204200" y="1927224"/>
                </a:lnTo>
                <a:lnTo>
                  <a:pt x="8296276" y="1879599"/>
                </a:lnTo>
                <a:lnTo>
                  <a:pt x="8394700" y="1825624"/>
                </a:lnTo>
                <a:lnTo>
                  <a:pt x="8502648" y="1774824"/>
                </a:lnTo>
                <a:lnTo>
                  <a:pt x="8613776" y="1727199"/>
                </a:lnTo>
                <a:lnTo>
                  <a:pt x="8731248" y="1676399"/>
                </a:lnTo>
                <a:lnTo>
                  <a:pt x="8851900" y="1628774"/>
                </a:lnTo>
                <a:lnTo>
                  <a:pt x="8978900" y="1584324"/>
                </a:lnTo>
                <a:lnTo>
                  <a:pt x="9112248" y="1543049"/>
                </a:lnTo>
                <a:lnTo>
                  <a:pt x="9248776" y="1504949"/>
                </a:lnTo>
                <a:lnTo>
                  <a:pt x="9391648" y="1473199"/>
                </a:lnTo>
                <a:lnTo>
                  <a:pt x="9537700" y="1444624"/>
                </a:lnTo>
                <a:lnTo>
                  <a:pt x="9683752" y="1419224"/>
                </a:lnTo>
                <a:lnTo>
                  <a:pt x="9836152" y="1403349"/>
                </a:lnTo>
                <a:lnTo>
                  <a:pt x="9991724" y="1393824"/>
                </a:lnTo>
                <a:lnTo>
                  <a:pt x="10071100" y="1390649"/>
                </a:lnTo>
                <a:lnTo>
                  <a:pt x="10150476" y="1390649"/>
                </a:lnTo>
                <a:lnTo>
                  <a:pt x="10233024" y="1393824"/>
                </a:lnTo>
                <a:lnTo>
                  <a:pt x="10312400" y="1396999"/>
                </a:lnTo>
                <a:lnTo>
                  <a:pt x="10394952" y="1403349"/>
                </a:lnTo>
                <a:lnTo>
                  <a:pt x="10477500" y="1409699"/>
                </a:lnTo>
                <a:lnTo>
                  <a:pt x="10560048" y="1422399"/>
                </a:lnTo>
                <a:lnTo>
                  <a:pt x="10642600" y="1435099"/>
                </a:lnTo>
                <a:lnTo>
                  <a:pt x="10725152" y="1450974"/>
                </a:lnTo>
                <a:lnTo>
                  <a:pt x="10810876" y="1466849"/>
                </a:lnTo>
                <a:lnTo>
                  <a:pt x="10893424" y="1489074"/>
                </a:lnTo>
                <a:lnTo>
                  <a:pt x="10979152" y="1511299"/>
                </a:lnTo>
                <a:lnTo>
                  <a:pt x="11064876" y="1536699"/>
                </a:lnTo>
                <a:lnTo>
                  <a:pt x="11150600" y="1565274"/>
                </a:lnTo>
                <a:lnTo>
                  <a:pt x="11207752" y="1609724"/>
                </a:lnTo>
                <a:lnTo>
                  <a:pt x="11271248" y="1666874"/>
                </a:lnTo>
                <a:lnTo>
                  <a:pt x="11353800" y="1743074"/>
                </a:lnTo>
                <a:lnTo>
                  <a:pt x="11401424" y="1790699"/>
                </a:lnTo>
                <a:lnTo>
                  <a:pt x="11449048" y="1844674"/>
                </a:lnTo>
                <a:lnTo>
                  <a:pt x="11503024" y="1901824"/>
                </a:lnTo>
                <a:lnTo>
                  <a:pt x="11557000" y="1965324"/>
                </a:lnTo>
                <a:lnTo>
                  <a:pt x="11610976" y="2035174"/>
                </a:lnTo>
                <a:lnTo>
                  <a:pt x="11664952" y="2111374"/>
                </a:lnTo>
                <a:lnTo>
                  <a:pt x="11718924" y="2193924"/>
                </a:lnTo>
                <a:lnTo>
                  <a:pt x="11772900" y="2279648"/>
                </a:lnTo>
                <a:lnTo>
                  <a:pt x="11826876" y="2371724"/>
                </a:lnTo>
                <a:lnTo>
                  <a:pt x="11877676" y="2470149"/>
                </a:lnTo>
                <a:lnTo>
                  <a:pt x="11928476" y="2574924"/>
                </a:lnTo>
                <a:lnTo>
                  <a:pt x="11972924" y="2682874"/>
                </a:lnTo>
                <a:lnTo>
                  <a:pt x="12017376" y="2800349"/>
                </a:lnTo>
                <a:lnTo>
                  <a:pt x="12055476" y="2920999"/>
                </a:lnTo>
                <a:lnTo>
                  <a:pt x="12087224" y="3047999"/>
                </a:lnTo>
                <a:lnTo>
                  <a:pt x="12115800" y="3178174"/>
                </a:lnTo>
                <a:lnTo>
                  <a:pt x="12141200" y="3317874"/>
                </a:lnTo>
                <a:lnTo>
                  <a:pt x="12157076" y="3460749"/>
                </a:lnTo>
                <a:lnTo>
                  <a:pt x="12163424" y="3536949"/>
                </a:lnTo>
                <a:lnTo>
                  <a:pt x="12166600" y="3613149"/>
                </a:lnTo>
                <a:lnTo>
                  <a:pt x="12166600" y="3689349"/>
                </a:lnTo>
                <a:lnTo>
                  <a:pt x="12166600" y="3768724"/>
                </a:lnTo>
                <a:lnTo>
                  <a:pt x="12166600" y="3848099"/>
                </a:lnTo>
                <a:lnTo>
                  <a:pt x="12163424" y="3930649"/>
                </a:lnTo>
                <a:lnTo>
                  <a:pt x="12157076" y="4013199"/>
                </a:lnTo>
                <a:lnTo>
                  <a:pt x="12147552" y="4095748"/>
                </a:lnTo>
                <a:lnTo>
                  <a:pt x="12138024" y="4181474"/>
                </a:lnTo>
                <a:lnTo>
                  <a:pt x="12125324" y="4270374"/>
                </a:lnTo>
                <a:lnTo>
                  <a:pt x="12109448" y="4359274"/>
                </a:lnTo>
                <a:lnTo>
                  <a:pt x="12090400" y="4448174"/>
                </a:lnTo>
                <a:lnTo>
                  <a:pt x="12166600" y="4518024"/>
                </a:lnTo>
                <a:lnTo>
                  <a:pt x="12249152" y="4600574"/>
                </a:lnTo>
                <a:lnTo>
                  <a:pt x="12357100" y="4711699"/>
                </a:lnTo>
                <a:lnTo>
                  <a:pt x="12480924" y="4851399"/>
                </a:lnTo>
                <a:lnTo>
                  <a:pt x="12547600" y="4927599"/>
                </a:lnTo>
                <a:lnTo>
                  <a:pt x="12617448" y="5013324"/>
                </a:lnTo>
                <a:lnTo>
                  <a:pt x="12687300" y="5102224"/>
                </a:lnTo>
                <a:lnTo>
                  <a:pt x="12760324" y="5197474"/>
                </a:lnTo>
                <a:lnTo>
                  <a:pt x="12830176" y="5299074"/>
                </a:lnTo>
                <a:lnTo>
                  <a:pt x="12900024" y="5403849"/>
                </a:lnTo>
                <a:lnTo>
                  <a:pt x="12966700" y="5514974"/>
                </a:lnTo>
                <a:lnTo>
                  <a:pt x="13033376" y="5629274"/>
                </a:lnTo>
                <a:lnTo>
                  <a:pt x="13093700" y="5746749"/>
                </a:lnTo>
                <a:lnTo>
                  <a:pt x="13154024" y="5867399"/>
                </a:lnTo>
                <a:lnTo>
                  <a:pt x="13208000" y="5991224"/>
                </a:lnTo>
                <a:lnTo>
                  <a:pt x="13255624" y="6121399"/>
                </a:lnTo>
                <a:lnTo>
                  <a:pt x="13296900" y="6251574"/>
                </a:lnTo>
                <a:lnTo>
                  <a:pt x="13315952" y="6318249"/>
                </a:lnTo>
                <a:lnTo>
                  <a:pt x="13331824" y="6384924"/>
                </a:lnTo>
                <a:lnTo>
                  <a:pt x="13344524" y="6451599"/>
                </a:lnTo>
                <a:lnTo>
                  <a:pt x="13357224" y="6521449"/>
                </a:lnTo>
                <a:lnTo>
                  <a:pt x="13369924" y="6588124"/>
                </a:lnTo>
                <a:lnTo>
                  <a:pt x="13376276" y="6657974"/>
                </a:lnTo>
                <a:lnTo>
                  <a:pt x="13382624" y="6727824"/>
                </a:lnTo>
                <a:lnTo>
                  <a:pt x="13385800" y="6797674"/>
                </a:lnTo>
                <a:lnTo>
                  <a:pt x="13385800" y="6867524"/>
                </a:lnTo>
                <a:lnTo>
                  <a:pt x="13385800" y="6937374"/>
                </a:lnTo>
                <a:lnTo>
                  <a:pt x="13379448" y="7007224"/>
                </a:lnTo>
                <a:lnTo>
                  <a:pt x="13373100" y="7080249"/>
                </a:lnTo>
                <a:lnTo>
                  <a:pt x="13363576" y="7150099"/>
                </a:lnTo>
                <a:lnTo>
                  <a:pt x="13350876" y="7219949"/>
                </a:lnTo>
                <a:lnTo>
                  <a:pt x="13335000" y="7292974"/>
                </a:lnTo>
                <a:lnTo>
                  <a:pt x="13315952" y="7365999"/>
                </a:lnTo>
                <a:lnTo>
                  <a:pt x="13293724" y="7435849"/>
                </a:lnTo>
                <a:lnTo>
                  <a:pt x="13268324" y="7508874"/>
                </a:lnTo>
                <a:lnTo>
                  <a:pt x="13265152" y="7524749"/>
                </a:lnTo>
                <a:lnTo>
                  <a:pt x="13261976" y="7575549"/>
                </a:lnTo>
                <a:lnTo>
                  <a:pt x="13252448" y="7654924"/>
                </a:lnTo>
                <a:lnTo>
                  <a:pt x="13236576" y="7756524"/>
                </a:lnTo>
                <a:lnTo>
                  <a:pt x="13223876" y="7813674"/>
                </a:lnTo>
                <a:lnTo>
                  <a:pt x="13204824" y="7873999"/>
                </a:lnTo>
                <a:lnTo>
                  <a:pt x="13185776" y="7940674"/>
                </a:lnTo>
                <a:lnTo>
                  <a:pt x="13160376" y="8007349"/>
                </a:lnTo>
                <a:lnTo>
                  <a:pt x="13131800" y="8077199"/>
                </a:lnTo>
                <a:lnTo>
                  <a:pt x="13100048" y="8150223"/>
                </a:lnTo>
                <a:lnTo>
                  <a:pt x="13061952" y="8220074"/>
                </a:lnTo>
                <a:lnTo>
                  <a:pt x="13017500" y="8293099"/>
                </a:lnTo>
                <a:lnTo>
                  <a:pt x="12966700" y="8366124"/>
                </a:lnTo>
                <a:lnTo>
                  <a:pt x="12909552" y="8439149"/>
                </a:lnTo>
                <a:lnTo>
                  <a:pt x="12849224" y="8508999"/>
                </a:lnTo>
                <a:lnTo>
                  <a:pt x="12779376" y="8578849"/>
                </a:lnTo>
                <a:lnTo>
                  <a:pt x="12703176" y="8645523"/>
                </a:lnTo>
                <a:lnTo>
                  <a:pt x="12617448" y="8709024"/>
                </a:lnTo>
                <a:lnTo>
                  <a:pt x="12573000" y="8737599"/>
                </a:lnTo>
                <a:lnTo>
                  <a:pt x="12525376" y="8769349"/>
                </a:lnTo>
                <a:lnTo>
                  <a:pt x="12474576" y="8794749"/>
                </a:lnTo>
                <a:lnTo>
                  <a:pt x="12423776" y="8823323"/>
                </a:lnTo>
                <a:lnTo>
                  <a:pt x="12369800" y="8848724"/>
                </a:lnTo>
                <a:lnTo>
                  <a:pt x="12312648" y="8874123"/>
                </a:lnTo>
                <a:lnTo>
                  <a:pt x="12255500" y="8896349"/>
                </a:lnTo>
                <a:lnTo>
                  <a:pt x="12195176" y="8918574"/>
                </a:lnTo>
                <a:lnTo>
                  <a:pt x="12131676" y="8937623"/>
                </a:lnTo>
                <a:lnTo>
                  <a:pt x="12065000" y="8956674"/>
                </a:lnTo>
                <a:lnTo>
                  <a:pt x="11998324" y="8972549"/>
                </a:lnTo>
                <a:lnTo>
                  <a:pt x="11928476" y="8988424"/>
                </a:lnTo>
                <a:lnTo>
                  <a:pt x="11855448" y="9001124"/>
                </a:lnTo>
                <a:lnTo>
                  <a:pt x="11779248" y="9013823"/>
                </a:lnTo>
                <a:lnTo>
                  <a:pt x="11699876" y="9023349"/>
                </a:lnTo>
                <a:lnTo>
                  <a:pt x="11620500" y="9029699"/>
                </a:lnTo>
                <a:lnTo>
                  <a:pt x="11534776" y="9036048"/>
                </a:lnTo>
                <a:lnTo>
                  <a:pt x="11449048" y="9039223"/>
                </a:lnTo>
                <a:lnTo>
                  <a:pt x="11360152" y="9039223"/>
                </a:lnTo>
                <a:lnTo>
                  <a:pt x="11268076" y="9036048"/>
                </a:lnTo>
                <a:lnTo>
                  <a:pt x="11268076" y="9061449"/>
                </a:lnTo>
                <a:lnTo>
                  <a:pt x="11271248" y="9131299"/>
                </a:lnTo>
                <a:lnTo>
                  <a:pt x="11268076" y="9182098"/>
                </a:lnTo>
                <a:lnTo>
                  <a:pt x="11264900" y="9242424"/>
                </a:lnTo>
                <a:lnTo>
                  <a:pt x="11258552" y="9309099"/>
                </a:lnTo>
                <a:lnTo>
                  <a:pt x="11249024" y="9382123"/>
                </a:lnTo>
                <a:lnTo>
                  <a:pt x="11233152" y="9461499"/>
                </a:lnTo>
                <a:lnTo>
                  <a:pt x="11214100" y="9547223"/>
                </a:lnTo>
                <a:lnTo>
                  <a:pt x="11188700" y="9636123"/>
                </a:lnTo>
                <a:lnTo>
                  <a:pt x="11153776" y="9728198"/>
                </a:lnTo>
                <a:lnTo>
                  <a:pt x="11115676" y="9823449"/>
                </a:lnTo>
                <a:lnTo>
                  <a:pt x="11068048" y="9921873"/>
                </a:lnTo>
                <a:lnTo>
                  <a:pt x="11039476" y="9969499"/>
                </a:lnTo>
                <a:lnTo>
                  <a:pt x="11010900" y="10020298"/>
                </a:lnTo>
                <a:lnTo>
                  <a:pt x="10979152" y="10067923"/>
                </a:lnTo>
                <a:lnTo>
                  <a:pt x="10944224" y="10118724"/>
                </a:lnTo>
                <a:lnTo>
                  <a:pt x="10906124" y="10166348"/>
                </a:lnTo>
                <a:lnTo>
                  <a:pt x="10864848" y="10213973"/>
                </a:lnTo>
                <a:lnTo>
                  <a:pt x="10823576" y="10264774"/>
                </a:lnTo>
                <a:lnTo>
                  <a:pt x="10779124" y="10312398"/>
                </a:lnTo>
                <a:lnTo>
                  <a:pt x="10731500" y="10356849"/>
                </a:lnTo>
                <a:lnTo>
                  <a:pt x="10677524" y="10404474"/>
                </a:lnTo>
                <a:lnTo>
                  <a:pt x="10623552" y="10448924"/>
                </a:lnTo>
                <a:lnTo>
                  <a:pt x="10566400" y="10493373"/>
                </a:lnTo>
                <a:lnTo>
                  <a:pt x="10506076" y="10537823"/>
                </a:lnTo>
                <a:lnTo>
                  <a:pt x="10439400" y="10579099"/>
                </a:lnTo>
                <a:lnTo>
                  <a:pt x="10372724" y="10620373"/>
                </a:lnTo>
                <a:lnTo>
                  <a:pt x="10299700" y="10658473"/>
                </a:lnTo>
                <a:lnTo>
                  <a:pt x="10226676" y="10696574"/>
                </a:lnTo>
                <a:lnTo>
                  <a:pt x="10147300" y="10731499"/>
                </a:lnTo>
                <a:lnTo>
                  <a:pt x="10064752" y="10766423"/>
                </a:lnTo>
                <a:lnTo>
                  <a:pt x="9975848" y="10798173"/>
                </a:lnTo>
                <a:lnTo>
                  <a:pt x="9886952" y="10829923"/>
                </a:lnTo>
                <a:lnTo>
                  <a:pt x="9791700" y="10858499"/>
                </a:lnTo>
                <a:lnTo>
                  <a:pt x="9690100" y="10883899"/>
                </a:lnTo>
                <a:lnTo>
                  <a:pt x="9588500" y="10909299"/>
                </a:lnTo>
                <a:lnTo>
                  <a:pt x="9480552" y="10931523"/>
                </a:lnTo>
                <a:lnTo>
                  <a:pt x="9366248" y="10950574"/>
                </a:lnTo>
                <a:lnTo>
                  <a:pt x="9248776" y="10966449"/>
                </a:lnTo>
                <a:lnTo>
                  <a:pt x="9128124" y="10979149"/>
                </a:lnTo>
                <a:lnTo>
                  <a:pt x="9001124" y="10991849"/>
                </a:lnTo>
                <a:lnTo>
                  <a:pt x="8870952" y="10998199"/>
                </a:lnTo>
                <a:lnTo>
                  <a:pt x="8734424" y="11004549"/>
                </a:lnTo>
                <a:lnTo>
                  <a:pt x="8591552" y="11004549"/>
                </a:lnTo>
                <a:lnTo>
                  <a:pt x="8445500" y="11004549"/>
                </a:lnTo>
                <a:lnTo>
                  <a:pt x="8293100" y="10998199"/>
                </a:lnTo>
                <a:lnTo>
                  <a:pt x="8134352" y="10988674"/>
                </a:lnTo>
                <a:lnTo>
                  <a:pt x="7972424" y="10979149"/>
                </a:lnTo>
                <a:lnTo>
                  <a:pt x="7947024" y="10979149"/>
                </a:lnTo>
                <a:lnTo>
                  <a:pt x="7880352" y="10972799"/>
                </a:lnTo>
                <a:lnTo>
                  <a:pt x="7772400" y="10963273"/>
                </a:lnTo>
                <a:lnTo>
                  <a:pt x="7708900" y="10953749"/>
                </a:lnTo>
                <a:lnTo>
                  <a:pt x="7635876" y="10941049"/>
                </a:lnTo>
                <a:lnTo>
                  <a:pt x="7559676" y="10925173"/>
                </a:lnTo>
                <a:lnTo>
                  <a:pt x="7477124" y="10906123"/>
                </a:lnTo>
                <a:lnTo>
                  <a:pt x="7391400" y="10883899"/>
                </a:lnTo>
                <a:lnTo>
                  <a:pt x="7299324" y="10855323"/>
                </a:lnTo>
                <a:lnTo>
                  <a:pt x="7207248" y="10820399"/>
                </a:lnTo>
                <a:lnTo>
                  <a:pt x="7112000" y="10782299"/>
                </a:lnTo>
                <a:lnTo>
                  <a:pt x="7016752" y="10734674"/>
                </a:lnTo>
                <a:lnTo>
                  <a:pt x="6921500" y="10683873"/>
                </a:lnTo>
                <a:lnTo>
                  <a:pt x="6826248" y="10626724"/>
                </a:lnTo>
                <a:lnTo>
                  <a:pt x="6734176" y="10560049"/>
                </a:lnTo>
                <a:lnTo>
                  <a:pt x="6689724" y="10525124"/>
                </a:lnTo>
                <a:lnTo>
                  <a:pt x="6642100" y="10487024"/>
                </a:lnTo>
                <a:lnTo>
                  <a:pt x="6600824" y="10445749"/>
                </a:lnTo>
                <a:lnTo>
                  <a:pt x="6556376" y="10404474"/>
                </a:lnTo>
                <a:lnTo>
                  <a:pt x="6515100" y="10360023"/>
                </a:lnTo>
                <a:lnTo>
                  <a:pt x="6473824" y="10312398"/>
                </a:lnTo>
                <a:lnTo>
                  <a:pt x="6435724" y="10264774"/>
                </a:lnTo>
                <a:lnTo>
                  <a:pt x="6397624" y="10213973"/>
                </a:lnTo>
                <a:lnTo>
                  <a:pt x="6359524" y="10159999"/>
                </a:lnTo>
                <a:lnTo>
                  <a:pt x="6324600" y="10106023"/>
                </a:lnTo>
                <a:lnTo>
                  <a:pt x="6292848" y="10045699"/>
                </a:lnTo>
                <a:lnTo>
                  <a:pt x="6261100" y="9985373"/>
                </a:lnTo>
                <a:lnTo>
                  <a:pt x="6229352" y="9921873"/>
                </a:lnTo>
                <a:lnTo>
                  <a:pt x="6203952" y="9855199"/>
                </a:lnTo>
                <a:lnTo>
                  <a:pt x="6178552" y="9788524"/>
                </a:lnTo>
                <a:lnTo>
                  <a:pt x="6156324" y="9715499"/>
                </a:lnTo>
                <a:lnTo>
                  <a:pt x="6134100" y="9642474"/>
                </a:lnTo>
                <a:lnTo>
                  <a:pt x="6115048" y="9566273"/>
                </a:lnTo>
                <a:lnTo>
                  <a:pt x="6099176" y="9483723"/>
                </a:lnTo>
                <a:lnTo>
                  <a:pt x="6086476" y="9401173"/>
                </a:lnTo>
                <a:lnTo>
                  <a:pt x="6076952" y="9315449"/>
                </a:lnTo>
                <a:lnTo>
                  <a:pt x="6067424" y="9226549"/>
                </a:lnTo>
                <a:lnTo>
                  <a:pt x="6064248" y="9134474"/>
                </a:lnTo>
                <a:lnTo>
                  <a:pt x="6064248" y="9039223"/>
                </a:lnTo>
                <a:lnTo>
                  <a:pt x="6064248" y="8940799"/>
                </a:lnTo>
                <a:lnTo>
                  <a:pt x="6070600" y="8839199"/>
                </a:lnTo>
                <a:lnTo>
                  <a:pt x="6076952" y="8734424"/>
                </a:lnTo>
                <a:lnTo>
                  <a:pt x="6089648" y="8626474"/>
                </a:lnTo>
                <a:lnTo>
                  <a:pt x="6124576" y="8639173"/>
                </a:lnTo>
                <a:lnTo>
                  <a:pt x="6226176" y="8674098"/>
                </a:lnTo>
                <a:lnTo>
                  <a:pt x="6381752" y="8724899"/>
                </a:lnTo>
                <a:lnTo>
                  <a:pt x="6477000" y="8753473"/>
                </a:lnTo>
                <a:lnTo>
                  <a:pt x="6584952" y="8782048"/>
                </a:lnTo>
                <a:lnTo>
                  <a:pt x="6699248" y="8807449"/>
                </a:lnTo>
                <a:lnTo>
                  <a:pt x="6823076" y="8832849"/>
                </a:lnTo>
                <a:lnTo>
                  <a:pt x="6950076" y="8858248"/>
                </a:lnTo>
                <a:lnTo>
                  <a:pt x="7086600" y="8877299"/>
                </a:lnTo>
                <a:lnTo>
                  <a:pt x="7226300" y="8889998"/>
                </a:lnTo>
                <a:lnTo>
                  <a:pt x="7366000" y="8899523"/>
                </a:lnTo>
                <a:lnTo>
                  <a:pt x="7512048" y="8902699"/>
                </a:lnTo>
                <a:lnTo>
                  <a:pt x="7585076" y="8902699"/>
                </a:lnTo>
                <a:lnTo>
                  <a:pt x="7654924" y="8896349"/>
                </a:lnTo>
                <a:lnTo>
                  <a:pt x="7727952" y="8889998"/>
                </a:lnTo>
                <a:lnTo>
                  <a:pt x="7800976" y="8883649"/>
                </a:lnTo>
                <a:lnTo>
                  <a:pt x="7870824" y="8870949"/>
                </a:lnTo>
                <a:lnTo>
                  <a:pt x="7943848" y="8858248"/>
                </a:lnTo>
                <a:lnTo>
                  <a:pt x="8013700" y="8842374"/>
                </a:lnTo>
                <a:lnTo>
                  <a:pt x="8083552" y="8823323"/>
                </a:lnTo>
                <a:lnTo>
                  <a:pt x="8150224" y="8801099"/>
                </a:lnTo>
                <a:lnTo>
                  <a:pt x="8220076" y="8778874"/>
                </a:lnTo>
                <a:lnTo>
                  <a:pt x="8283576" y="8750299"/>
                </a:lnTo>
                <a:lnTo>
                  <a:pt x="8350248" y="8718549"/>
                </a:lnTo>
                <a:lnTo>
                  <a:pt x="8410576" y="8683623"/>
                </a:lnTo>
                <a:lnTo>
                  <a:pt x="8474076" y="8645523"/>
                </a:lnTo>
                <a:lnTo>
                  <a:pt x="8531224" y="8601074"/>
                </a:lnTo>
                <a:lnTo>
                  <a:pt x="8588376" y="8556624"/>
                </a:lnTo>
                <a:lnTo>
                  <a:pt x="8642352" y="8505823"/>
                </a:lnTo>
                <a:lnTo>
                  <a:pt x="8696324" y="8451849"/>
                </a:lnTo>
                <a:lnTo>
                  <a:pt x="8747124" y="8394699"/>
                </a:lnTo>
                <a:lnTo>
                  <a:pt x="8794752" y="8331199"/>
                </a:lnTo>
                <a:lnTo>
                  <a:pt x="8839200" y="8261349"/>
                </a:lnTo>
                <a:lnTo>
                  <a:pt x="8880476" y="8191499"/>
                </a:lnTo>
                <a:lnTo>
                  <a:pt x="8918576" y="8115299"/>
                </a:lnTo>
                <a:lnTo>
                  <a:pt x="8953500" y="8032749"/>
                </a:lnTo>
                <a:lnTo>
                  <a:pt x="8985248" y="7947024"/>
                </a:lnTo>
                <a:lnTo>
                  <a:pt x="9010648" y="7854949"/>
                </a:lnTo>
                <a:lnTo>
                  <a:pt x="9036048" y="7756524"/>
                </a:lnTo>
                <a:lnTo>
                  <a:pt x="9058276" y="7654924"/>
                </a:lnTo>
                <a:lnTo>
                  <a:pt x="9074152" y="7546974"/>
                </a:lnTo>
                <a:lnTo>
                  <a:pt x="9086848" y="7432674"/>
                </a:lnTo>
                <a:lnTo>
                  <a:pt x="9093200" y="7312024"/>
                </a:lnTo>
                <a:lnTo>
                  <a:pt x="9096376" y="7188199"/>
                </a:lnTo>
                <a:lnTo>
                  <a:pt x="9096376" y="7058024"/>
                </a:lnTo>
                <a:lnTo>
                  <a:pt x="9090024" y="6918324"/>
                </a:lnTo>
                <a:lnTo>
                  <a:pt x="9083676" y="6892924"/>
                </a:lnTo>
                <a:lnTo>
                  <a:pt x="9064624" y="6823074"/>
                </a:lnTo>
                <a:lnTo>
                  <a:pt x="9032876" y="6708774"/>
                </a:lnTo>
                <a:lnTo>
                  <a:pt x="8985248" y="6565899"/>
                </a:lnTo>
                <a:lnTo>
                  <a:pt x="8953500" y="6486524"/>
                </a:lnTo>
                <a:lnTo>
                  <a:pt x="8915400" y="6397624"/>
                </a:lnTo>
                <a:lnTo>
                  <a:pt x="8877300" y="6305549"/>
                </a:lnTo>
                <a:lnTo>
                  <a:pt x="8829676" y="6213474"/>
                </a:lnTo>
                <a:lnTo>
                  <a:pt x="8778876" y="6115049"/>
                </a:lnTo>
                <a:lnTo>
                  <a:pt x="8721724" y="6016624"/>
                </a:lnTo>
                <a:lnTo>
                  <a:pt x="8658224" y="5915024"/>
                </a:lnTo>
                <a:lnTo>
                  <a:pt x="8591552" y="5816599"/>
                </a:lnTo>
                <a:lnTo>
                  <a:pt x="8515352" y="5718174"/>
                </a:lnTo>
                <a:lnTo>
                  <a:pt x="8432800" y="5619749"/>
                </a:lnTo>
                <a:lnTo>
                  <a:pt x="8347076" y="5527674"/>
                </a:lnTo>
                <a:lnTo>
                  <a:pt x="8299448" y="5483224"/>
                </a:lnTo>
                <a:lnTo>
                  <a:pt x="8251824" y="5438774"/>
                </a:lnTo>
                <a:lnTo>
                  <a:pt x="8201024" y="5394324"/>
                </a:lnTo>
                <a:lnTo>
                  <a:pt x="8150224" y="5353049"/>
                </a:lnTo>
                <a:lnTo>
                  <a:pt x="8096248" y="5311774"/>
                </a:lnTo>
                <a:lnTo>
                  <a:pt x="8042276" y="5273674"/>
                </a:lnTo>
                <a:lnTo>
                  <a:pt x="7981952" y="5235574"/>
                </a:lnTo>
                <a:lnTo>
                  <a:pt x="7924800" y="5197474"/>
                </a:lnTo>
                <a:lnTo>
                  <a:pt x="7864476" y="5165724"/>
                </a:lnTo>
                <a:lnTo>
                  <a:pt x="7800976" y="5133974"/>
                </a:lnTo>
                <a:lnTo>
                  <a:pt x="7734300" y="5102224"/>
                </a:lnTo>
                <a:lnTo>
                  <a:pt x="7667624" y="5073649"/>
                </a:lnTo>
                <a:lnTo>
                  <a:pt x="7597776" y="5048249"/>
                </a:lnTo>
                <a:lnTo>
                  <a:pt x="7527924" y="5026024"/>
                </a:lnTo>
                <a:lnTo>
                  <a:pt x="7454900" y="5006974"/>
                </a:lnTo>
                <a:lnTo>
                  <a:pt x="7378700" y="4987923"/>
                </a:lnTo>
                <a:lnTo>
                  <a:pt x="7302500" y="4972049"/>
                </a:lnTo>
                <a:lnTo>
                  <a:pt x="7219952" y="4959349"/>
                </a:lnTo>
                <a:lnTo>
                  <a:pt x="7140576" y="4949824"/>
                </a:lnTo>
                <a:lnTo>
                  <a:pt x="7054848" y="4943474"/>
                </a:lnTo>
                <a:lnTo>
                  <a:pt x="6969124" y="4940299"/>
                </a:lnTo>
                <a:lnTo>
                  <a:pt x="6880224" y="4943474"/>
                </a:lnTo>
                <a:lnTo>
                  <a:pt x="6788152" y="4946649"/>
                </a:lnTo>
                <a:lnTo>
                  <a:pt x="6696076" y="4952999"/>
                </a:lnTo>
                <a:lnTo>
                  <a:pt x="6600824" y="4962524"/>
                </a:lnTo>
                <a:lnTo>
                  <a:pt x="6502400" y="4978399"/>
                </a:lnTo>
                <a:lnTo>
                  <a:pt x="6470648" y="4984749"/>
                </a:lnTo>
                <a:lnTo>
                  <a:pt x="6378576" y="5006974"/>
                </a:lnTo>
                <a:lnTo>
                  <a:pt x="6238876" y="5045074"/>
                </a:lnTo>
                <a:lnTo>
                  <a:pt x="6153152" y="5070474"/>
                </a:lnTo>
                <a:lnTo>
                  <a:pt x="6054724" y="5102224"/>
                </a:lnTo>
                <a:lnTo>
                  <a:pt x="5953124" y="5137149"/>
                </a:lnTo>
                <a:lnTo>
                  <a:pt x="5842000" y="5181599"/>
                </a:lnTo>
                <a:lnTo>
                  <a:pt x="5727700" y="5229224"/>
                </a:lnTo>
                <a:lnTo>
                  <a:pt x="5607048" y="5283199"/>
                </a:lnTo>
                <a:lnTo>
                  <a:pt x="5480048" y="5343524"/>
                </a:lnTo>
                <a:lnTo>
                  <a:pt x="5353048" y="5410199"/>
                </a:lnTo>
                <a:lnTo>
                  <a:pt x="5226048" y="5486399"/>
                </a:lnTo>
                <a:lnTo>
                  <a:pt x="5099048" y="5565774"/>
                </a:lnTo>
                <a:lnTo>
                  <a:pt x="4968876" y="5654674"/>
                </a:lnTo>
                <a:lnTo>
                  <a:pt x="4905376" y="5702299"/>
                </a:lnTo>
                <a:lnTo>
                  <a:pt x="4845048" y="5753099"/>
                </a:lnTo>
                <a:lnTo>
                  <a:pt x="4781552" y="5803899"/>
                </a:lnTo>
                <a:lnTo>
                  <a:pt x="4721224" y="5857874"/>
                </a:lnTo>
                <a:lnTo>
                  <a:pt x="4660900" y="5915024"/>
                </a:lnTo>
                <a:lnTo>
                  <a:pt x="4603752" y="5972174"/>
                </a:lnTo>
                <a:lnTo>
                  <a:pt x="4546600" y="6032499"/>
                </a:lnTo>
                <a:lnTo>
                  <a:pt x="4489448" y="6095999"/>
                </a:lnTo>
                <a:lnTo>
                  <a:pt x="4435476" y="6159499"/>
                </a:lnTo>
                <a:lnTo>
                  <a:pt x="4384676" y="6226174"/>
                </a:lnTo>
                <a:lnTo>
                  <a:pt x="4333876" y="6296024"/>
                </a:lnTo>
                <a:lnTo>
                  <a:pt x="4283076" y="6365874"/>
                </a:lnTo>
                <a:lnTo>
                  <a:pt x="4238624" y="6442074"/>
                </a:lnTo>
                <a:lnTo>
                  <a:pt x="4194176" y="6518274"/>
                </a:lnTo>
                <a:lnTo>
                  <a:pt x="4152900" y="6594474"/>
                </a:lnTo>
                <a:lnTo>
                  <a:pt x="4114800" y="6677024"/>
                </a:lnTo>
                <a:lnTo>
                  <a:pt x="4076700" y="6759574"/>
                </a:lnTo>
                <a:lnTo>
                  <a:pt x="4044952" y="6848474"/>
                </a:lnTo>
                <a:lnTo>
                  <a:pt x="4013200" y="6937374"/>
                </a:lnTo>
                <a:lnTo>
                  <a:pt x="3984624" y="7026274"/>
                </a:lnTo>
                <a:lnTo>
                  <a:pt x="3962400" y="7121524"/>
                </a:lnTo>
                <a:lnTo>
                  <a:pt x="3940176" y="7219949"/>
                </a:lnTo>
                <a:lnTo>
                  <a:pt x="3924300" y="7318374"/>
                </a:lnTo>
                <a:lnTo>
                  <a:pt x="3908424" y="7419974"/>
                </a:lnTo>
                <a:lnTo>
                  <a:pt x="3898900" y="7527924"/>
                </a:lnTo>
                <a:lnTo>
                  <a:pt x="3895724" y="7635874"/>
                </a:lnTo>
                <a:lnTo>
                  <a:pt x="3892552" y="7746999"/>
                </a:lnTo>
                <a:lnTo>
                  <a:pt x="3895724" y="7858123"/>
                </a:lnTo>
                <a:lnTo>
                  <a:pt x="3902076" y="7975599"/>
                </a:lnTo>
                <a:lnTo>
                  <a:pt x="3914776" y="8096249"/>
                </a:lnTo>
                <a:lnTo>
                  <a:pt x="3905248" y="8121649"/>
                </a:lnTo>
                <a:lnTo>
                  <a:pt x="3886200" y="8194674"/>
                </a:lnTo>
                <a:lnTo>
                  <a:pt x="3876676" y="8248649"/>
                </a:lnTo>
                <a:lnTo>
                  <a:pt x="3863976" y="8312149"/>
                </a:lnTo>
                <a:lnTo>
                  <a:pt x="3854448" y="8385174"/>
                </a:lnTo>
                <a:lnTo>
                  <a:pt x="3844924" y="8467723"/>
                </a:lnTo>
                <a:lnTo>
                  <a:pt x="3838576" y="8559799"/>
                </a:lnTo>
                <a:lnTo>
                  <a:pt x="3835400" y="8661399"/>
                </a:lnTo>
                <a:lnTo>
                  <a:pt x="3835400" y="8769349"/>
                </a:lnTo>
                <a:lnTo>
                  <a:pt x="3841752" y="8883649"/>
                </a:lnTo>
                <a:lnTo>
                  <a:pt x="3854448" y="9004298"/>
                </a:lnTo>
                <a:lnTo>
                  <a:pt x="3873500" y="9134474"/>
                </a:lnTo>
                <a:lnTo>
                  <a:pt x="3898900" y="9267823"/>
                </a:lnTo>
                <a:lnTo>
                  <a:pt x="3917952" y="9334499"/>
                </a:lnTo>
                <a:lnTo>
                  <a:pt x="3937000" y="9404348"/>
                </a:lnTo>
                <a:lnTo>
                  <a:pt x="3956048" y="9474198"/>
                </a:lnTo>
                <a:lnTo>
                  <a:pt x="3981448" y="9547223"/>
                </a:lnTo>
                <a:lnTo>
                  <a:pt x="4006848" y="9620248"/>
                </a:lnTo>
                <a:lnTo>
                  <a:pt x="4035424" y="9693273"/>
                </a:lnTo>
                <a:lnTo>
                  <a:pt x="4067176" y="9769473"/>
                </a:lnTo>
                <a:lnTo>
                  <a:pt x="4102100" y="9845673"/>
                </a:lnTo>
                <a:lnTo>
                  <a:pt x="4140200" y="9921873"/>
                </a:lnTo>
                <a:lnTo>
                  <a:pt x="4181476" y="9998073"/>
                </a:lnTo>
                <a:lnTo>
                  <a:pt x="4225924" y="10074273"/>
                </a:lnTo>
                <a:lnTo>
                  <a:pt x="4273552" y="10153649"/>
                </a:lnTo>
                <a:lnTo>
                  <a:pt x="4324352" y="10229849"/>
                </a:lnTo>
                <a:lnTo>
                  <a:pt x="4378324" y="10309224"/>
                </a:lnTo>
                <a:lnTo>
                  <a:pt x="4435476" y="10388599"/>
                </a:lnTo>
                <a:lnTo>
                  <a:pt x="4498976" y="10467973"/>
                </a:lnTo>
                <a:lnTo>
                  <a:pt x="4562476" y="10547349"/>
                </a:lnTo>
                <a:lnTo>
                  <a:pt x="4632324" y="10626724"/>
                </a:lnTo>
                <a:lnTo>
                  <a:pt x="4708524" y="10706099"/>
                </a:lnTo>
                <a:lnTo>
                  <a:pt x="4784724" y="10785473"/>
                </a:lnTo>
                <a:lnTo>
                  <a:pt x="4867276" y="10864849"/>
                </a:lnTo>
                <a:lnTo>
                  <a:pt x="4956176" y="10944223"/>
                </a:lnTo>
                <a:lnTo>
                  <a:pt x="5045076" y="11023599"/>
                </a:lnTo>
                <a:lnTo>
                  <a:pt x="5143500" y="11102973"/>
                </a:lnTo>
                <a:lnTo>
                  <a:pt x="5241924" y="11182349"/>
                </a:lnTo>
                <a:lnTo>
                  <a:pt x="5349876" y="11258549"/>
                </a:lnTo>
                <a:lnTo>
                  <a:pt x="5461000" y="11337923"/>
                </a:lnTo>
                <a:lnTo>
                  <a:pt x="5575300" y="11414123"/>
                </a:lnTo>
                <a:lnTo>
                  <a:pt x="5695952" y="11490323"/>
                </a:lnTo>
                <a:lnTo>
                  <a:pt x="5822952" y="11566523"/>
                </a:lnTo>
                <a:lnTo>
                  <a:pt x="5956300" y="11642724"/>
                </a:lnTo>
                <a:lnTo>
                  <a:pt x="6092824" y="11715749"/>
                </a:lnTo>
                <a:lnTo>
                  <a:pt x="6235700" y="11788774"/>
                </a:lnTo>
                <a:lnTo>
                  <a:pt x="6384924" y="11861799"/>
                </a:lnTo>
                <a:lnTo>
                  <a:pt x="6403976" y="11874499"/>
                </a:lnTo>
                <a:lnTo>
                  <a:pt x="6467476" y="11915773"/>
                </a:lnTo>
                <a:lnTo>
                  <a:pt x="6515100" y="11941173"/>
                </a:lnTo>
                <a:lnTo>
                  <a:pt x="6572248" y="11972924"/>
                </a:lnTo>
                <a:lnTo>
                  <a:pt x="6642100" y="12004674"/>
                </a:lnTo>
                <a:lnTo>
                  <a:pt x="6721476" y="12039599"/>
                </a:lnTo>
                <a:lnTo>
                  <a:pt x="6816724" y="12074523"/>
                </a:lnTo>
                <a:lnTo>
                  <a:pt x="6921500" y="12112623"/>
                </a:lnTo>
                <a:lnTo>
                  <a:pt x="7035800" y="12147549"/>
                </a:lnTo>
                <a:lnTo>
                  <a:pt x="7165976" y="12179299"/>
                </a:lnTo>
                <a:lnTo>
                  <a:pt x="7308848" y="12211049"/>
                </a:lnTo>
                <a:lnTo>
                  <a:pt x="7461248" y="12239623"/>
                </a:lnTo>
                <a:lnTo>
                  <a:pt x="7629524" y="12261849"/>
                </a:lnTo>
                <a:lnTo>
                  <a:pt x="7810500" y="12280899"/>
                </a:lnTo>
                <a:lnTo>
                  <a:pt x="8004176" y="12290423"/>
                </a:lnTo>
                <a:lnTo>
                  <a:pt x="8105776" y="12296774"/>
                </a:lnTo>
                <a:lnTo>
                  <a:pt x="8213724" y="12296774"/>
                </a:lnTo>
                <a:lnTo>
                  <a:pt x="8321676" y="12296774"/>
                </a:lnTo>
                <a:lnTo>
                  <a:pt x="8435976" y="12293599"/>
                </a:lnTo>
                <a:lnTo>
                  <a:pt x="8550276" y="12290423"/>
                </a:lnTo>
                <a:lnTo>
                  <a:pt x="8670924" y="12284073"/>
                </a:lnTo>
                <a:lnTo>
                  <a:pt x="8794752" y="12274549"/>
                </a:lnTo>
                <a:lnTo>
                  <a:pt x="8921752" y="12261849"/>
                </a:lnTo>
                <a:lnTo>
                  <a:pt x="9051924" y="12249149"/>
                </a:lnTo>
                <a:lnTo>
                  <a:pt x="9185276" y="12230099"/>
                </a:lnTo>
                <a:lnTo>
                  <a:pt x="9324976" y="12211049"/>
                </a:lnTo>
                <a:lnTo>
                  <a:pt x="9464676" y="12188824"/>
                </a:lnTo>
                <a:lnTo>
                  <a:pt x="9610724" y="12163423"/>
                </a:lnTo>
                <a:lnTo>
                  <a:pt x="9759952" y="12134849"/>
                </a:lnTo>
                <a:lnTo>
                  <a:pt x="9912352" y="12103099"/>
                </a:lnTo>
                <a:lnTo>
                  <a:pt x="10067924" y="12064999"/>
                </a:lnTo>
                <a:lnTo>
                  <a:pt x="10229848" y="12026899"/>
                </a:lnTo>
                <a:lnTo>
                  <a:pt x="10394952" y="11985623"/>
                </a:lnTo>
                <a:lnTo>
                  <a:pt x="10563224" y="11937999"/>
                </a:lnTo>
                <a:lnTo>
                  <a:pt x="10734676" y="11887199"/>
                </a:lnTo>
                <a:lnTo>
                  <a:pt x="10909300" y="11833223"/>
                </a:lnTo>
                <a:lnTo>
                  <a:pt x="11090276" y="11776073"/>
                </a:lnTo>
                <a:lnTo>
                  <a:pt x="11274424" y="11715749"/>
                </a:lnTo>
                <a:lnTo>
                  <a:pt x="11461752" y="11649073"/>
                </a:lnTo>
                <a:lnTo>
                  <a:pt x="11655424" y="11576049"/>
                </a:lnTo>
                <a:lnTo>
                  <a:pt x="11852276" y="11503023"/>
                </a:lnTo>
                <a:lnTo>
                  <a:pt x="12052300" y="11423649"/>
                </a:lnTo>
                <a:lnTo>
                  <a:pt x="12255500" y="11337923"/>
                </a:lnTo>
                <a:lnTo>
                  <a:pt x="12465048" y="11249023"/>
                </a:lnTo>
                <a:lnTo>
                  <a:pt x="12677776" y="11153773"/>
                </a:lnTo>
                <a:lnTo>
                  <a:pt x="12649200" y="11207749"/>
                </a:lnTo>
                <a:lnTo>
                  <a:pt x="12560300" y="11356973"/>
                </a:lnTo>
                <a:lnTo>
                  <a:pt x="12493624" y="11461749"/>
                </a:lnTo>
                <a:lnTo>
                  <a:pt x="12414248" y="11582399"/>
                </a:lnTo>
                <a:lnTo>
                  <a:pt x="12319000" y="11722099"/>
                </a:lnTo>
                <a:lnTo>
                  <a:pt x="12207876" y="11871323"/>
                </a:lnTo>
                <a:lnTo>
                  <a:pt x="12084048" y="12036423"/>
                </a:lnTo>
                <a:lnTo>
                  <a:pt x="11947524" y="12207873"/>
                </a:lnTo>
                <a:lnTo>
                  <a:pt x="11795124" y="12388849"/>
                </a:lnTo>
                <a:lnTo>
                  <a:pt x="11712576" y="12480924"/>
                </a:lnTo>
                <a:lnTo>
                  <a:pt x="11626848" y="12572999"/>
                </a:lnTo>
                <a:lnTo>
                  <a:pt x="11537952" y="12665073"/>
                </a:lnTo>
                <a:lnTo>
                  <a:pt x="11445876" y="12760323"/>
                </a:lnTo>
                <a:lnTo>
                  <a:pt x="11350624" y="12855573"/>
                </a:lnTo>
                <a:lnTo>
                  <a:pt x="11252200" y="12950824"/>
                </a:lnTo>
                <a:lnTo>
                  <a:pt x="11147424" y="13046073"/>
                </a:lnTo>
                <a:lnTo>
                  <a:pt x="11042648" y="13138149"/>
                </a:lnTo>
                <a:lnTo>
                  <a:pt x="10931524" y="13230223"/>
                </a:lnTo>
                <a:lnTo>
                  <a:pt x="10817224" y="13325473"/>
                </a:lnTo>
                <a:lnTo>
                  <a:pt x="10702924" y="13414373"/>
                </a:lnTo>
                <a:lnTo>
                  <a:pt x="10582276" y="13503273"/>
                </a:lnTo>
                <a:lnTo>
                  <a:pt x="10458448" y="13592173"/>
                </a:lnTo>
                <a:lnTo>
                  <a:pt x="10331448" y="13677899"/>
                </a:lnTo>
                <a:lnTo>
                  <a:pt x="10198100" y="13760449"/>
                </a:lnTo>
                <a:lnTo>
                  <a:pt x="10064752" y="13842999"/>
                </a:lnTo>
                <a:lnTo>
                  <a:pt x="9928224" y="13919199"/>
                </a:lnTo>
                <a:lnTo>
                  <a:pt x="9785352" y="13995399"/>
                </a:lnTo>
                <a:lnTo>
                  <a:pt x="9642476" y="14068423"/>
                </a:lnTo>
                <a:lnTo>
                  <a:pt x="9493248" y="14135099"/>
                </a:lnTo>
                <a:lnTo>
                  <a:pt x="9340848" y="14198599"/>
                </a:lnTo>
                <a:lnTo>
                  <a:pt x="9188448" y="14258924"/>
                </a:lnTo>
                <a:lnTo>
                  <a:pt x="9029700" y="14316073"/>
                </a:lnTo>
                <a:lnTo>
                  <a:pt x="8867776" y="14366874"/>
                </a:lnTo>
                <a:lnTo>
                  <a:pt x="8702676" y="14414499"/>
                </a:lnTo>
                <a:lnTo>
                  <a:pt x="8534400" y="14455773"/>
                </a:lnTo>
                <a:lnTo>
                  <a:pt x="8362952" y="14490699"/>
                </a:lnTo>
                <a:lnTo>
                  <a:pt x="8188324" y="14522449"/>
                </a:lnTo>
                <a:lnTo>
                  <a:pt x="8007352" y="14547849"/>
                </a:lnTo>
                <a:lnTo>
                  <a:pt x="7826376" y="14563723"/>
                </a:lnTo>
                <a:lnTo>
                  <a:pt x="7642224" y="14576423"/>
                </a:lnTo>
                <a:lnTo>
                  <a:pt x="7451724" y="14582773"/>
                </a:lnTo>
                <a:lnTo>
                  <a:pt x="7261224" y="14579599"/>
                </a:lnTo>
                <a:lnTo>
                  <a:pt x="7064376" y="14573249"/>
                </a:lnTo>
                <a:lnTo>
                  <a:pt x="6867524" y="14557373"/>
                </a:lnTo>
                <a:lnTo>
                  <a:pt x="6664324" y="14531973"/>
                </a:lnTo>
                <a:lnTo>
                  <a:pt x="6461124" y="14500223"/>
                </a:lnTo>
                <a:lnTo>
                  <a:pt x="6251576" y="14458949"/>
                </a:lnTo>
                <a:lnTo>
                  <a:pt x="6146800" y="14436723"/>
                </a:lnTo>
                <a:lnTo>
                  <a:pt x="6038848" y="14411323"/>
                </a:lnTo>
                <a:lnTo>
                  <a:pt x="5934076" y="14385923"/>
                </a:lnTo>
                <a:lnTo>
                  <a:pt x="5826124" y="14354173"/>
                </a:lnTo>
                <a:lnTo>
                  <a:pt x="5715000" y="14322423"/>
                </a:lnTo>
                <a:lnTo>
                  <a:pt x="5607048" y="14287499"/>
                </a:lnTo>
                <a:lnTo>
                  <a:pt x="5495924" y="14252573"/>
                </a:lnTo>
                <a:lnTo>
                  <a:pt x="5384800" y="14214473"/>
                </a:lnTo>
                <a:lnTo>
                  <a:pt x="5349876" y="14220823"/>
                </a:lnTo>
                <a:lnTo>
                  <a:pt x="5248276" y="14236699"/>
                </a:lnTo>
                <a:lnTo>
                  <a:pt x="5089524" y="14258924"/>
                </a:lnTo>
                <a:lnTo>
                  <a:pt x="4991100" y="14268449"/>
                </a:lnTo>
                <a:lnTo>
                  <a:pt x="4879976" y="14277973"/>
                </a:lnTo>
                <a:lnTo>
                  <a:pt x="4759324" y="14287499"/>
                </a:lnTo>
                <a:lnTo>
                  <a:pt x="4629152" y="14293849"/>
                </a:lnTo>
                <a:lnTo>
                  <a:pt x="4489448" y="14297024"/>
                </a:lnTo>
                <a:lnTo>
                  <a:pt x="4343400" y="14297024"/>
                </a:lnTo>
                <a:lnTo>
                  <a:pt x="4187824" y="14293849"/>
                </a:lnTo>
                <a:lnTo>
                  <a:pt x="4029076" y="14284323"/>
                </a:lnTo>
                <a:lnTo>
                  <a:pt x="3863976" y="14271623"/>
                </a:lnTo>
                <a:lnTo>
                  <a:pt x="3692524" y="14249399"/>
                </a:lnTo>
                <a:lnTo>
                  <a:pt x="3521076" y="14223999"/>
                </a:lnTo>
                <a:lnTo>
                  <a:pt x="3346448" y="14189074"/>
                </a:lnTo>
                <a:lnTo>
                  <a:pt x="3257552" y="14170023"/>
                </a:lnTo>
                <a:lnTo>
                  <a:pt x="3171824" y="14147799"/>
                </a:lnTo>
                <a:lnTo>
                  <a:pt x="3082924" y="14122399"/>
                </a:lnTo>
                <a:lnTo>
                  <a:pt x="2994024" y="14096999"/>
                </a:lnTo>
                <a:lnTo>
                  <a:pt x="2908300" y="14068423"/>
                </a:lnTo>
                <a:lnTo>
                  <a:pt x="2819400" y="14036673"/>
                </a:lnTo>
                <a:lnTo>
                  <a:pt x="2733676" y="14001749"/>
                </a:lnTo>
                <a:lnTo>
                  <a:pt x="2644776" y="13966824"/>
                </a:lnTo>
                <a:lnTo>
                  <a:pt x="2559048" y="13925549"/>
                </a:lnTo>
                <a:lnTo>
                  <a:pt x="2473324" y="13884273"/>
                </a:lnTo>
                <a:lnTo>
                  <a:pt x="2390776" y="13839823"/>
                </a:lnTo>
                <a:lnTo>
                  <a:pt x="2308224" y="13792199"/>
                </a:lnTo>
                <a:lnTo>
                  <a:pt x="2225676" y="13741399"/>
                </a:lnTo>
                <a:lnTo>
                  <a:pt x="2143124" y="13687423"/>
                </a:lnTo>
                <a:lnTo>
                  <a:pt x="2063752" y="13630273"/>
                </a:lnTo>
                <a:lnTo>
                  <a:pt x="1987552" y="13569949"/>
                </a:lnTo>
                <a:lnTo>
                  <a:pt x="1911352" y="13506449"/>
                </a:lnTo>
                <a:lnTo>
                  <a:pt x="1835152" y="13439773"/>
                </a:lnTo>
                <a:lnTo>
                  <a:pt x="1762124" y="13369923"/>
                </a:lnTo>
                <a:lnTo>
                  <a:pt x="1692276" y="13296899"/>
                </a:lnTo>
                <a:lnTo>
                  <a:pt x="1622424" y="13217523"/>
                </a:lnTo>
                <a:lnTo>
                  <a:pt x="1555752" y="13138149"/>
                </a:lnTo>
                <a:lnTo>
                  <a:pt x="1492248" y="13052423"/>
                </a:lnTo>
                <a:lnTo>
                  <a:pt x="1428752" y="12963523"/>
                </a:lnTo>
                <a:lnTo>
                  <a:pt x="1368424" y="12871449"/>
                </a:lnTo>
                <a:lnTo>
                  <a:pt x="1314448" y="12773024"/>
                </a:lnTo>
                <a:lnTo>
                  <a:pt x="1257300" y="12671423"/>
                </a:lnTo>
                <a:lnTo>
                  <a:pt x="1206500" y="12566649"/>
                </a:lnTo>
                <a:lnTo>
                  <a:pt x="1200152" y="12547599"/>
                </a:lnTo>
                <a:lnTo>
                  <a:pt x="1174752" y="12490449"/>
                </a:lnTo>
                <a:lnTo>
                  <a:pt x="1139824" y="12401549"/>
                </a:lnTo>
                <a:lnTo>
                  <a:pt x="1098552" y="12277723"/>
                </a:lnTo>
                <a:lnTo>
                  <a:pt x="1076324" y="12204699"/>
                </a:lnTo>
                <a:lnTo>
                  <a:pt x="1054100" y="12122149"/>
                </a:lnTo>
                <a:lnTo>
                  <a:pt x="1031876" y="12036423"/>
                </a:lnTo>
                <a:lnTo>
                  <a:pt x="1009648" y="11941173"/>
                </a:lnTo>
                <a:lnTo>
                  <a:pt x="990600" y="11836399"/>
                </a:lnTo>
                <a:lnTo>
                  <a:pt x="971552" y="11728449"/>
                </a:lnTo>
                <a:lnTo>
                  <a:pt x="955676" y="11614149"/>
                </a:lnTo>
                <a:lnTo>
                  <a:pt x="942976" y="11493499"/>
                </a:lnTo>
                <a:lnTo>
                  <a:pt x="933448" y="11366499"/>
                </a:lnTo>
                <a:lnTo>
                  <a:pt x="927100" y="11233149"/>
                </a:lnTo>
                <a:lnTo>
                  <a:pt x="927100" y="11096624"/>
                </a:lnTo>
                <a:lnTo>
                  <a:pt x="933448" y="10953749"/>
                </a:lnTo>
                <a:lnTo>
                  <a:pt x="942976" y="10804524"/>
                </a:lnTo>
                <a:lnTo>
                  <a:pt x="958848" y="10652123"/>
                </a:lnTo>
                <a:lnTo>
                  <a:pt x="981076" y="10493373"/>
                </a:lnTo>
                <a:lnTo>
                  <a:pt x="1009648" y="10334624"/>
                </a:lnTo>
                <a:lnTo>
                  <a:pt x="1047752" y="10166348"/>
                </a:lnTo>
                <a:lnTo>
                  <a:pt x="1092200" y="9998073"/>
                </a:lnTo>
                <a:lnTo>
                  <a:pt x="1146176" y="9826624"/>
                </a:lnTo>
                <a:lnTo>
                  <a:pt x="1174752" y="9737723"/>
                </a:lnTo>
                <a:lnTo>
                  <a:pt x="1206500" y="9648824"/>
                </a:lnTo>
                <a:lnTo>
                  <a:pt x="1241424" y="9559923"/>
                </a:lnTo>
                <a:lnTo>
                  <a:pt x="1279524" y="9471024"/>
                </a:lnTo>
                <a:lnTo>
                  <a:pt x="1320800" y="9382123"/>
                </a:lnTo>
                <a:lnTo>
                  <a:pt x="1362076" y="9290048"/>
                </a:lnTo>
                <a:lnTo>
                  <a:pt x="1409700" y="9197973"/>
                </a:lnTo>
                <a:lnTo>
                  <a:pt x="1457324" y="9105899"/>
                </a:lnTo>
                <a:lnTo>
                  <a:pt x="1508124" y="9013823"/>
                </a:lnTo>
                <a:lnTo>
                  <a:pt x="1562100" y="8918574"/>
                </a:lnTo>
                <a:lnTo>
                  <a:pt x="1539876" y="8909049"/>
                </a:lnTo>
                <a:lnTo>
                  <a:pt x="1482724" y="8874123"/>
                </a:lnTo>
                <a:lnTo>
                  <a:pt x="1393824" y="8820148"/>
                </a:lnTo>
                <a:lnTo>
                  <a:pt x="1279524" y="8740774"/>
                </a:lnTo>
                <a:lnTo>
                  <a:pt x="1216024" y="8693149"/>
                </a:lnTo>
                <a:lnTo>
                  <a:pt x="1146176" y="8639173"/>
                </a:lnTo>
                <a:lnTo>
                  <a:pt x="1073152" y="8578849"/>
                </a:lnTo>
                <a:lnTo>
                  <a:pt x="1000124" y="8512173"/>
                </a:lnTo>
                <a:lnTo>
                  <a:pt x="920752" y="8442324"/>
                </a:lnTo>
                <a:lnTo>
                  <a:pt x="844552" y="8362949"/>
                </a:lnTo>
                <a:lnTo>
                  <a:pt x="765176" y="8280399"/>
                </a:lnTo>
                <a:lnTo>
                  <a:pt x="685800" y="8191499"/>
                </a:lnTo>
                <a:lnTo>
                  <a:pt x="606424" y="8096249"/>
                </a:lnTo>
                <a:lnTo>
                  <a:pt x="530224" y="7994649"/>
                </a:lnTo>
                <a:lnTo>
                  <a:pt x="457200" y="7886699"/>
                </a:lnTo>
                <a:lnTo>
                  <a:pt x="387352" y="7772399"/>
                </a:lnTo>
                <a:lnTo>
                  <a:pt x="317500" y="7654924"/>
                </a:lnTo>
                <a:lnTo>
                  <a:pt x="257176" y="7527924"/>
                </a:lnTo>
                <a:lnTo>
                  <a:pt x="225424" y="7461249"/>
                </a:lnTo>
                <a:lnTo>
                  <a:pt x="196848" y="7394574"/>
                </a:lnTo>
                <a:lnTo>
                  <a:pt x="171448" y="7327899"/>
                </a:lnTo>
                <a:lnTo>
                  <a:pt x="146048" y="7258049"/>
                </a:lnTo>
                <a:lnTo>
                  <a:pt x="123824" y="7185024"/>
                </a:lnTo>
                <a:lnTo>
                  <a:pt x="101600" y="7111999"/>
                </a:lnTo>
                <a:lnTo>
                  <a:pt x="82552" y="7035799"/>
                </a:lnTo>
                <a:lnTo>
                  <a:pt x="63500" y="6959599"/>
                </a:lnTo>
                <a:lnTo>
                  <a:pt x="47624" y="6883399"/>
                </a:lnTo>
                <a:lnTo>
                  <a:pt x="34924" y="6804024"/>
                </a:lnTo>
                <a:lnTo>
                  <a:pt x="22224" y="6721474"/>
                </a:lnTo>
                <a:lnTo>
                  <a:pt x="12700" y="6638924"/>
                </a:lnTo>
                <a:lnTo>
                  <a:pt x="6352" y="6556374"/>
                </a:lnTo>
                <a:lnTo>
                  <a:pt x="0" y="6470649"/>
                </a:lnTo>
                <a:lnTo>
                  <a:pt x="0" y="6381749"/>
                </a:lnTo>
                <a:lnTo>
                  <a:pt x="0" y="6292849"/>
                </a:lnTo>
                <a:lnTo>
                  <a:pt x="3176" y="6200774"/>
                </a:lnTo>
                <a:lnTo>
                  <a:pt x="9524" y="6108699"/>
                </a:lnTo>
                <a:lnTo>
                  <a:pt x="19048" y="6016624"/>
                </a:lnTo>
                <a:lnTo>
                  <a:pt x="31752" y="5918199"/>
                </a:lnTo>
                <a:lnTo>
                  <a:pt x="34924" y="5892799"/>
                </a:lnTo>
                <a:lnTo>
                  <a:pt x="47624" y="5816599"/>
                </a:lnTo>
                <a:lnTo>
                  <a:pt x="69848" y="5695949"/>
                </a:lnTo>
                <a:lnTo>
                  <a:pt x="88900" y="5622924"/>
                </a:lnTo>
                <a:lnTo>
                  <a:pt x="111124" y="5540374"/>
                </a:lnTo>
                <a:lnTo>
                  <a:pt x="136524" y="5448299"/>
                </a:lnTo>
                <a:lnTo>
                  <a:pt x="168276" y="5353049"/>
                </a:lnTo>
                <a:lnTo>
                  <a:pt x="206376" y="5251449"/>
                </a:lnTo>
                <a:lnTo>
                  <a:pt x="247648" y="5143499"/>
                </a:lnTo>
                <a:lnTo>
                  <a:pt x="298448" y="5032374"/>
                </a:lnTo>
                <a:lnTo>
                  <a:pt x="352424" y="4918074"/>
                </a:lnTo>
                <a:lnTo>
                  <a:pt x="415924" y="4803774"/>
                </a:lnTo>
                <a:lnTo>
                  <a:pt x="485776" y="4683124"/>
                </a:lnTo>
                <a:lnTo>
                  <a:pt x="565152" y="4565649"/>
                </a:lnTo>
                <a:lnTo>
                  <a:pt x="654048" y="4448174"/>
                </a:lnTo>
                <a:lnTo>
                  <a:pt x="698500" y="4387848"/>
                </a:lnTo>
                <a:lnTo>
                  <a:pt x="749300" y="4330699"/>
                </a:lnTo>
                <a:lnTo>
                  <a:pt x="800100" y="4270374"/>
                </a:lnTo>
                <a:lnTo>
                  <a:pt x="854076" y="4213224"/>
                </a:lnTo>
                <a:lnTo>
                  <a:pt x="908048" y="4156074"/>
                </a:lnTo>
                <a:lnTo>
                  <a:pt x="968376" y="4098924"/>
                </a:lnTo>
                <a:lnTo>
                  <a:pt x="1028700" y="4044949"/>
                </a:lnTo>
                <a:lnTo>
                  <a:pt x="1092200" y="3990974"/>
                </a:lnTo>
                <a:lnTo>
                  <a:pt x="1158876" y="3936999"/>
                </a:lnTo>
                <a:lnTo>
                  <a:pt x="1225552" y="3886199"/>
                </a:lnTo>
                <a:lnTo>
                  <a:pt x="1298576" y="3835399"/>
                </a:lnTo>
                <a:lnTo>
                  <a:pt x="1371600" y="3784599"/>
                </a:lnTo>
                <a:lnTo>
                  <a:pt x="1447800" y="3736974"/>
                </a:lnTo>
                <a:lnTo>
                  <a:pt x="1527176" y="3692524"/>
                </a:lnTo>
                <a:lnTo>
                  <a:pt x="1609724" y="3648074"/>
                </a:lnTo>
                <a:lnTo>
                  <a:pt x="1695448" y="3603623"/>
                </a:lnTo>
                <a:lnTo>
                  <a:pt x="1784352" y="3562349"/>
                </a:lnTo>
                <a:lnTo>
                  <a:pt x="1876424" y="3524249"/>
                </a:lnTo>
                <a:lnTo>
                  <a:pt x="1971676" y="3489324"/>
                </a:lnTo>
                <a:lnTo>
                  <a:pt x="2070100" y="3454399"/>
                </a:lnTo>
                <a:lnTo>
                  <a:pt x="2171700" y="3422649"/>
                </a:lnTo>
                <a:lnTo>
                  <a:pt x="2273300" y="3390899"/>
                </a:lnTo>
                <a:lnTo>
                  <a:pt x="2381248" y="3365498"/>
                </a:lnTo>
                <a:lnTo>
                  <a:pt x="2492376" y="3340099"/>
                </a:lnTo>
                <a:lnTo>
                  <a:pt x="2606676" y="3317874"/>
                </a:lnTo>
                <a:lnTo>
                  <a:pt x="2727324" y="3301999"/>
                </a:lnTo>
                <a:lnTo>
                  <a:pt x="2847976" y="3286124"/>
                </a:lnTo>
                <a:lnTo>
                  <a:pt x="2971800" y="3273424"/>
                </a:lnTo>
                <a:lnTo>
                  <a:pt x="2978152" y="3248024"/>
                </a:lnTo>
                <a:lnTo>
                  <a:pt x="2990848" y="3178174"/>
                </a:lnTo>
                <a:lnTo>
                  <a:pt x="3019424" y="3070224"/>
                </a:lnTo>
                <a:lnTo>
                  <a:pt x="3060700" y="2930524"/>
                </a:lnTo>
                <a:lnTo>
                  <a:pt x="3086100" y="2851149"/>
                </a:lnTo>
                <a:lnTo>
                  <a:pt x="3117848" y="2765423"/>
                </a:lnTo>
                <a:lnTo>
                  <a:pt x="3152776" y="2673349"/>
                </a:lnTo>
                <a:lnTo>
                  <a:pt x="3194048" y="2578099"/>
                </a:lnTo>
                <a:lnTo>
                  <a:pt x="3238500" y="2479673"/>
                </a:lnTo>
                <a:lnTo>
                  <a:pt x="3289300" y="2378074"/>
                </a:lnTo>
                <a:lnTo>
                  <a:pt x="3343276" y="2273299"/>
                </a:lnTo>
                <a:lnTo>
                  <a:pt x="3406776" y="2168524"/>
                </a:lnTo>
                <a:lnTo>
                  <a:pt x="3473448" y="2063749"/>
                </a:lnTo>
                <a:lnTo>
                  <a:pt x="3549648" y="1958974"/>
                </a:lnTo>
                <a:lnTo>
                  <a:pt x="3629024" y="1857374"/>
                </a:lnTo>
                <a:lnTo>
                  <a:pt x="3717924" y="1755774"/>
                </a:lnTo>
                <a:lnTo>
                  <a:pt x="3810000" y="1657349"/>
                </a:lnTo>
                <a:lnTo>
                  <a:pt x="3860800" y="1609724"/>
                </a:lnTo>
                <a:lnTo>
                  <a:pt x="3911600" y="1562099"/>
                </a:lnTo>
                <a:lnTo>
                  <a:pt x="3965576" y="1517649"/>
                </a:lnTo>
                <a:lnTo>
                  <a:pt x="4022724" y="1473199"/>
                </a:lnTo>
                <a:lnTo>
                  <a:pt x="4079876" y="1428749"/>
                </a:lnTo>
                <a:lnTo>
                  <a:pt x="4140200" y="1387474"/>
                </a:lnTo>
                <a:lnTo>
                  <a:pt x="4200524" y="1346199"/>
                </a:lnTo>
                <a:lnTo>
                  <a:pt x="4264024" y="1308099"/>
                </a:lnTo>
                <a:lnTo>
                  <a:pt x="4330700" y="1269999"/>
                </a:lnTo>
                <a:lnTo>
                  <a:pt x="4397376" y="1235074"/>
                </a:lnTo>
                <a:lnTo>
                  <a:pt x="4467224" y="1200149"/>
                </a:lnTo>
                <a:lnTo>
                  <a:pt x="4540248" y="1168399"/>
                </a:lnTo>
                <a:lnTo>
                  <a:pt x="4613276" y="1136649"/>
                </a:lnTo>
                <a:lnTo>
                  <a:pt x="4689476" y="1111249"/>
                </a:lnTo>
                <a:lnTo>
                  <a:pt x="4768848" y="1085849"/>
                </a:lnTo>
                <a:lnTo>
                  <a:pt x="4848224" y="1063624"/>
                </a:lnTo>
                <a:lnTo>
                  <a:pt x="4933952" y="1041399"/>
                </a:lnTo>
                <a:lnTo>
                  <a:pt x="5016500" y="1022349"/>
                </a:lnTo>
                <a:lnTo>
                  <a:pt x="5105400" y="1006474"/>
                </a:lnTo>
                <a:lnTo>
                  <a:pt x="5197476" y="993774"/>
                </a:lnTo>
                <a:lnTo>
                  <a:pt x="5289552" y="984249"/>
                </a:lnTo>
                <a:lnTo>
                  <a:pt x="5384800" y="977899"/>
                </a:lnTo>
                <a:lnTo>
                  <a:pt x="5464176" y="974724"/>
                </a:lnTo>
                <a:lnTo>
                  <a:pt x="5556248" y="971549"/>
                </a:lnTo>
                <a:close/>
                <a:moveTo>
                  <a:pt x="22644100" y="0"/>
                </a:moveTo>
                <a:lnTo>
                  <a:pt x="22704424" y="0"/>
                </a:lnTo>
                <a:lnTo>
                  <a:pt x="22761576" y="0"/>
                </a:lnTo>
                <a:lnTo>
                  <a:pt x="22821900" y="3175"/>
                </a:lnTo>
                <a:lnTo>
                  <a:pt x="22879048" y="9525"/>
                </a:lnTo>
                <a:lnTo>
                  <a:pt x="22939376" y="19050"/>
                </a:lnTo>
                <a:lnTo>
                  <a:pt x="23053676" y="38100"/>
                </a:lnTo>
                <a:lnTo>
                  <a:pt x="23164800" y="66675"/>
                </a:lnTo>
                <a:lnTo>
                  <a:pt x="23272752" y="98425"/>
                </a:lnTo>
                <a:lnTo>
                  <a:pt x="23377524" y="136525"/>
                </a:lnTo>
                <a:lnTo>
                  <a:pt x="23479124" y="177800"/>
                </a:lnTo>
                <a:lnTo>
                  <a:pt x="23574376" y="222250"/>
                </a:lnTo>
                <a:lnTo>
                  <a:pt x="23666448" y="266700"/>
                </a:lnTo>
                <a:lnTo>
                  <a:pt x="23752176" y="314325"/>
                </a:lnTo>
                <a:lnTo>
                  <a:pt x="23831552" y="361950"/>
                </a:lnTo>
                <a:lnTo>
                  <a:pt x="23907752" y="406400"/>
                </a:lnTo>
                <a:lnTo>
                  <a:pt x="23974424" y="450850"/>
                </a:lnTo>
                <a:lnTo>
                  <a:pt x="24031576" y="492125"/>
                </a:lnTo>
                <a:lnTo>
                  <a:pt x="24126824" y="561975"/>
                </a:lnTo>
                <a:lnTo>
                  <a:pt x="24187152" y="606425"/>
                </a:lnTo>
                <a:lnTo>
                  <a:pt x="24209376" y="625475"/>
                </a:lnTo>
                <a:lnTo>
                  <a:pt x="24336376" y="704850"/>
                </a:lnTo>
                <a:lnTo>
                  <a:pt x="24460200" y="784225"/>
                </a:lnTo>
                <a:lnTo>
                  <a:pt x="24577676" y="869950"/>
                </a:lnTo>
                <a:lnTo>
                  <a:pt x="24688800" y="958850"/>
                </a:lnTo>
                <a:lnTo>
                  <a:pt x="24793576" y="1047750"/>
                </a:lnTo>
                <a:lnTo>
                  <a:pt x="24895176" y="1139825"/>
                </a:lnTo>
                <a:lnTo>
                  <a:pt x="24987248" y="1235075"/>
                </a:lnTo>
                <a:lnTo>
                  <a:pt x="25076152" y="1333500"/>
                </a:lnTo>
                <a:lnTo>
                  <a:pt x="25161876" y="1431925"/>
                </a:lnTo>
                <a:lnTo>
                  <a:pt x="25238076" y="1533525"/>
                </a:lnTo>
                <a:lnTo>
                  <a:pt x="25314276" y="1638300"/>
                </a:lnTo>
                <a:lnTo>
                  <a:pt x="25380952" y="1743075"/>
                </a:lnTo>
                <a:lnTo>
                  <a:pt x="25444448" y="1847850"/>
                </a:lnTo>
                <a:lnTo>
                  <a:pt x="25504776" y="1955800"/>
                </a:lnTo>
                <a:lnTo>
                  <a:pt x="25558752" y="2063750"/>
                </a:lnTo>
                <a:lnTo>
                  <a:pt x="25609552" y="2174875"/>
                </a:lnTo>
                <a:lnTo>
                  <a:pt x="25657176" y="2285999"/>
                </a:lnTo>
                <a:lnTo>
                  <a:pt x="25698448" y="2397124"/>
                </a:lnTo>
                <a:lnTo>
                  <a:pt x="25739724" y="2511425"/>
                </a:lnTo>
                <a:lnTo>
                  <a:pt x="25774648" y="2622550"/>
                </a:lnTo>
                <a:lnTo>
                  <a:pt x="25803224" y="2736850"/>
                </a:lnTo>
                <a:lnTo>
                  <a:pt x="25831800" y="2851149"/>
                </a:lnTo>
                <a:lnTo>
                  <a:pt x="25857200" y="2965450"/>
                </a:lnTo>
                <a:lnTo>
                  <a:pt x="25876248" y="3079750"/>
                </a:lnTo>
                <a:lnTo>
                  <a:pt x="25895300" y="3194049"/>
                </a:lnTo>
                <a:lnTo>
                  <a:pt x="25911176" y="3308350"/>
                </a:lnTo>
                <a:lnTo>
                  <a:pt x="25920700" y="3422650"/>
                </a:lnTo>
                <a:lnTo>
                  <a:pt x="25930224" y="3533775"/>
                </a:lnTo>
                <a:lnTo>
                  <a:pt x="25936576" y="3648074"/>
                </a:lnTo>
                <a:lnTo>
                  <a:pt x="25942924" y="3759200"/>
                </a:lnTo>
                <a:lnTo>
                  <a:pt x="25942924" y="3867150"/>
                </a:lnTo>
                <a:lnTo>
                  <a:pt x="25942924" y="3978274"/>
                </a:lnTo>
                <a:lnTo>
                  <a:pt x="25939752" y="4086224"/>
                </a:lnTo>
                <a:lnTo>
                  <a:pt x="25936576" y="4194174"/>
                </a:lnTo>
                <a:lnTo>
                  <a:pt x="25923876" y="4403725"/>
                </a:lnTo>
                <a:lnTo>
                  <a:pt x="25901648" y="4603750"/>
                </a:lnTo>
                <a:lnTo>
                  <a:pt x="25876248" y="4800600"/>
                </a:lnTo>
                <a:lnTo>
                  <a:pt x="25847676" y="4984750"/>
                </a:lnTo>
                <a:lnTo>
                  <a:pt x="25815924" y="5159375"/>
                </a:lnTo>
                <a:lnTo>
                  <a:pt x="25781000" y="5321300"/>
                </a:lnTo>
                <a:lnTo>
                  <a:pt x="25746076" y="5473700"/>
                </a:lnTo>
                <a:lnTo>
                  <a:pt x="25711152" y="5610225"/>
                </a:lnTo>
                <a:lnTo>
                  <a:pt x="25679400" y="5730875"/>
                </a:lnTo>
                <a:lnTo>
                  <a:pt x="25647648" y="5838825"/>
                </a:lnTo>
                <a:lnTo>
                  <a:pt x="25619076" y="5927725"/>
                </a:lnTo>
                <a:lnTo>
                  <a:pt x="25577800" y="6051550"/>
                </a:lnTo>
                <a:lnTo>
                  <a:pt x="25561924" y="6096000"/>
                </a:lnTo>
                <a:lnTo>
                  <a:pt x="25558752" y="6111875"/>
                </a:lnTo>
                <a:lnTo>
                  <a:pt x="25552400" y="6130925"/>
                </a:lnTo>
                <a:lnTo>
                  <a:pt x="25533352" y="6169025"/>
                </a:lnTo>
                <a:lnTo>
                  <a:pt x="25504776" y="6216650"/>
                </a:lnTo>
                <a:lnTo>
                  <a:pt x="25466676" y="6267450"/>
                </a:lnTo>
                <a:lnTo>
                  <a:pt x="25419048" y="6327775"/>
                </a:lnTo>
                <a:lnTo>
                  <a:pt x="25361900" y="6391275"/>
                </a:lnTo>
                <a:lnTo>
                  <a:pt x="25295224" y="6461125"/>
                </a:lnTo>
                <a:lnTo>
                  <a:pt x="25222200" y="6534150"/>
                </a:lnTo>
                <a:lnTo>
                  <a:pt x="25139648" y="6613525"/>
                </a:lnTo>
                <a:lnTo>
                  <a:pt x="25047576" y="6699250"/>
                </a:lnTo>
                <a:lnTo>
                  <a:pt x="24844376" y="6880225"/>
                </a:lnTo>
                <a:lnTo>
                  <a:pt x="24615776" y="7077075"/>
                </a:lnTo>
                <a:lnTo>
                  <a:pt x="24358600" y="7286625"/>
                </a:lnTo>
                <a:lnTo>
                  <a:pt x="24085552" y="7512050"/>
                </a:lnTo>
                <a:lnTo>
                  <a:pt x="23790276" y="7747000"/>
                </a:lnTo>
                <a:lnTo>
                  <a:pt x="23479124" y="7991475"/>
                </a:lnTo>
                <a:lnTo>
                  <a:pt x="23152100" y="8242300"/>
                </a:lnTo>
                <a:lnTo>
                  <a:pt x="22818724" y="8496299"/>
                </a:lnTo>
                <a:lnTo>
                  <a:pt x="22475824" y="8756649"/>
                </a:lnTo>
                <a:lnTo>
                  <a:pt x="21774152" y="9280524"/>
                </a:lnTo>
                <a:lnTo>
                  <a:pt x="21075648" y="9794874"/>
                </a:lnTo>
                <a:lnTo>
                  <a:pt x="20399376" y="10287000"/>
                </a:lnTo>
                <a:lnTo>
                  <a:pt x="19767552" y="10744199"/>
                </a:lnTo>
                <a:lnTo>
                  <a:pt x="19199224" y="11150599"/>
                </a:lnTo>
                <a:lnTo>
                  <a:pt x="18351500" y="11750675"/>
                </a:lnTo>
                <a:lnTo>
                  <a:pt x="18030824" y="11979275"/>
                </a:lnTo>
                <a:lnTo>
                  <a:pt x="19208752" y="12919075"/>
                </a:lnTo>
                <a:lnTo>
                  <a:pt x="19294476" y="13030199"/>
                </a:lnTo>
                <a:lnTo>
                  <a:pt x="19373848" y="13138149"/>
                </a:lnTo>
                <a:lnTo>
                  <a:pt x="19446876" y="13246099"/>
                </a:lnTo>
                <a:lnTo>
                  <a:pt x="19513552" y="13350875"/>
                </a:lnTo>
                <a:lnTo>
                  <a:pt x="19577048" y="13455649"/>
                </a:lnTo>
                <a:lnTo>
                  <a:pt x="19634200" y="13560425"/>
                </a:lnTo>
                <a:lnTo>
                  <a:pt x="19685000" y="13662025"/>
                </a:lnTo>
                <a:lnTo>
                  <a:pt x="19729448" y="13760449"/>
                </a:lnTo>
                <a:lnTo>
                  <a:pt x="19773900" y="13862049"/>
                </a:lnTo>
                <a:lnTo>
                  <a:pt x="19808824" y="13960475"/>
                </a:lnTo>
                <a:lnTo>
                  <a:pt x="19840576" y="14055725"/>
                </a:lnTo>
                <a:lnTo>
                  <a:pt x="19869152" y="14150975"/>
                </a:lnTo>
                <a:lnTo>
                  <a:pt x="19891376" y="14246225"/>
                </a:lnTo>
                <a:lnTo>
                  <a:pt x="19910424" y="14338299"/>
                </a:lnTo>
                <a:lnTo>
                  <a:pt x="19926300" y="14430375"/>
                </a:lnTo>
                <a:lnTo>
                  <a:pt x="19939000" y="14519275"/>
                </a:lnTo>
                <a:lnTo>
                  <a:pt x="19945352" y="14608175"/>
                </a:lnTo>
                <a:lnTo>
                  <a:pt x="19948524" y="14693899"/>
                </a:lnTo>
                <a:lnTo>
                  <a:pt x="19948524" y="14779624"/>
                </a:lnTo>
                <a:lnTo>
                  <a:pt x="19945352" y="14862175"/>
                </a:lnTo>
                <a:lnTo>
                  <a:pt x="19942176" y="14944724"/>
                </a:lnTo>
                <a:lnTo>
                  <a:pt x="19932648" y="15024100"/>
                </a:lnTo>
                <a:lnTo>
                  <a:pt x="19919952" y="15103474"/>
                </a:lnTo>
                <a:lnTo>
                  <a:pt x="19904076" y="15182849"/>
                </a:lnTo>
                <a:lnTo>
                  <a:pt x="19888200" y="15259049"/>
                </a:lnTo>
                <a:lnTo>
                  <a:pt x="19869152" y="15332075"/>
                </a:lnTo>
                <a:lnTo>
                  <a:pt x="19846924" y="15405099"/>
                </a:lnTo>
                <a:lnTo>
                  <a:pt x="19821524" y="15474949"/>
                </a:lnTo>
                <a:lnTo>
                  <a:pt x="19796124" y="15544799"/>
                </a:lnTo>
                <a:lnTo>
                  <a:pt x="19767552" y="15611474"/>
                </a:lnTo>
                <a:lnTo>
                  <a:pt x="19738976" y="15678150"/>
                </a:lnTo>
                <a:lnTo>
                  <a:pt x="19707224" y="15744824"/>
                </a:lnTo>
                <a:lnTo>
                  <a:pt x="19675476" y="15805149"/>
                </a:lnTo>
                <a:lnTo>
                  <a:pt x="19643724" y="15865474"/>
                </a:lnTo>
                <a:lnTo>
                  <a:pt x="19570700" y="15982949"/>
                </a:lnTo>
                <a:lnTo>
                  <a:pt x="19497676" y="16090899"/>
                </a:lnTo>
                <a:lnTo>
                  <a:pt x="19424648" y="16195674"/>
                </a:lnTo>
                <a:lnTo>
                  <a:pt x="19348448" y="16287749"/>
                </a:lnTo>
                <a:lnTo>
                  <a:pt x="19272248" y="16376650"/>
                </a:lnTo>
                <a:lnTo>
                  <a:pt x="19196048" y="16456025"/>
                </a:lnTo>
                <a:lnTo>
                  <a:pt x="19126200" y="16525874"/>
                </a:lnTo>
                <a:lnTo>
                  <a:pt x="19059524" y="16589374"/>
                </a:lnTo>
                <a:lnTo>
                  <a:pt x="18996024" y="16646525"/>
                </a:lnTo>
                <a:lnTo>
                  <a:pt x="18891248" y="16732250"/>
                </a:lnTo>
                <a:lnTo>
                  <a:pt x="18821400" y="16783051"/>
                </a:lnTo>
                <a:lnTo>
                  <a:pt x="18796000" y="16802099"/>
                </a:lnTo>
                <a:lnTo>
                  <a:pt x="18700752" y="16852899"/>
                </a:lnTo>
                <a:lnTo>
                  <a:pt x="18608676" y="16906875"/>
                </a:lnTo>
                <a:lnTo>
                  <a:pt x="18526124" y="16964023"/>
                </a:lnTo>
                <a:lnTo>
                  <a:pt x="18446752" y="17024351"/>
                </a:lnTo>
                <a:lnTo>
                  <a:pt x="18373724" y="17087847"/>
                </a:lnTo>
                <a:lnTo>
                  <a:pt x="18307048" y="17151351"/>
                </a:lnTo>
                <a:lnTo>
                  <a:pt x="18243552" y="17214851"/>
                </a:lnTo>
                <a:lnTo>
                  <a:pt x="18183224" y="17281523"/>
                </a:lnTo>
                <a:lnTo>
                  <a:pt x="18132424" y="17351375"/>
                </a:lnTo>
                <a:lnTo>
                  <a:pt x="18081624" y="17418047"/>
                </a:lnTo>
                <a:lnTo>
                  <a:pt x="18037176" y="17487899"/>
                </a:lnTo>
                <a:lnTo>
                  <a:pt x="17995900" y="17554575"/>
                </a:lnTo>
                <a:lnTo>
                  <a:pt x="17957800" y="17624423"/>
                </a:lnTo>
                <a:lnTo>
                  <a:pt x="17926048" y="17691099"/>
                </a:lnTo>
                <a:lnTo>
                  <a:pt x="17897476" y="17757775"/>
                </a:lnTo>
                <a:lnTo>
                  <a:pt x="17868900" y="17824451"/>
                </a:lnTo>
                <a:lnTo>
                  <a:pt x="17846676" y="17887947"/>
                </a:lnTo>
                <a:lnTo>
                  <a:pt x="17827624" y="17951451"/>
                </a:lnTo>
                <a:lnTo>
                  <a:pt x="17792700" y="18068923"/>
                </a:lnTo>
                <a:lnTo>
                  <a:pt x="17770476" y="18173699"/>
                </a:lnTo>
                <a:lnTo>
                  <a:pt x="17754600" y="18265775"/>
                </a:lnTo>
                <a:lnTo>
                  <a:pt x="17745076" y="18341975"/>
                </a:lnTo>
                <a:lnTo>
                  <a:pt x="17738724" y="18399123"/>
                </a:lnTo>
                <a:lnTo>
                  <a:pt x="17738724" y="18449923"/>
                </a:lnTo>
                <a:lnTo>
                  <a:pt x="17621248" y="19919947"/>
                </a:lnTo>
                <a:lnTo>
                  <a:pt x="17780000" y="19878675"/>
                </a:lnTo>
                <a:lnTo>
                  <a:pt x="17945100" y="19840575"/>
                </a:lnTo>
                <a:lnTo>
                  <a:pt x="18119724" y="19808823"/>
                </a:lnTo>
                <a:lnTo>
                  <a:pt x="18297524" y="19780247"/>
                </a:lnTo>
                <a:lnTo>
                  <a:pt x="18481676" y="19754847"/>
                </a:lnTo>
                <a:lnTo>
                  <a:pt x="18672176" y="19732623"/>
                </a:lnTo>
                <a:lnTo>
                  <a:pt x="18862676" y="19716747"/>
                </a:lnTo>
                <a:lnTo>
                  <a:pt x="19059524" y="19704047"/>
                </a:lnTo>
                <a:lnTo>
                  <a:pt x="19256376" y="19691347"/>
                </a:lnTo>
                <a:lnTo>
                  <a:pt x="19456400" y="19684999"/>
                </a:lnTo>
                <a:lnTo>
                  <a:pt x="19653248" y="19678647"/>
                </a:lnTo>
                <a:lnTo>
                  <a:pt x="19850100" y="19675475"/>
                </a:lnTo>
                <a:lnTo>
                  <a:pt x="20046952" y="19675475"/>
                </a:lnTo>
                <a:lnTo>
                  <a:pt x="20240624" y="19675475"/>
                </a:lnTo>
                <a:lnTo>
                  <a:pt x="20618448" y="19684999"/>
                </a:lnTo>
                <a:lnTo>
                  <a:pt x="20977224" y="19697699"/>
                </a:lnTo>
                <a:lnTo>
                  <a:pt x="21310600" y="19716747"/>
                </a:lnTo>
                <a:lnTo>
                  <a:pt x="21612224" y="19735799"/>
                </a:lnTo>
                <a:lnTo>
                  <a:pt x="21872576" y="19754847"/>
                </a:lnTo>
                <a:lnTo>
                  <a:pt x="22085300" y="19773899"/>
                </a:lnTo>
                <a:lnTo>
                  <a:pt x="22247224" y="19786599"/>
                </a:lnTo>
                <a:lnTo>
                  <a:pt x="22383752" y="19802475"/>
                </a:lnTo>
                <a:lnTo>
                  <a:pt x="22602824" y="19888199"/>
                </a:lnTo>
                <a:lnTo>
                  <a:pt x="22809200" y="19973923"/>
                </a:lnTo>
                <a:lnTo>
                  <a:pt x="23006048" y="20062823"/>
                </a:lnTo>
                <a:lnTo>
                  <a:pt x="23190200" y="20151723"/>
                </a:lnTo>
                <a:lnTo>
                  <a:pt x="23368000" y="20240623"/>
                </a:lnTo>
                <a:lnTo>
                  <a:pt x="23533100" y="20332699"/>
                </a:lnTo>
                <a:lnTo>
                  <a:pt x="23688676" y="20424775"/>
                </a:lnTo>
                <a:lnTo>
                  <a:pt x="23834724" y="20516847"/>
                </a:lnTo>
                <a:lnTo>
                  <a:pt x="23971248" y="20608923"/>
                </a:lnTo>
                <a:lnTo>
                  <a:pt x="24098248" y="20700999"/>
                </a:lnTo>
                <a:lnTo>
                  <a:pt x="24218900" y="20793075"/>
                </a:lnTo>
                <a:lnTo>
                  <a:pt x="24326848" y="20885147"/>
                </a:lnTo>
                <a:lnTo>
                  <a:pt x="24428448" y="20980399"/>
                </a:lnTo>
                <a:lnTo>
                  <a:pt x="24523700" y="21072475"/>
                </a:lnTo>
                <a:lnTo>
                  <a:pt x="24609424" y="21167723"/>
                </a:lnTo>
                <a:lnTo>
                  <a:pt x="24688800" y="21259799"/>
                </a:lnTo>
                <a:lnTo>
                  <a:pt x="24761824" y="21355047"/>
                </a:lnTo>
                <a:lnTo>
                  <a:pt x="24825324" y="21447123"/>
                </a:lnTo>
                <a:lnTo>
                  <a:pt x="24882476" y="21539199"/>
                </a:lnTo>
                <a:lnTo>
                  <a:pt x="24933276" y="21634447"/>
                </a:lnTo>
                <a:lnTo>
                  <a:pt x="24977724" y="21726523"/>
                </a:lnTo>
                <a:lnTo>
                  <a:pt x="25015824" y="21818599"/>
                </a:lnTo>
                <a:lnTo>
                  <a:pt x="25047576" y="21907499"/>
                </a:lnTo>
                <a:lnTo>
                  <a:pt x="25072976" y="21999575"/>
                </a:lnTo>
                <a:lnTo>
                  <a:pt x="25095200" y="22088475"/>
                </a:lnTo>
                <a:lnTo>
                  <a:pt x="25111076" y="22177375"/>
                </a:lnTo>
                <a:lnTo>
                  <a:pt x="25123776" y="22266275"/>
                </a:lnTo>
                <a:lnTo>
                  <a:pt x="25130124" y="22355175"/>
                </a:lnTo>
                <a:lnTo>
                  <a:pt x="25130124" y="22440899"/>
                </a:lnTo>
                <a:lnTo>
                  <a:pt x="25130124" y="22526623"/>
                </a:lnTo>
                <a:lnTo>
                  <a:pt x="25123776" y="22609175"/>
                </a:lnTo>
                <a:lnTo>
                  <a:pt x="25114248" y="22691723"/>
                </a:lnTo>
                <a:lnTo>
                  <a:pt x="25098376" y="22774275"/>
                </a:lnTo>
                <a:lnTo>
                  <a:pt x="25082500" y="22853647"/>
                </a:lnTo>
                <a:lnTo>
                  <a:pt x="25063448" y="22933023"/>
                </a:lnTo>
                <a:lnTo>
                  <a:pt x="25041224" y="23009223"/>
                </a:lnTo>
                <a:lnTo>
                  <a:pt x="25015824" y="23082247"/>
                </a:lnTo>
                <a:lnTo>
                  <a:pt x="24987248" y="23158447"/>
                </a:lnTo>
                <a:lnTo>
                  <a:pt x="24958676" y="23228299"/>
                </a:lnTo>
                <a:lnTo>
                  <a:pt x="24926924" y="23298147"/>
                </a:lnTo>
                <a:lnTo>
                  <a:pt x="24895176" y="23367999"/>
                </a:lnTo>
                <a:lnTo>
                  <a:pt x="24860248" y="23431499"/>
                </a:lnTo>
                <a:lnTo>
                  <a:pt x="24790400" y="23558499"/>
                </a:lnTo>
                <a:lnTo>
                  <a:pt x="24717376" y="23675975"/>
                </a:lnTo>
                <a:lnTo>
                  <a:pt x="24644352" y="23780747"/>
                </a:lnTo>
                <a:lnTo>
                  <a:pt x="24571324" y="23879175"/>
                </a:lnTo>
                <a:lnTo>
                  <a:pt x="24501476" y="23961723"/>
                </a:lnTo>
                <a:lnTo>
                  <a:pt x="24437976" y="24037923"/>
                </a:lnTo>
                <a:lnTo>
                  <a:pt x="24380824" y="24098247"/>
                </a:lnTo>
                <a:lnTo>
                  <a:pt x="24298276" y="24183975"/>
                </a:lnTo>
                <a:lnTo>
                  <a:pt x="24266524" y="24212547"/>
                </a:lnTo>
                <a:lnTo>
                  <a:pt x="24244300" y="24237947"/>
                </a:lnTo>
                <a:lnTo>
                  <a:pt x="24215724" y="24260175"/>
                </a:lnTo>
                <a:lnTo>
                  <a:pt x="24177624" y="24282399"/>
                </a:lnTo>
                <a:lnTo>
                  <a:pt x="24133176" y="24304623"/>
                </a:lnTo>
                <a:lnTo>
                  <a:pt x="24085552" y="24330023"/>
                </a:lnTo>
                <a:lnTo>
                  <a:pt x="24028400" y="24355423"/>
                </a:lnTo>
                <a:lnTo>
                  <a:pt x="23898224" y="24406223"/>
                </a:lnTo>
                <a:lnTo>
                  <a:pt x="23749000" y="24457023"/>
                </a:lnTo>
                <a:lnTo>
                  <a:pt x="23577552" y="24507823"/>
                </a:lnTo>
                <a:lnTo>
                  <a:pt x="23387048" y="24561799"/>
                </a:lnTo>
                <a:lnTo>
                  <a:pt x="23183848" y="24615775"/>
                </a:lnTo>
                <a:lnTo>
                  <a:pt x="22964776" y="24669747"/>
                </a:lnTo>
                <a:lnTo>
                  <a:pt x="22733000" y="24723723"/>
                </a:lnTo>
                <a:lnTo>
                  <a:pt x="22491700" y="24777699"/>
                </a:lnTo>
                <a:lnTo>
                  <a:pt x="22244048" y="24831675"/>
                </a:lnTo>
                <a:lnTo>
                  <a:pt x="21726524" y="24936447"/>
                </a:lnTo>
                <a:lnTo>
                  <a:pt x="21199476" y="25038047"/>
                </a:lnTo>
                <a:lnTo>
                  <a:pt x="20678776" y="25133299"/>
                </a:lnTo>
                <a:lnTo>
                  <a:pt x="20177124" y="25222199"/>
                </a:lnTo>
                <a:lnTo>
                  <a:pt x="19710400" y="25301575"/>
                </a:lnTo>
                <a:lnTo>
                  <a:pt x="19294476" y="25371423"/>
                </a:lnTo>
                <a:lnTo>
                  <a:pt x="18675352" y="25473023"/>
                </a:lnTo>
                <a:lnTo>
                  <a:pt x="18443576" y="25507947"/>
                </a:lnTo>
                <a:lnTo>
                  <a:pt x="18621376" y="25526999"/>
                </a:lnTo>
                <a:lnTo>
                  <a:pt x="18796000" y="25546047"/>
                </a:lnTo>
                <a:lnTo>
                  <a:pt x="18961100" y="25565099"/>
                </a:lnTo>
                <a:lnTo>
                  <a:pt x="19123024" y="25587323"/>
                </a:lnTo>
                <a:lnTo>
                  <a:pt x="19278600" y="25609547"/>
                </a:lnTo>
                <a:lnTo>
                  <a:pt x="19424648" y="25634947"/>
                </a:lnTo>
                <a:lnTo>
                  <a:pt x="19570700" y="25663523"/>
                </a:lnTo>
                <a:lnTo>
                  <a:pt x="19707224" y="25688923"/>
                </a:lnTo>
                <a:lnTo>
                  <a:pt x="19840576" y="25720675"/>
                </a:lnTo>
                <a:lnTo>
                  <a:pt x="19967576" y="25749247"/>
                </a:lnTo>
                <a:lnTo>
                  <a:pt x="20088224" y="25780999"/>
                </a:lnTo>
                <a:lnTo>
                  <a:pt x="20205700" y="25812747"/>
                </a:lnTo>
                <a:lnTo>
                  <a:pt x="20316824" y="25847675"/>
                </a:lnTo>
                <a:lnTo>
                  <a:pt x="20424776" y="25879423"/>
                </a:lnTo>
                <a:lnTo>
                  <a:pt x="20526376" y="25914347"/>
                </a:lnTo>
                <a:lnTo>
                  <a:pt x="20624800" y="25952447"/>
                </a:lnTo>
                <a:lnTo>
                  <a:pt x="20716876" y="25987375"/>
                </a:lnTo>
                <a:lnTo>
                  <a:pt x="20805776" y="26025475"/>
                </a:lnTo>
                <a:lnTo>
                  <a:pt x="20888324" y="26063575"/>
                </a:lnTo>
                <a:lnTo>
                  <a:pt x="20967700" y="26101675"/>
                </a:lnTo>
                <a:lnTo>
                  <a:pt x="21043900" y="26139775"/>
                </a:lnTo>
                <a:lnTo>
                  <a:pt x="21116924" y="26177875"/>
                </a:lnTo>
                <a:lnTo>
                  <a:pt x="21183600" y="26219147"/>
                </a:lnTo>
                <a:lnTo>
                  <a:pt x="21247100" y="26257247"/>
                </a:lnTo>
                <a:lnTo>
                  <a:pt x="21307424" y="26298523"/>
                </a:lnTo>
                <a:lnTo>
                  <a:pt x="21364576" y="26339799"/>
                </a:lnTo>
                <a:lnTo>
                  <a:pt x="21418552" y="26381075"/>
                </a:lnTo>
                <a:lnTo>
                  <a:pt x="21466176" y="26419175"/>
                </a:lnTo>
                <a:lnTo>
                  <a:pt x="21513800" y="26460447"/>
                </a:lnTo>
                <a:lnTo>
                  <a:pt x="21558248" y="26501723"/>
                </a:lnTo>
                <a:lnTo>
                  <a:pt x="21596352" y="26542999"/>
                </a:lnTo>
                <a:lnTo>
                  <a:pt x="21634448" y="26581099"/>
                </a:lnTo>
                <a:lnTo>
                  <a:pt x="21669376" y="26622375"/>
                </a:lnTo>
                <a:lnTo>
                  <a:pt x="21701124" y="26660475"/>
                </a:lnTo>
                <a:lnTo>
                  <a:pt x="21755100" y="26739847"/>
                </a:lnTo>
                <a:lnTo>
                  <a:pt x="21802724" y="26816047"/>
                </a:lnTo>
                <a:lnTo>
                  <a:pt x="21840824" y="26889075"/>
                </a:lnTo>
                <a:lnTo>
                  <a:pt x="21869400" y="26958923"/>
                </a:lnTo>
                <a:lnTo>
                  <a:pt x="21891624" y="27025599"/>
                </a:lnTo>
                <a:lnTo>
                  <a:pt x="21907500" y="27089099"/>
                </a:lnTo>
                <a:lnTo>
                  <a:pt x="21917024" y="27146247"/>
                </a:lnTo>
                <a:lnTo>
                  <a:pt x="21923376" y="27200223"/>
                </a:lnTo>
                <a:lnTo>
                  <a:pt x="21926552" y="27247847"/>
                </a:lnTo>
                <a:lnTo>
                  <a:pt x="21926552" y="27289123"/>
                </a:lnTo>
                <a:lnTo>
                  <a:pt x="21923376" y="27324047"/>
                </a:lnTo>
                <a:lnTo>
                  <a:pt x="21917024" y="27371675"/>
                </a:lnTo>
                <a:lnTo>
                  <a:pt x="21913848" y="27390723"/>
                </a:lnTo>
                <a:lnTo>
                  <a:pt x="21932900" y="27514547"/>
                </a:lnTo>
                <a:lnTo>
                  <a:pt x="21945600" y="27632023"/>
                </a:lnTo>
                <a:lnTo>
                  <a:pt x="21958300" y="27749499"/>
                </a:lnTo>
                <a:lnTo>
                  <a:pt x="21967824" y="27863799"/>
                </a:lnTo>
                <a:lnTo>
                  <a:pt x="21977352" y="27971747"/>
                </a:lnTo>
                <a:lnTo>
                  <a:pt x="21980524" y="28079699"/>
                </a:lnTo>
                <a:lnTo>
                  <a:pt x="21983700" y="28184475"/>
                </a:lnTo>
                <a:lnTo>
                  <a:pt x="21980524" y="28286075"/>
                </a:lnTo>
                <a:lnTo>
                  <a:pt x="21980524" y="28384499"/>
                </a:lnTo>
                <a:lnTo>
                  <a:pt x="21974176" y="28482923"/>
                </a:lnTo>
                <a:lnTo>
                  <a:pt x="21967824" y="28574999"/>
                </a:lnTo>
                <a:lnTo>
                  <a:pt x="21958300" y="28667075"/>
                </a:lnTo>
                <a:lnTo>
                  <a:pt x="21948776" y="28755975"/>
                </a:lnTo>
                <a:lnTo>
                  <a:pt x="21936076" y="28841699"/>
                </a:lnTo>
                <a:lnTo>
                  <a:pt x="21920200" y="28924247"/>
                </a:lnTo>
                <a:lnTo>
                  <a:pt x="21904324" y="29003623"/>
                </a:lnTo>
                <a:lnTo>
                  <a:pt x="21885276" y="29082999"/>
                </a:lnTo>
                <a:lnTo>
                  <a:pt x="21866224" y="29156023"/>
                </a:lnTo>
                <a:lnTo>
                  <a:pt x="21847176" y="29229047"/>
                </a:lnTo>
                <a:lnTo>
                  <a:pt x="21824952" y="29298899"/>
                </a:lnTo>
                <a:lnTo>
                  <a:pt x="21799552" y="29368747"/>
                </a:lnTo>
                <a:lnTo>
                  <a:pt x="21774152" y="29435423"/>
                </a:lnTo>
                <a:lnTo>
                  <a:pt x="21723352" y="29559247"/>
                </a:lnTo>
                <a:lnTo>
                  <a:pt x="21666200" y="29673547"/>
                </a:lnTo>
                <a:lnTo>
                  <a:pt x="21605876" y="29781499"/>
                </a:lnTo>
                <a:lnTo>
                  <a:pt x="21545552" y="29879923"/>
                </a:lnTo>
                <a:lnTo>
                  <a:pt x="21478876" y="29971999"/>
                </a:lnTo>
                <a:lnTo>
                  <a:pt x="21415376" y="30054547"/>
                </a:lnTo>
                <a:lnTo>
                  <a:pt x="21348700" y="30130747"/>
                </a:lnTo>
                <a:lnTo>
                  <a:pt x="21282024" y="30197423"/>
                </a:lnTo>
                <a:lnTo>
                  <a:pt x="21218524" y="30260923"/>
                </a:lnTo>
                <a:lnTo>
                  <a:pt x="21155024" y="30314899"/>
                </a:lnTo>
                <a:lnTo>
                  <a:pt x="21094700" y="30362523"/>
                </a:lnTo>
                <a:lnTo>
                  <a:pt x="21034376" y="30406975"/>
                </a:lnTo>
                <a:lnTo>
                  <a:pt x="20980400" y="30441899"/>
                </a:lnTo>
                <a:lnTo>
                  <a:pt x="20929600" y="30473647"/>
                </a:lnTo>
                <a:lnTo>
                  <a:pt x="20881976" y="30502223"/>
                </a:lnTo>
                <a:lnTo>
                  <a:pt x="20805776" y="30540323"/>
                </a:lnTo>
                <a:lnTo>
                  <a:pt x="20754976" y="30559375"/>
                </a:lnTo>
                <a:lnTo>
                  <a:pt x="20739100" y="30565723"/>
                </a:lnTo>
                <a:lnTo>
                  <a:pt x="20666076" y="30610175"/>
                </a:lnTo>
                <a:lnTo>
                  <a:pt x="20599400" y="30645099"/>
                </a:lnTo>
                <a:lnTo>
                  <a:pt x="20532724" y="30680023"/>
                </a:lnTo>
                <a:lnTo>
                  <a:pt x="20466048" y="30708599"/>
                </a:lnTo>
                <a:lnTo>
                  <a:pt x="20405724" y="30730823"/>
                </a:lnTo>
                <a:lnTo>
                  <a:pt x="20345400" y="30753047"/>
                </a:lnTo>
                <a:lnTo>
                  <a:pt x="20288248" y="30768923"/>
                </a:lnTo>
                <a:lnTo>
                  <a:pt x="20231100" y="30784799"/>
                </a:lnTo>
                <a:lnTo>
                  <a:pt x="20177124" y="30794323"/>
                </a:lnTo>
                <a:lnTo>
                  <a:pt x="20126324" y="30803847"/>
                </a:lnTo>
                <a:lnTo>
                  <a:pt x="20075524" y="30807023"/>
                </a:lnTo>
                <a:lnTo>
                  <a:pt x="20027900" y="30810199"/>
                </a:lnTo>
                <a:lnTo>
                  <a:pt x="19983448" y="30810199"/>
                </a:lnTo>
                <a:lnTo>
                  <a:pt x="19942176" y="30810199"/>
                </a:lnTo>
                <a:lnTo>
                  <a:pt x="19862800" y="30803847"/>
                </a:lnTo>
                <a:lnTo>
                  <a:pt x="19792952" y="30787975"/>
                </a:lnTo>
                <a:lnTo>
                  <a:pt x="19732624" y="30772099"/>
                </a:lnTo>
                <a:lnTo>
                  <a:pt x="19678648" y="30753047"/>
                </a:lnTo>
                <a:lnTo>
                  <a:pt x="19637376" y="30733999"/>
                </a:lnTo>
                <a:lnTo>
                  <a:pt x="19605624" y="30714947"/>
                </a:lnTo>
                <a:lnTo>
                  <a:pt x="19580224" y="30699075"/>
                </a:lnTo>
                <a:lnTo>
                  <a:pt x="19561176" y="30683199"/>
                </a:lnTo>
                <a:lnTo>
                  <a:pt x="19475448" y="30686375"/>
                </a:lnTo>
                <a:lnTo>
                  <a:pt x="19396076" y="30686375"/>
                </a:lnTo>
                <a:lnTo>
                  <a:pt x="19326224" y="30680023"/>
                </a:lnTo>
                <a:lnTo>
                  <a:pt x="19259552" y="30667323"/>
                </a:lnTo>
                <a:lnTo>
                  <a:pt x="19196048" y="30654623"/>
                </a:lnTo>
                <a:lnTo>
                  <a:pt x="19142076" y="30635575"/>
                </a:lnTo>
                <a:lnTo>
                  <a:pt x="19091276" y="30613347"/>
                </a:lnTo>
                <a:lnTo>
                  <a:pt x="19043648" y="30591123"/>
                </a:lnTo>
                <a:lnTo>
                  <a:pt x="19002376" y="30562547"/>
                </a:lnTo>
                <a:lnTo>
                  <a:pt x="18967448" y="30533975"/>
                </a:lnTo>
                <a:lnTo>
                  <a:pt x="18935700" y="30502223"/>
                </a:lnTo>
                <a:lnTo>
                  <a:pt x="18907124" y="30467299"/>
                </a:lnTo>
                <a:lnTo>
                  <a:pt x="18881724" y="30432375"/>
                </a:lnTo>
                <a:lnTo>
                  <a:pt x="18859500" y="30397447"/>
                </a:lnTo>
                <a:lnTo>
                  <a:pt x="18840448" y="30362523"/>
                </a:lnTo>
                <a:lnTo>
                  <a:pt x="18824576" y="30324423"/>
                </a:lnTo>
                <a:lnTo>
                  <a:pt x="18815048" y="30286323"/>
                </a:lnTo>
                <a:lnTo>
                  <a:pt x="18802352" y="30251399"/>
                </a:lnTo>
                <a:lnTo>
                  <a:pt x="18796000" y="30213299"/>
                </a:lnTo>
                <a:lnTo>
                  <a:pt x="18789648" y="30178375"/>
                </a:lnTo>
                <a:lnTo>
                  <a:pt x="18783300" y="30108523"/>
                </a:lnTo>
                <a:lnTo>
                  <a:pt x="18783300" y="30048199"/>
                </a:lnTo>
                <a:lnTo>
                  <a:pt x="18786476" y="29994223"/>
                </a:lnTo>
                <a:lnTo>
                  <a:pt x="18789648" y="29956123"/>
                </a:lnTo>
                <a:lnTo>
                  <a:pt x="18796000" y="29921199"/>
                </a:lnTo>
                <a:lnTo>
                  <a:pt x="18773776" y="29883099"/>
                </a:lnTo>
                <a:lnTo>
                  <a:pt x="18751552" y="29851347"/>
                </a:lnTo>
                <a:lnTo>
                  <a:pt x="18726152" y="29819599"/>
                </a:lnTo>
                <a:lnTo>
                  <a:pt x="18700752" y="29794199"/>
                </a:lnTo>
                <a:lnTo>
                  <a:pt x="18672176" y="29771975"/>
                </a:lnTo>
                <a:lnTo>
                  <a:pt x="18646776" y="29752923"/>
                </a:lnTo>
                <a:lnTo>
                  <a:pt x="18618200" y="29733875"/>
                </a:lnTo>
                <a:lnTo>
                  <a:pt x="18589624" y="29721175"/>
                </a:lnTo>
                <a:lnTo>
                  <a:pt x="18557876" y="29711647"/>
                </a:lnTo>
                <a:lnTo>
                  <a:pt x="18526124" y="29702123"/>
                </a:lnTo>
                <a:lnTo>
                  <a:pt x="18497552" y="29698947"/>
                </a:lnTo>
                <a:lnTo>
                  <a:pt x="18465800" y="29695775"/>
                </a:lnTo>
                <a:lnTo>
                  <a:pt x="18430876" y="29695775"/>
                </a:lnTo>
                <a:lnTo>
                  <a:pt x="18399124" y="29698947"/>
                </a:lnTo>
                <a:lnTo>
                  <a:pt x="18364200" y="29702123"/>
                </a:lnTo>
                <a:lnTo>
                  <a:pt x="18332448" y="29711647"/>
                </a:lnTo>
                <a:lnTo>
                  <a:pt x="18262600" y="29730699"/>
                </a:lnTo>
                <a:lnTo>
                  <a:pt x="18192752" y="29759275"/>
                </a:lnTo>
                <a:lnTo>
                  <a:pt x="18122900" y="29794199"/>
                </a:lnTo>
                <a:lnTo>
                  <a:pt x="18049876" y="29838647"/>
                </a:lnTo>
                <a:lnTo>
                  <a:pt x="17980024" y="29883099"/>
                </a:lnTo>
                <a:lnTo>
                  <a:pt x="17907000" y="29937075"/>
                </a:lnTo>
                <a:lnTo>
                  <a:pt x="17837152" y="29994223"/>
                </a:lnTo>
                <a:lnTo>
                  <a:pt x="17767300" y="30051375"/>
                </a:lnTo>
                <a:lnTo>
                  <a:pt x="17697448" y="30114875"/>
                </a:lnTo>
                <a:lnTo>
                  <a:pt x="17633952" y="30178375"/>
                </a:lnTo>
                <a:lnTo>
                  <a:pt x="17567276" y="30241875"/>
                </a:lnTo>
                <a:lnTo>
                  <a:pt x="17506952" y="30305375"/>
                </a:lnTo>
                <a:lnTo>
                  <a:pt x="17392648" y="30432375"/>
                </a:lnTo>
                <a:lnTo>
                  <a:pt x="17291048" y="30549847"/>
                </a:lnTo>
                <a:lnTo>
                  <a:pt x="17208500" y="30651447"/>
                </a:lnTo>
                <a:lnTo>
                  <a:pt x="17145000" y="30730823"/>
                </a:lnTo>
                <a:lnTo>
                  <a:pt x="17091024" y="30803847"/>
                </a:lnTo>
                <a:lnTo>
                  <a:pt x="17116424" y="31121347"/>
                </a:lnTo>
                <a:lnTo>
                  <a:pt x="17135476" y="31432499"/>
                </a:lnTo>
                <a:lnTo>
                  <a:pt x="17151352" y="31734123"/>
                </a:lnTo>
                <a:lnTo>
                  <a:pt x="17160876" y="32026223"/>
                </a:lnTo>
                <a:lnTo>
                  <a:pt x="17167224" y="32308799"/>
                </a:lnTo>
                <a:lnTo>
                  <a:pt x="17167224" y="32578675"/>
                </a:lnTo>
                <a:lnTo>
                  <a:pt x="17164048" y="32845375"/>
                </a:lnTo>
                <a:lnTo>
                  <a:pt x="17154524" y="33099375"/>
                </a:lnTo>
                <a:lnTo>
                  <a:pt x="17145000" y="33343847"/>
                </a:lnTo>
                <a:lnTo>
                  <a:pt x="17129124" y="33581975"/>
                </a:lnTo>
                <a:lnTo>
                  <a:pt x="17110076" y="33810575"/>
                </a:lnTo>
                <a:lnTo>
                  <a:pt x="17087848" y="34032823"/>
                </a:lnTo>
                <a:lnTo>
                  <a:pt x="17059276" y="34242375"/>
                </a:lnTo>
                <a:lnTo>
                  <a:pt x="17030700" y="34448751"/>
                </a:lnTo>
                <a:lnTo>
                  <a:pt x="16998952" y="34645599"/>
                </a:lnTo>
                <a:lnTo>
                  <a:pt x="16960848" y="34832923"/>
                </a:lnTo>
                <a:lnTo>
                  <a:pt x="16922752" y="35013899"/>
                </a:lnTo>
                <a:lnTo>
                  <a:pt x="16881476" y="35188523"/>
                </a:lnTo>
                <a:lnTo>
                  <a:pt x="16837024" y="35356799"/>
                </a:lnTo>
                <a:lnTo>
                  <a:pt x="16792576" y="35515551"/>
                </a:lnTo>
                <a:lnTo>
                  <a:pt x="16741776" y="35667951"/>
                </a:lnTo>
                <a:lnTo>
                  <a:pt x="16694152" y="35813999"/>
                </a:lnTo>
                <a:lnTo>
                  <a:pt x="16640176" y="35953699"/>
                </a:lnTo>
                <a:lnTo>
                  <a:pt x="16586200" y="36087047"/>
                </a:lnTo>
                <a:lnTo>
                  <a:pt x="16529048" y="36214047"/>
                </a:lnTo>
                <a:lnTo>
                  <a:pt x="16471900" y="36331523"/>
                </a:lnTo>
                <a:lnTo>
                  <a:pt x="16414752" y="36448999"/>
                </a:lnTo>
                <a:lnTo>
                  <a:pt x="16354424" y="36556951"/>
                </a:lnTo>
                <a:lnTo>
                  <a:pt x="16294100" y="36658551"/>
                </a:lnTo>
                <a:lnTo>
                  <a:pt x="16230600" y="36756975"/>
                </a:lnTo>
                <a:lnTo>
                  <a:pt x="16167100" y="36849047"/>
                </a:lnTo>
                <a:lnTo>
                  <a:pt x="16106776" y="36934775"/>
                </a:lnTo>
                <a:lnTo>
                  <a:pt x="16040100" y="37017323"/>
                </a:lnTo>
                <a:lnTo>
                  <a:pt x="15976600" y="37093523"/>
                </a:lnTo>
                <a:lnTo>
                  <a:pt x="15913100" y="37163375"/>
                </a:lnTo>
                <a:lnTo>
                  <a:pt x="15849600" y="37233223"/>
                </a:lnTo>
                <a:lnTo>
                  <a:pt x="15786100" y="37293551"/>
                </a:lnTo>
                <a:lnTo>
                  <a:pt x="15722600" y="37353875"/>
                </a:lnTo>
                <a:lnTo>
                  <a:pt x="15659100" y="37407847"/>
                </a:lnTo>
                <a:lnTo>
                  <a:pt x="15595600" y="37458647"/>
                </a:lnTo>
                <a:lnTo>
                  <a:pt x="15535276" y="37503099"/>
                </a:lnTo>
                <a:lnTo>
                  <a:pt x="15474952" y="37547551"/>
                </a:lnTo>
                <a:lnTo>
                  <a:pt x="15414624" y="37585647"/>
                </a:lnTo>
                <a:lnTo>
                  <a:pt x="15357476" y="37620575"/>
                </a:lnTo>
                <a:lnTo>
                  <a:pt x="15300324" y="37655499"/>
                </a:lnTo>
                <a:lnTo>
                  <a:pt x="15243176" y="37684075"/>
                </a:lnTo>
                <a:lnTo>
                  <a:pt x="15138400" y="37734875"/>
                </a:lnTo>
                <a:lnTo>
                  <a:pt x="15039976" y="37772975"/>
                </a:lnTo>
                <a:lnTo>
                  <a:pt x="14951076" y="37804723"/>
                </a:lnTo>
                <a:lnTo>
                  <a:pt x="14871700" y="37826951"/>
                </a:lnTo>
                <a:lnTo>
                  <a:pt x="14805024" y="37842823"/>
                </a:lnTo>
                <a:lnTo>
                  <a:pt x="14751048" y="37852351"/>
                </a:lnTo>
                <a:lnTo>
                  <a:pt x="14712952" y="37858699"/>
                </a:lnTo>
                <a:lnTo>
                  <a:pt x="14678024" y="37861875"/>
                </a:lnTo>
                <a:lnTo>
                  <a:pt x="14611352" y="37899975"/>
                </a:lnTo>
                <a:lnTo>
                  <a:pt x="14544676" y="37938075"/>
                </a:lnTo>
                <a:lnTo>
                  <a:pt x="14478000" y="37972999"/>
                </a:lnTo>
                <a:lnTo>
                  <a:pt x="14411324" y="38004751"/>
                </a:lnTo>
                <a:lnTo>
                  <a:pt x="14341476" y="38033323"/>
                </a:lnTo>
                <a:lnTo>
                  <a:pt x="14274800" y="38061899"/>
                </a:lnTo>
                <a:lnTo>
                  <a:pt x="14204952" y="38087299"/>
                </a:lnTo>
                <a:lnTo>
                  <a:pt x="14135100" y="38112699"/>
                </a:lnTo>
                <a:lnTo>
                  <a:pt x="14068424" y="38134923"/>
                </a:lnTo>
                <a:lnTo>
                  <a:pt x="13998576" y="38153975"/>
                </a:lnTo>
                <a:lnTo>
                  <a:pt x="13925552" y="38173023"/>
                </a:lnTo>
                <a:lnTo>
                  <a:pt x="13855700" y="38188899"/>
                </a:lnTo>
                <a:lnTo>
                  <a:pt x="13785848" y="38201599"/>
                </a:lnTo>
                <a:lnTo>
                  <a:pt x="13712824" y="38214299"/>
                </a:lnTo>
                <a:lnTo>
                  <a:pt x="13569952" y="38233351"/>
                </a:lnTo>
                <a:lnTo>
                  <a:pt x="13427076" y="38246047"/>
                </a:lnTo>
                <a:lnTo>
                  <a:pt x="13281024" y="38249223"/>
                </a:lnTo>
                <a:lnTo>
                  <a:pt x="13134976" y="38246047"/>
                </a:lnTo>
                <a:lnTo>
                  <a:pt x="12985752" y="38236523"/>
                </a:lnTo>
                <a:lnTo>
                  <a:pt x="12839700" y="38220647"/>
                </a:lnTo>
                <a:lnTo>
                  <a:pt x="12690476" y="38198423"/>
                </a:lnTo>
                <a:lnTo>
                  <a:pt x="12541248" y="38166675"/>
                </a:lnTo>
                <a:lnTo>
                  <a:pt x="12388848" y="38131751"/>
                </a:lnTo>
                <a:lnTo>
                  <a:pt x="12239624" y="38093647"/>
                </a:lnTo>
                <a:lnTo>
                  <a:pt x="12087224" y="38046023"/>
                </a:lnTo>
                <a:lnTo>
                  <a:pt x="11938000" y="37995223"/>
                </a:lnTo>
                <a:lnTo>
                  <a:pt x="11785600" y="37938075"/>
                </a:lnTo>
                <a:lnTo>
                  <a:pt x="11591924" y="37858699"/>
                </a:lnTo>
                <a:lnTo>
                  <a:pt x="11398248" y="37779323"/>
                </a:lnTo>
                <a:lnTo>
                  <a:pt x="11207752" y="37693599"/>
                </a:lnTo>
                <a:lnTo>
                  <a:pt x="11020424" y="37604699"/>
                </a:lnTo>
                <a:lnTo>
                  <a:pt x="10833100" y="37509447"/>
                </a:lnTo>
                <a:lnTo>
                  <a:pt x="10645776" y="37411023"/>
                </a:lnTo>
                <a:lnTo>
                  <a:pt x="10464800" y="37309423"/>
                </a:lnTo>
                <a:lnTo>
                  <a:pt x="10280648" y="37207823"/>
                </a:lnTo>
                <a:lnTo>
                  <a:pt x="10099676" y="37099875"/>
                </a:lnTo>
                <a:lnTo>
                  <a:pt x="9921876" y="36988751"/>
                </a:lnTo>
                <a:lnTo>
                  <a:pt x="9744076" y="36874447"/>
                </a:lnTo>
                <a:lnTo>
                  <a:pt x="9566276" y="36756975"/>
                </a:lnTo>
                <a:lnTo>
                  <a:pt x="9391648" y="36636323"/>
                </a:lnTo>
                <a:lnTo>
                  <a:pt x="9220200" y="36512499"/>
                </a:lnTo>
                <a:lnTo>
                  <a:pt x="9048752" y="36388675"/>
                </a:lnTo>
                <a:lnTo>
                  <a:pt x="8880476" y="36261675"/>
                </a:lnTo>
                <a:lnTo>
                  <a:pt x="8712200" y="36131499"/>
                </a:lnTo>
                <a:lnTo>
                  <a:pt x="8543924" y="35998151"/>
                </a:lnTo>
                <a:lnTo>
                  <a:pt x="8378824" y="35864799"/>
                </a:lnTo>
                <a:lnTo>
                  <a:pt x="8216900" y="35728275"/>
                </a:lnTo>
                <a:lnTo>
                  <a:pt x="8054976" y="35591751"/>
                </a:lnTo>
                <a:lnTo>
                  <a:pt x="7893048" y="35452047"/>
                </a:lnTo>
                <a:lnTo>
                  <a:pt x="7734300" y="35312351"/>
                </a:lnTo>
                <a:lnTo>
                  <a:pt x="7575552" y="35169475"/>
                </a:lnTo>
                <a:lnTo>
                  <a:pt x="7264400" y="34880551"/>
                </a:lnTo>
                <a:lnTo>
                  <a:pt x="6959600" y="34591623"/>
                </a:lnTo>
                <a:lnTo>
                  <a:pt x="6661152" y="34296351"/>
                </a:lnTo>
                <a:lnTo>
                  <a:pt x="6365876" y="34001075"/>
                </a:lnTo>
                <a:lnTo>
                  <a:pt x="6235700" y="33861375"/>
                </a:lnTo>
                <a:lnTo>
                  <a:pt x="6105524" y="33718499"/>
                </a:lnTo>
                <a:lnTo>
                  <a:pt x="5978524" y="33575623"/>
                </a:lnTo>
                <a:lnTo>
                  <a:pt x="5854700" y="33432747"/>
                </a:lnTo>
                <a:lnTo>
                  <a:pt x="5730876" y="33286699"/>
                </a:lnTo>
                <a:lnTo>
                  <a:pt x="5610224" y="33140647"/>
                </a:lnTo>
                <a:lnTo>
                  <a:pt x="5489576" y="32991423"/>
                </a:lnTo>
                <a:lnTo>
                  <a:pt x="5372100" y="32839023"/>
                </a:lnTo>
                <a:lnTo>
                  <a:pt x="5257800" y="32686623"/>
                </a:lnTo>
                <a:lnTo>
                  <a:pt x="5143500" y="32534223"/>
                </a:lnTo>
                <a:lnTo>
                  <a:pt x="5032376" y="32378647"/>
                </a:lnTo>
                <a:lnTo>
                  <a:pt x="4924424" y="32219899"/>
                </a:lnTo>
                <a:lnTo>
                  <a:pt x="4816476" y="32054799"/>
                </a:lnTo>
                <a:lnTo>
                  <a:pt x="4711700" y="31889699"/>
                </a:lnTo>
                <a:lnTo>
                  <a:pt x="4613276" y="31718247"/>
                </a:lnTo>
                <a:lnTo>
                  <a:pt x="4514848" y="31549975"/>
                </a:lnTo>
                <a:lnTo>
                  <a:pt x="4445000" y="31419799"/>
                </a:lnTo>
                <a:lnTo>
                  <a:pt x="4375152" y="31292799"/>
                </a:lnTo>
                <a:lnTo>
                  <a:pt x="4311648" y="31159447"/>
                </a:lnTo>
                <a:lnTo>
                  <a:pt x="4244976" y="31029275"/>
                </a:lnTo>
                <a:lnTo>
                  <a:pt x="4184648" y="30895923"/>
                </a:lnTo>
                <a:lnTo>
                  <a:pt x="4124324" y="30762575"/>
                </a:lnTo>
                <a:lnTo>
                  <a:pt x="4067176" y="30629223"/>
                </a:lnTo>
                <a:lnTo>
                  <a:pt x="4010024" y="30492699"/>
                </a:lnTo>
                <a:lnTo>
                  <a:pt x="3959224" y="30356175"/>
                </a:lnTo>
                <a:lnTo>
                  <a:pt x="3908424" y="30219647"/>
                </a:lnTo>
                <a:lnTo>
                  <a:pt x="3860800" y="30083123"/>
                </a:lnTo>
                <a:lnTo>
                  <a:pt x="3813176" y="29943423"/>
                </a:lnTo>
                <a:lnTo>
                  <a:pt x="3771900" y="29803723"/>
                </a:lnTo>
                <a:lnTo>
                  <a:pt x="3730624" y="29664023"/>
                </a:lnTo>
                <a:lnTo>
                  <a:pt x="3692524" y="29521147"/>
                </a:lnTo>
                <a:lnTo>
                  <a:pt x="3657600" y="29378275"/>
                </a:lnTo>
                <a:lnTo>
                  <a:pt x="3635376" y="29263975"/>
                </a:lnTo>
                <a:lnTo>
                  <a:pt x="3619500" y="29146499"/>
                </a:lnTo>
                <a:lnTo>
                  <a:pt x="3603624" y="29035375"/>
                </a:lnTo>
                <a:lnTo>
                  <a:pt x="3590924" y="28921075"/>
                </a:lnTo>
                <a:lnTo>
                  <a:pt x="3581400" y="28809947"/>
                </a:lnTo>
                <a:lnTo>
                  <a:pt x="3575048" y="28698823"/>
                </a:lnTo>
                <a:lnTo>
                  <a:pt x="3571876" y="28590875"/>
                </a:lnTo>
                <a:lnTo>
                  <a:pt x="3568700" y="28479747"/>
                </a:lnTo>
                <a:lnTo>
                  <a:pt x="3571876" y="28320999"/>
                </a:lnTo>
                <a:lnTo>
                  <a:pt x="3581400" y="28162247"/>
                </a:lnTo>
                <a:lnTo>
                  <a:pt x="3594100" y="28009847"/>
                </a:lnTo>
                <a:lnTo>
                  <a:pt x="3609976" y="27857447"/>
                </a:lnTo>
                <a:lnTo>
                  <a:pt x="3632200" y="27711399"/>
                </a:lnTo>
                <a:lnTo>
                  <a:pt x="3660776" y="27565347"/>
                </a:lnTo>
                <a:lnTo>
                  <a:pt x="3689352" y="27425647"/>
                </a:lnTo>
                <a:lnTo>
                  <a:pt x="3724276" y="27289123"/>
                </a:lnTo>
                <a:lnTo>
                  <a:pt x="3759200" y="27155775"/>
                </a:lnTo>
                <a:lnTo>
                  <a:pt x="3797300" y="27028775"/>
                </a:lnTo>
                <a:lnTo>
                  <a:pt x="3838576" y="26901775"/>
                </a:lnTo>
                <a:lnTo>
                  <a:pt x="3883024" y="26784299"/>
                </a:lnTo>
                <a:lnTo>
                  <a:pt x="3924300" y="26666823"/>
                </a:lnTo>
                <a:lnTo>
                  <a:pt x="3971924" y="26555699"/>
                </a:lnTo>
                <a:lnTo>
                  <a:pt x="4016376" y="26450923"/>
                </a:lnTo>
                <a:lnTo>
                  <a:pt x="4064000" y="26349323"/>
                </a:lnTo>
                <a:lnTo>
                  <a:pt x="4111624" y="26250899"/>
                </a:lnTo>
                <a:lnTo>
                  <a:pt x="4156076" y="26161999"/>
                </a:lnTo>
                <a:lnTo>
                  <a:pt x="4244976" y="25993723"/>
                </a:lnTo>
                <a:lnTo>
                  <a:pt x="4330700" y="25850847"/>
                </a:lnTo>
                <a:lnTo>
                  <a:pt x="4406900" y="25730199"/>
                </a:lnTo>
                <a:lnTo>
                  <a:pt x="4470400" y="25634947"/>
                </a:lnTo>
                <a:lnTo>
                  <a:pt x="4518024" y="25565099"/>
                </a:lnTo>
                <a:lnTo>
                  <a:pt x="4559300" y="25507947"/>
                </a:lnTo>
                <a:lnTo>
                  <a:pt x="4699000" y="25355547"/>
                </a:lnTo>
                <a:lnTo>
                  <a:pt x="4838700" y="25203147"/>
                </a:lnTo>
                <a:lnTo>
                  <a:pt x="4984752" y="25053923"/>
                </a:lnTo>
                <a:lnTo>
                  <a:pt x="5133976" y="24904699"/>
                </a:lnTo>
                <a:lnTo>
                  <a:pt x="5286376" y="24758647"/>
                </a:lnTo>
                <a:lnTo>
                  <a:pt x="5441952" y="24615775"/>
                </a:lnTo>
                <a:lnTo>
                  <a:pt x="5600700" y="24476075"/>
                </a:lnTo>
                <a:lnTo>
                  <a:pt x="5762624" y="24336375"/>
                </a:lnTo>
                <a:lnTo>
                  <a:pt x="5927724" y="24196675"/>
                </a:lnTo>
                <a:lnTo>
                  <a:pt x="6092824" y="24060147"/>
                </a:lnTo>
                <a:lnTo>
                  <a:pt x="6264276" y="23926799"/>
                </a:lnTo>
                <a:lnTo>
                  <a:pt x="6435724" y="23796623"/>
                </a:lnTo>
                <a:lnTo>
                  <a:pt x="6607176" y="23666447"/>
                </a:lnTo>
                <a:lnTo>
                  <a:pt x="6781800" y="23539447"/>
                </a:lnTo>
                <a:lnTo>
                  <a:pt x="6959600" y="23415623"/>
                </a:lnTo>
                <a:lnTo>
                  <a:pt x="7137400" y="23291799"/>
                </a:lnTo>
                <a:lnTo>
                  <a:pt x="7315200" y="23171147"/>
                </a:lnTo>
                <a:lnTo>
                  <a:pt x="7496176" y="23050499"/>
                </a:lnTo>
                <a:lnTo>
                  <a:pt x="7677152" y="22936199"/>
                </a:lnTo>
                <a:lnTo>
                  <a:pt x="7858124" y="22821899"/>
                </a:lnTo>
                <a:lnTo>
                  <a:pt x="8039100" y="22707599"/>
                </a:lnTo>
                <a:lnTo>
                  <a:pt x="8220076" y="22599647"/>
                </a:lnTo>
                <a:lnTo>
                  <a:pt x="8582024" y="22386923"/>
                </a:lnTo>
                <a:lnTo>
                  <a:pt x="8940800" y="22180547"/>
                </a:lnTo>
                <a:lnTo>
                  <a:pt x="9299576" y="21986875"/>
                </a:lnTo>
                <a:lnTo>
                  <a:pt x="9648824" y="21802723"/>
                </a:lnTo>
                <a:lnTo>
                  <a:pt x="9994900" y="21624923"/>
                </a:lnTo>
                <a:lnTo>
                  <a:pt x="10331448" y="21459823"/>
                </a:lnTo>
                <a:lnTo>
                  <a:pt x="10655300" y="21304247"/>
                </a:lnTo>
                <a:lnTo>
                  <a:pt x="10969624" y="21158199"/>
                </a:lnTo>
                <a:lnTo>
                  <a:pt x="11271248" y="21021675"/>
                </a:lnTo>
                <a:lnTo>
                  <a:pt x="11557000" y="20894675"/>
                </a:lnTo>
                <a:lnTo>
                  <a:pt x="11826876" y="20777199"/>
                </a:lnTo>
                <a:lnTo>
                  <a:pt x="12080876" y="20672423"/>
                </a:lnTo>
                <a:lnTo>
                  <a:pt x="12312648" y="20577175"/>
                </a:lnTo>
                <a:lnTo>
                  <a:pt x="12709524" y="20421599"/>
                </a:lnTo>
                <a:lnTo>
                  <a:pt x="13011152" y="20307299"/>
                </a:lnTo>
                <a:lnTo>
                  <a:pt x="13201648" y="20237447"/>
                </a:lnTo>
                <a:lnTo>
                  <a:pt x="13268324" y="20215223"/>
                </a:lnTo>
                <a:lnTo>
                  <a:pt x="13208000" y="18389599"/>
                </a:lnTo>
                <a:lnTo>
                  <a:pt x="13103224" y="18513423"/>
                </a:lnTo>
                <a:lnTo>
                  <a:pt x="13001624" y="18634075"/>
                </a:lnTo>
                <a:lnTo>
                  <a:pt x="12900024" y="18748375"/>
                </a:lnTo>
                <a:lnTo>
                  <a:pt x="12798424" y="18856323"/>
                </a:lnTo>
                <a:lnTo>
                  <a:pt x="12700000" y="18961099"/>
                </a:lnTo>
                <a:lnTo>
                  <a:pt x="12601576" y="19059523"/>
                </a:lnTo>
                <a:lnTo>
                  <a:pt x="12506324" y="19154775"/>
                </a:lnTo>
                <a:lnTo>
                  <a:pt x="12411076" y="19243675"/>
                </a:lnTo>
                <a:lnTo>
                  <a:pt x="12319000" y="19329399"/>
                </a:lnTo>
                <a:lnTo>
                  <a:pt x="12226924" y="19408775"/>
                </a:lnTo>
                <a:lnTo>
                  <a:pt x="12134848" y="19484975"/>
                </a:lnTo>
                <a:lnTo>
                  <a:pt x="12045952" y="19557999"/>
                </a:lnTo>
                <a:lnTo>
                  <a:pt x="11960224" y="19627847"/>
                </a:lnTo>
                <a:lnTo>
                  <a:pt x="11871324" y="19691347"/>
                </a:lnTo>
                <a:lnTo>
                  <a:pt x="11788776" y="19751675"/>
                </a:lnTo>
                <a:lnTo>
                  <a:pt x="11703048" y="19808823"/>
                </a:lnTo>
                <a:lnTo>
                  <a:pt x="11623676" y="19859623"/>
                </a:lnTo>
                <a:lnTo>
                  <a:pt x="11541124" y="19910423"/>
                </a:lnTo>
                <a:lnTo>
                  <a:pt x="11461752" y="19954875"/>
                </a:lnTo>
                <a:lnTo>
                  <a:pt x="11385552" y="19999323"/>
                </a:lnTo>
                <a:lnTo>
                  <a:pt x="11309352" y="20037423"/>
                </a:lnTo>
                <a:lnTo>
                  <a:pt x="11236324" y="20075523"/>
                </a:lnTo>
                <a:lnTo>
                  <a:pt x="11163300" y="20107275"/>
                </a:lnTo>
                <a:lnTo>
                  <a:pt x="11090276" y="20139023"/>
                </a:lnTo>
                <a:lnTo>
                  <a:pt x="11020424" y="20164423"/>
                </a:lnTo>
                <a:lnTo>
                  <a:pt x="10950576" y="20189823"/>
                </a:lnTo>
                <a:lnTo>
                  <a:pt x="10883900" y="20212047"/>
                </a:lnTo>
                <a:lnTo>
                  <a:pt x="10820400" y="20231099"/>
                </a:lnTo>
                <a:lnTo>
                  <a:pt x="10693400" y="20262847"/>
                </a:lnTo>
                <a:lnTo>
                  <a:pt x="10575924" y="20288247"/>
                </a:lnTo>
                <a:lnTo>
                  <a:pt x="10461624" y="20304123"/>
                </a:lnTo>
                <a:lnTo>
                  <a:pt x="10356848" y="20310475"/>
                </a:lnTo>
                <a:lnTo>
                  <a:pt x="10258424" y="20313647"/>
                </a:lnTo>
                <a:lnTo>
                  <a:pt x="10166352" y="20310475"/>
                </a:lnTo>
                <a:lnTo>
                  <a:pt x="10080624" y="20300947"/>
                </a:lnTo>
                <a:lnTo>
                  <a:pt x="10001248" y="20291423"/>
                </a:lnTo>
                <a:lnTo>
                  <a:pt x="9931400" y="20275547"/>
                </a:lnTo>
                <a:lnTo>
                  <a:pt x="9864724" y="20259675"/>
                </a:lnTo>
                <a:lnTo>
                  <a:pt x="9807576" y="20240623"/>
                </a:lnTo>
                <a:lnTo>
                  <a:pt x="9759952" y="20224747"/>
                </a:lnTo>
                <a:lnTo>
                  <a:pt x="9715500" y="20205699"/>
                </a:lnTo>
                <a:lnTo>
                  <a:pt x="9683752" y="20189823"/>
                </a:lnTo>
                <a:lnTo>
                  <a:pt x="9636124" y="20164423"/>
                </a:lnTo>
                <a:lnTo>
                  <a:pt x="9620248" y="20154899"/>
                </a:lnTo>
                <a:lnTo>
                  <a:pt x="9493248" y="20135847"/>
                </a:lnTo>
                <a:lnTo>
                  <a:pt x="9369424" y="20113623"/>
                </a:lnTo>
                <a:lnTo>
                  <a:pt x="9251952" y="20085047"/>
                </a:lnTo>
                <a:lnTo>
                  <a:pt x="9140824" y="20053299"/>
                </a:lnTo>
                <a:lnTo>
                  <a:pt x="9032876" y="20018375"/>
                </a:lnTo>
                <a:lnTo>
                  <a:pt x="8928100" y="19977099"/>
                </a:lnTo>
                <a:lnTo>
                  <a:pt x="8826500" y="19932647"/>
                </a:lnTo>
                <a:lnTo>
                  <a:pt x="8731248" y="19888199"/>
                </a:lnTo>
                <a:lnTo>
                  <a:pt x="8642352" y="19837399"/>
                </a:lnTo>
                <a:lnTo>
                  <a:pt x="8553448" y="19783423"/>
                </a:lnTo>
                <a:lnTo>
                  <a:pt x="8470900" y="19726275"/>
                </a:lnTo>
                <a:lnTo>
                  <a:pt x="8391524" y="19665947"/>
                </a:lnTo>
                <a:lnTo>
                  <a:pt x="8318500" y="19602447"/>
                </a:lnTo>
                <a:lnTo>
                  <a:pt x="8245476" y="19538947"/>
                </a:lnTo>
                <a:lnTo>
                  <a:pt x="8178800" y="19469099"/>
                </a:lnTo>
                <a:lnTo>
                  <a:pt x="8112124" y="19399247"/>
                </a:lnTo>
                <a:lnTo>
                  <a:pt x="8051800" y="19326223"/>
                </a:lnTo>
                <a:lnTo>
                  <a:pt x="7994648" y="19253199"/>
                </a:lnTo>
                <a:lnTo>
                  <a:pt x="7940676" y="19176999"/>
                </a:lnTo>
                <a:lnTo>
                  <a:pt x="7889876" y="19097623"/>
                </a:lnTo>
                <a:lnTo>
                  <a:pt x="7842248" y="19018247"/>
                </a:lnTo>
                <a:lnTo>
                  <a:pt x="7797800" y="18938875"/>
                </a:lnTo>
                <a:lnTo>
                  <a:pt x="7756524" y="18856323"/>
                </a:lnTo>
                <a:lnTo>
                  <a:pt x="7715248" y="18770599"/>
                </a:lnTo>
                <a:lnTo>
                  <a:pt x="7680324" y="18688047"/>
                </a:lnTo>
                <a:lnTo>
                  <a:pt x="7645400" y="18602323"/>
                </a:lnTo>
                <a:lnTo>
                  <a:pt x="7613648" y="18516599"/>
                </a:lnTo>
                <a:lnTo>
                  <a:pt x="7585076" y="18430875"/>
                </a:lnTo>
                <a:lnTo>
                  <a:pt x="7559676" y="18341975"/>
                </a:lnTo>
                <a:lnTo>
                  <a:pt x="7537448" y="18256247"/>
                </a:lnTo>
                <a:lnTo>
                  <a:pt x="7515224" y="18167351"/>
                </a:lnTo>
                <a:lnTo>
                  <a:pt x="7496176" y="18081623"/>
                </a:lnTo>
                <a:lnTo>
                  <a:pt x="7461248" y="17910175"/>
                </a:lnTo>
                <a:lnTo>
                  <a:pt x="7435848" y="17738723"/>
                </a:lnTo>
                <a:lnTo>
                  <a:pt x="7416800" y="17570451"/>
                </a:lnTo>
                <a:lnTo>
                  <a:pt x="7404100" y="17408523"/>
                </a:lnTo>
                <a:lnTo>
                  <a:pt x="7394576" y="17252951"/>
                </a:lnTo>
                <a:lnTo>
                  <a:pt x="7391400" y="17100551"/>
                </a:lnTo>
                <a:lnTo>
                  <a:pt x="7391400" y="16960851"/>
                </a:lnTo>
                <a:lnTo>
                  <a:pt x="7394576" y="16830675"/>
                </a:lnTo>
                <a:lnTo>
                  <a:pt x="7400924" y="16710025"/>
                </a:lnTo>
                <a:lnTo>
                  <a:pt x="7407276" y="16602075"/>
                </a:lnTo>
                <a:lnTo>
                  <a:pt x="7423152" y="16424275"/>
                </a:lnTo>
                <a:lnTo>
                  <a:pt x="7435848" y="16313149"/>
                </a:lnTo>
                <a:lnTo>
                  <a:pt x="7442200" y="16271874"/>
                </a:lnTo>
                <a:lnTo>
                  <a:pt x="8559800" y="16271874"/>
                </a:lnTo>
                <a:lnTo>
                  <a:pt x="9334500" y="15567024"/>
                </a:lnTo>
                <a:lnTo>
                  <a:pt x="10083800" y="14871700"/>
                </a:lnTo>
                <a:lnTo>
                  <a:pt x="10814048" y="14189075"/>
                </a:lnTo>
                <a:lnTo>
                  <a:pt x="11522076" y="13519149"/>
                </a:lnTo>
                <a:lnTo>
                  <a:pt x="12207876" y="12865099"/>
                </a:lnTo>
                <a:lnTo>
                  <a:pt x="12874624" y="12223749"/>
                </a:lnTo>
                <a:lnTo>
                  <a:pt x="13515976" y="11595100"/>
                </a:lnTo>
                <a:lnTo>
                  <a:pt x="14135100" y="10985499"/>
                </a:lnTo>
                <a:lnTo>
                  <a:pt x="14732000" y="10391775"/>
                </a:lnTo>
                <a:lnTo>
                  <a:pt x="15303500" y="9813925"/>
                </a:lnTo>
                <a:lnTo>
                  <a:pt x="15855952" y="9255125"/>
                </a:lnTo>
                <a:lnTo>
                  <a:pt x="16383000" y="8712198"/>
                </a:lnTo>
                <a:lnTo>
                  <a:pt x="16884648" y="8191500"/>
                </a:lnTo>
                <a:lnTo>
                  <a:pt x="17364076" y="7689850"/>
                </a:lnTo>
                <a:lnTo>
                  <a:pt x="17821276" y="7210425"/>
                </a:lnTo>
                <a:lnTo>
                  <a:pt x="18253076" y="6750050"/>
                </a:lnTo>
                <a:lnTo>
                  <a:pt x="18659476" y="6311900"/>
                </a:lnTo>
                <a:lnTo>
                  <a:pt x="19040476" y="5899150"/>
                </a:lnTo>
                <a:lnTo>
                  <a:pt x="19399248" y="5508625"/>
                </a:lnTo>
                <a:lnTo>
                  <a:pt x="19729448" y="5143500"/>
                </a:lnTo>
                <a:lnTo>
                  <a:pt x="20320000" y="4489450"/>
                </a:lnTo>
                <a:lnTo>
                  <a:pt x="20802600" y="3940174"/>
                </a:lnTo>
                <a:lnTo>
                  <a:pt x="21183600" y="3502024"/>
                </a:lnTo>
                <a:lnTo>
                  <a:pt x="21456648" y="3181349"/>
                </a:lnTo>
                <a:lnTo>
                  <a:pt x="21678900" y="2917825"/>
                </a:lnTo>
                <a:lnTo>
                  <a:pt x="21599524" y="2816225"/>
                </a:lnTo>
                <a:lnTo>
                  <a:pt x="21529676" y="2711450"/>
                </a:lnTo>
                <a:lnTo>
                  <a:pt x="21466176" y="2613025"/>
                </a:lnTo>
                <a:lnTo>
                  <a:pt x="21409024" y="2511425"/>
                </a:lnTo>
                <a:lnTo>
                  <a:pt x="21361400" y="2416174"/>
                </a:lnTo>
                <a:lnTo>
                  <a:pt x="21320124" y="2320925"/>
                </a:lnTo>
                <a:lnTo>
                  <a:pt x="21282024" y="2225675"/>
                </a:lnTo>
                <a:lnTo>
                  <a:pt x="21250276" y="2136775"/>
                </a:lnTo>
                <a:lnTo>
                  <a:pt x="21224876" y="2047875"/>
                </a:lnTo>
                <a:lnTo>
                  <a:pt x="21205824" y="1958975"/>
                </a:lnTo>
                <a:lnTo>
                  <a:pt x="21189952" y="1876425"/>
                </a:lnTo>
                <a:lnTo>
                  <a:pt x="21180424" y="1793875"/>
                </a:lnTo>
                <a:lnTo>
                  <a:pt x="21170900" y="1717675"/>
                </a:lnTo>
                <a:lnTo>
                  <a:pt x="21167724" y="1641475"/>
                </a:lnTo>
                <a:lnTo>
                  <a:pt x="21167724" y="1568450"/>
                </a:lnTo>
                <a:lnTo>
                  <a:pt x="21170900" y="1501775"/>
                </a:lnTo>
                <a:lnTo>
                  <a:pt x="21177248" y="1435100"/>
                </a:lnTo>
                <a:lnTo>
                  <a:pt x="21183600" y="1371600"/>
                </a:lnTo>
                <a:lnTo>
                  <a:pt x="21193124" y="1311275"/>
                </a:lnTo>
                <a:lnTo>
                  <a:pt x="21205824" y="1257300"/>
                </a:lnTo>
                <a:lnTo>
                  <a:pt x="21231224" y="1158875"/>
                </a:lnTo>
                <a:lnTo>
                  <a:pt x="21256624" y="1073150"/>
                </a:lnTo>
                <a:lnTo>
                  <a:pt x="21282024" y="1009650"/>
                </a:lnTo>
                <a:lnTo>
                  <a:pt x="21304248" y="958850"/>
                </a:lnTo>
                <a:lnTo>
                  <a:pt x="21326476" y="920750"/>
                </a:lnTo>
                <a:lnTo>
                  <a:pt x="21377276" y="835025"/>
                </a:lnTo>
                <a:lnTo>
                  <a:pt x="21428076" y="752475"/>
                </a:lnTo>
                <a:lnTo>
                  <a:pt x="21478876" y="676275"/>
                </a:lnTo>
                <a:lnTo>
                  <a:pt x="21532848" y="606425"/>
                </a:lnTo>
                <a:lnTo>
                  <a:pt x="21586824" y="539750"/>
                </a:lnTo>
                <a:lnTo>
                  <a:pt x="21640800" y="476250"/>
                </a:lnTo>
                <a:lnTo>
                  <a:pt x="21697952" y="419100"/>
                </a:lnTo>
                <a:lnTo>
                  <a:pt x="21755100" y="365125"/>
                </a:lnTo>
                <a:lnTo>
                  <a:pt x="21812248" y="317500"/>
                </a:lnTo>
                <a:lnTo>
                  <a:pt x="21869400" y="273050"/>
                </a:lnTo>
                <a:lnTo>
                  <a:pt x="21926552" y="231775"/>
                </a:lnTo>
                <a:lnTo>
                  <a:pt x="21983700" y="193675"/>
                </a:lnTo>
                <a:lnTo>
                  <a:pt x="22044024" y="158750"/>
                </a:lnTo>
                <a:lnTo>
                  <a:pt x="22104352" y="130175"/>
                </a:lnTo>
                <a:lnTo>
                  <a:pt x="22164676" y="101600"/>
                </a:lnTo>
                <a:lnTo>
                  <a:pt x="22221824" y="79375"/>
                </a:lnTo>
                <a:lnTo>
                  <a:pt x="22282152" y="60325"/>
                </a:lnTo>
                <a:lnTo>
                  <a:pt x="22342476" y="41275"/>
                </a:lnTo>
                <a:lnTo>
                  <a:pt x="22402800" y="28575"/>
                </a:lnTo>
                <a:lnTo>
                  <a:pt x="22463124" y="15875"/>
                </a:lnTo>
                <a:lnTo>
                  <a:pt x="22523448" y="9525"/>
                </a:lnTo>
                <a:lnTo>
                  <a:pt x="22583776" y="3175"/>
                </a:lnTo>
                <a:lnTo>
                  <a:pt x="22644100" y="0"/>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5" name="KSO_Shape"/>
          <p:cNvSpPr/>
          <p:nvPr/>
        </p:nvSpPr>
        <p:spPr bwMode="auto">
          <a:xfrm>
            <a:off x="4984792" y="2912228"/>
            <a:ext cx="852158" cy="1256253"/>
          </a:xfrm>
          <a:custGeom>
            <a:avLst/>
            <a:gdLst>
              <a:gd name="T0" fmla="*/ 5492752 w 25942924"/>
              <a:gd name="T1" fmla="*/ 26927175 h 38249223"/>
              <a:gd name="T2" fmla="*/ 4702176 w 25942924"/>
              <a:gd name="T3" fmla="*/ 29870399 h 38249223"/>
              <a:gd name="T4" fmla="*/ 8432800 w 25942924"/>
              <a:gd name="T5" fmla="*/ 33918523 h 38249223"/>
              <a:gd name="T6" fmla="*/ 12493624 w 25942924"/>
              <a:gd name="T7" fmla="*/ 34394775 h 38249223"/>
              <a:gd name="T8" fmla="*/ 13274676 w 25942924"/>
              <a:gd name="T9" fmla="*/ 32511999 h 38249223"/>
              <a:gd name="T10" fmla="*/ 10582276 w 25942924"/>
              <a:gd name="T11" fmla="*/ 31924623 h 38249223"/>
              <a:gd name="T12" fmla="*/ 8715376 w 25942924"/>
              <a:gd name="T13" fmla="*/ 29327475 h 38249223"/>
              <a:gd name="T14" fmla="*/ 9842500 w 25942924"/>
              <a:gd name="T15" fmla="*/ 27247847 h 38249223"/>
              <a:gd name="T16" fmla="*/ 11585576 w 25942924"/>
              <a:gd name="T17" fmla="*/ 27184347 h 38249223"/>
              <a:gd name="T18" fmla="*/ 12966700 w 25942924"/>
              <a:gd name="T19" fmla="*/ 27428823 h 38249223"/>
              <a:gd name="T20" fmla="*/ 13033376 w 25942924"/>
              <a:gd name="T21" fmla="*/ 26250899 h 38249223"/>
              <a:gd name="T22" fmla="*/ 10887076 w 25942924"/>
              <a:gd name="T23" fmla="*/ 26177875 h 38249223"/>
              <a:gd name="T24" fmla="*/ 5676900 w 25942924"/>
              <a:gd name="T25" fmla="*/ 974724 h 38249223"/>
              <a:gd name="T26" fmla="*/ 7677152 w 25942924"/>
              <a:gd name="T27" fmla="*/ 2273299 h 38249223"/>
              <a:gd name="T28" fmla="*/ 10979152 w 25942924"/>
              <a:gd name="T29" fmla="*/ 1511299 h 38249223"/>
              <a:gd name="T30" fmla="*/ 12147552 w 25942924"/>
              <a:gd name="T31" fmla="*/ 4095748 h 38249223"/>
              <a:gd name="T32" fmla="*/ 13385800 w 25942924"/>
              <a:gd name="T33" fmla="*/ 6937374 h 38249223"/>
              <a:gd name="T34" fmla="*/ 12369800 w 25942924"/>
              <a:gd name="T35" fmla="*/ 8848724 h 38249223"/>
              <a:gd name="T36" fmla="*/ 10944224 w 25942924"/>
              <a:gd name="T37" fmla="*/ 10118724 h 38249223"/>
              <a:gd name="T38" fmla="*/ 8134352 w 25942924"/>
              <a:gd name="T39" fmla="*/ 10988674 h 38249223"/>
              <a:gd name="T40" fmla="*/ 6178552 w 25942924"/>
              <a:gd name="T41" fmla="*/ 9788524 h 38249223"/>
              <a:gd name="T42" fmla="*/ 7943848 w 25942924"/>
              <a:gd name="T43" fmla="*/ 8858248 h 38249223"/>
              <a:gd name="T44" fmla="*/ 9032876 w 25942924"/>
              <a:gd name="T45" fmla="*/ 6708774 h 38249223"/>
              <a:gd name="T46" fmla="*/ 7140576 w 25942924"/>
              <a:gd name="T47" fmla="*/ 4949824 h 38249223"/>
              <a:gd name="T48" fmla="*/ 4384676 w 25942924"/>
              <a:gd name="T49" fmla="*/ 6226174 h 38249223"/>
              <a:gd name="T50" fmla="*/ 3854448 w 25942924"/>
              <a:gd name="T51" fmla="*/ 9004298 h 38249223"/>
              <a:gd name="T52" fmla="*/ 5695952 w 25942924"/>
              <a:gd name="T53" fmla="*/ 11490323 h 38249223"/>
              <a:gd name="T54" fmla="*/ 9324976 w 25942924"/>
              <a:gd name="T55" fmla="*/ 12211049 h 38249223"/>
              <a:gd name="T56" fmla="*/ 11537952 w 25942924"/>
              <a:gd name="T57" fmla="*/ 12665073 h 38249223"/>
              <a:gd name="T58" fmla="*/ 7064376 w 25942924"/>
              <a:gd name="T59" fmla="*/ 14573249 h 38249223"/>
              <a:gd name="T60" fmla="*/ 2994024 w 25942924"/>
              <a:gd name="T61" fmla="*/ 14096999 h 38249223"/>
              <a:gd name="T62" fmla="*/ 1031876 w 25942924"/>
              <a:gd name="T63" fmla="*/ 12036423 h 38249223"/>
              <a:gd name="T64" fmla="*/ 1216024 w 25942924"/>
              <a:gd name="T65" fmla="*/ 8693149 h 38249223"/>
              <a:gd name="T66" fmla="*/ 9524 w 25942924"/>
              <a:gd name="T67" fmla="*/ 6108699 h 38249223"/>
              <a:gd name="T68" fmla="*/ 1527176 w 25942924"/>
              <a:gd name="T69" fmla="*/ 3692524 h 38249223"/>
              <a:gd name="T70" fmla="*/ 3810000 w 25942924"/>
              <a:gd name="T71" fmla="*/ 1657349 h 38249223"/>
              <a:gd name="T72" fmla="*/ 23053676 w 25942924"/>
              <a:gd name="T73" fmla="*/ 38100 h 38249223"/>
              <a:gd name="T74" fmla="*/ 25657176 w 25942924"/>
              <a:gd name="T75" fmla="*/ 2285999 h 38249223"/>
              <a:gd name="T76" fmla="*/ 25558752 w 25942924"/>
              <a:gd name="T77" fmla="*/ 6111875 h 38249223"/>
              <a:gd name="T78" fmla="*/ 19513552 w 25942924"/>
              <a:gd name="T79" fmla="*/ 13350875 h 38249223"/>
              <a:gd name="T80" fmla="*/ 19570700 w 25942924"/>
              <a:gd name="T81" fmla="*/ 15982949 h 38249223"/>
              <a:gd name="T82" fmla="*/ 17770476 w 25942924"/>
              <a:gd name="T83" fmla="*/ 18173699 h 38249223"/>
              <a:gd name="T84" fmla="*/ 23190200 w 25942924"/>
              <a:gd name="T85" fmla="*/ 20151723 h 38249223"/>
              <a:gd name="T86" fmla="*/ 25063448 w 25942924"/>
              <a:gd name="T87" fmla="*/ 22933023 h 38249223"/>
              <a:gd name="T88" fmla="*/ 22244048 w 25942924"/>
              <a:gd name="T89" fmla="*/ 24831675 h 38249223"/>
              <a:gd name="T90" fmla="*/ 21183600 w 25942924"/>
              <a:gd name="T91" fmla="*/ 26219147 h 38249223"/>
              <a:gd name="T92" fmla="*/ 21983700 w 25942924"/>
              <a:gd name="T93" fmla="*/ 28184475 h 38249223"/>
              <a:gd name="T94" fmla="*/ 20805776 w 25942924"/>
              <a:gd name="T95" fmla="*/ 30540323 h 38249223"/>
              <a:gd name="T96" fmla="*/ 19091276 w 25942924"/>
              <a:gd name="T97" fmla="*/ 30613347 h 38249223"/>
              <a:gd name="T98" fmla="*/ 18430876 w 25942924"/>
              <a:gd name="T99" fmla="*/ 29695775 h 38249223"/>
              <a:gd name="T100" fmla="*/ 17110076 w 25942924"/>
              <a:gd name="T101" fmla="*/ 33810575 h 38249223"/>
              <a:gd name="T102" fmla="*/ 15474952 w 25942924"/>
              <a:gd name="T103" fmla="*/ 37547551 h 38249223"/>
              <a:gd name="T104" fmla="*/ 12985752 w 25942924"/>
              <a:gd name="T105" fmla="*/ 38236523 h 38249223"/>
              <a:gd name="T106" fmla="*/ 7734300 w 25942924"/>
              <a:gd name="T107" fmla="*/ 35312351 h 38249223"/>
              <a:gd name="T108" fmla="*/ 3908424 w 25942924"/>
              <a:gd name="T109" fmla="*/ 30219647 h 38249223"/>
              <a:gd name="T110" fmla="*/ 4111624 w 25942924"/>
              <a:gd name="T111" fmla="*/ 26250899 h 38249223"/>
              <a:gd name="T112" fmla="*/ 8940800 w 25942924"/>
              <a:gd name="T113" fmla="*/ 22180547 h 38249223"/>
              <a:gd name="T114" fmla="*/ 11788776 w 25942924"/>
              <a:gd name="T115" fmla="*/ 19751675 h 38249223"/>
              <a:gd name="T116" fmla="*/ 9369424 w 25942924"/>
              <a:gd name="T117" fmla="*/ 20113623 h 38249223"/>
              <a:gd name="T118" fmla="*/ 7461248 w 25942924"/>
              <a:gd name="T119" fmla="*/ 17910175 h 38249223"/>
              <a:gd name="T120" fmla="*/ 19040476 w 25942924"/>
              <a:gd name="T121" fmla="*/ 5899150 h 38249223"/>
              <a:gd name="T122" fmla="*/ 21304248 w 25942924"/>
              <a:gd name="T123" fmla="*/ 958850 h 38249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942924" h="38249223">
                <a:moveTo>
                  <a:pt x="12957176" y="23977599"/>
                </a:moveTo>
                <a:lnTo>
                  <a:pt x="12753976" y="24034747"/>
                </a:lnTo>
                <a:lnTo>
                  <a:pt x="12515848" y="24101423"/>
                </a:lnTo>
                <a:lnTo>
                  <a:pt x="12195176" y="24193499"/>
                </a:lnTo>
                <a:lnTo>
                  <a:pt x="11811000" y="24307799"/>
                </a:lnTo>
                <a:lnTo>
                  <a:pt x="11363324" y="24444323"/>
                </a:lnTo>
                <a:lnTo>
                  <a:pt x="10871200" y="24599899"/>
                </a:lnTo>
                <a:lnTo>
                  <a:pt x="10337800" y="24771347"/>
                </a:lnTo>
                <a:lnTo>
                  <a:pt x="10061576" y="24866599"/>
                </a:lnTo>
                <a:lnTo>
                  <a:pt x="9779000" y="24961847"/>
                </a:lnTo>
                <a:lnTo>
                  <a:pt x="9490076" y="25063447"/>
                </a:lnTo>
                <a:lnTo>
                  <a:pt x="9197976" y="25168223"/>
                </a:lnTo>
                <a:lnTo>
                  <a:pt x="8905876" y="25276175"/>
                </a:lnTo>
                <a:lnTo>
                  <a:pt x="8610600" y="25387299"/>
                </a:lnTo>
                <a:lnTo>
                  <a:pt x="8318500" y="25501599"/>
                </a:lnTo>
                <a:lnTo>
                  <a:pt x="8026400" y="25615899"/>
                </a:lnTo>
                <a:lnTo>
                  <a:pt x="7737476" y="25736547"/>
                </a:lnTo>
                <a:lnTo>
                  <a:pt x="7451724" y="25857199"/>
                </a:lnTo>
                <a:lnTo>
                  <a:pt x="7172324" y="25981023"/>
                </a:lnTo>
                <a:lnTo>
                  <a:pt x="6899276" y="26108023"/>
                </a:lnTo>
                <a:lnTo>
                  <a:pt x="6632576" y="26235023"/>
                </a:lnTo>
                <a:lnTo>
                  <a:pt x="6378576" y="26362023"/>
                </a:lnTo>
                <a:lnTo>
                  <a:pt x="6134100" y="26495375"/>
                </a:lnTo>
                <a:lnTo>
                  <a:pt x="5899152" y="26625547"/>
                </a:lnTo>
                <a:lnTo>
                  <a:pt x="5880100" y="26638247"/>
                </a:lnTo>
                <a:lnTo>
                  <a:pt x="5822952" y="26673175"/>
                </a:lnTo>
                <a:lnTo>
                  <a:pt x="5734048" y="26730323"/>
                </a:lnTo>
                <a:lnTo>
                  <a:pt x="5683248" y="26771599"/>
                </a:lnTo>
                <a:lnTo>
                  <a:pt x="5622924" y="26816047"/>
                </a:lnTo>
                <a:lnTo>
                  <a:pt x="5559424" y="26866847"/>
                </a:lnTo>
                <a:lnTo>
                  <a:pt x="5492752" y="26927175"/>
                </a:lnTo>
                <a:lnTo>
                  <a:pt x="5422900" y="26990675"/>
                </a:lnTo>
                <a:lnTo>
                  <a:pt x="5349876" y="27063699"/>
                </a:lnTo>
                <a:lnTo>
                  <a:pt x="5276848" y="27143075"/>
                </a:lnTo>
                <a:lnTo>
                  <a:pt x="5200648" y="27228799"/>
                </a:lnTo>
                <a:lnTo>
                  <a:pt x="5124448" y="27320875"/>
                </a:lnTo>
                <a:lnTo>
                  <a:pt x="5048248" y="27419299"/>
                </a:lnTo>
                <a:lnTo>
                  <a:pt x="5000624" y="27489147"/>
                </a:lnTo>
                <a:lnTo>
                  <a:pt x="4953000" y="27565347"/>
                </a:lnTo>
                <a:lnTo>
                  <a:pt x="4905376" y="27641547"/>
                </a:lnTo>
                <a:lnTo>
                  <a:pt x="4857752" y="27720923"/>
                </a:lnTo>
                <a:lnTo>
                  <a:pt x="4813300" y="27806647"/>
                </a:lnTo>
                <a:lnTo>
                  <a:pt x="4768848" y="27892375"/>
                </a:lnTo>
                <a:lnTo>
                  <a:pt x="4727576" y="27981275"/>
                </a:lnTo>
                <a:lnTo>
                  <a:pt x="4689476" y="28076523"/>
                </a:lnTo>
                <a:lnTo>
                  <a:pt x="4667248" y="28187647"/>
                </a:lnTo>
                <a:lnTo>
                  <a:pt x="4645024" y="28298775"/>
                </a:lnTo>
                <a:lnTo>
                  <a:pt x="4629152" y="28409899"/>
                </a:lnTo>
                <a:lnTo>
                  <a:pt x="4616448" y="28517847"/>
                </a:lnTo>
                <a:lnTo>
                  <a:pt x="4603752" y="28628975"/>
                </a:lnTo>
                <a:lnTo>
                  <a:pt x="4597400" y="28736923"/>
                </a:lnTo>
                <a:lnTo>
                  <a:pt x="4594224" y="28841699"/>
                </a:lnTo>
                <a:lnTo>
                  <a:pt x="4591048" y="28949647"/>
                </a:lnTo>
                <a:lnTo>
                  <a:pt x="4594224" y="29054423"/>
                </a:lnTo>
                <a:lnTo>
                  <a:pt x="4597400" y="29159199"/>
                </a:lnTo>
                <a:lnTo>
                  <a:pt x="4603752" y="29263975"/>
                </a:lnTo>
                <a:lnTo>
                  <a:pt x="4613276" y="29365575"/>
                </a:lnTo>
                <a:lnTo>
                  <a:pt x="4625976" y="29470347"/>
                </a:lnTo>
                <a:lnTo>
                  <a:pt x="4641848" y="29568775"/>
                </a:lnTo>
                <a:lnTo>
                  <a:pt x="4657724" y="29670375"/>
                </a:lnTo>
                <a:lnTo>
                  <a:pt x="4679952" y="29771975"/>
                </a:lnTo>
                <a:lnTo>
                  <a:pt x="4702176" y="29870399"/>
                </a:lnTo>
                <a:lnTo>
                  <a:pt x="4727576" y="29968823"/>
                </a:lnTo>
                <a:lnTo>
                  <a:pt x="4756152" y="30064075"/>
                </a:lnTo>
                <a:lnTo>
                  <a:pt x="4784724" y="30162499"/>
                </a:lnTo>
                <a:lnTo>
                  <a:pt x="4816476" y="30257747"/>
                </a:lnTo>
                <a:lnTo>
                  <a:pt x="4851400" y="30352999"/>
                </a:lnTo>
                <a:lnTo>
                  <a:pt x="4889500" y="30448247"/>
                </a:lnTo>
                <a:lnTo>
                  <a:pt x="4927600" y="30543499"/>
                </a:lnTo>
                <a:lnTo>
                  <a:pt x="4968876" y="30635575"/>
                </a:lnTo>
                <a:lnTo>
                  <a:pt x="5010152" y="30727647"/>
                </a:lnTo>
                <a:lnTo>
                  <a:pt x="5057776" y="30819723"/>
                </a:lnTo>
                <a:lnTo>
                  <a:pt x="5102224" y="30911799"/>
                </a:lnTo>
                <a:lnTo>
                  <a:pt x="5203824" y="31092775"/>
                </a:lnTo>
                <a:lnTo>
                  <a:pt x="5308600" y="31270575"/>
                </a:lnTo>
                <a:lnTo>
                  <a:pt x="5438776" y="31461075"/>
                </a:lnTo>
                <a:lnTo>
                  <a:pt x="5578476" y="31648399"/>
                </a:lnTo>
                <a:lnTo>
                  <a:pt x="5721352" y="31829375"/>
                </a:lnTo>
                <a:lnTo>
                  <a:pt x="5867400" y="32007175"/>
                </a:lnTo>
                <a:lnTo>
                  <a:pt x="6022976" y="32178623"/>
                </a:lnTo>
                <a:lnTo>
                  <a:pt x="6181724" y="32343723"/>
                </a:lnTo>
                <a:lnTo>
                  <a:pt x="6343648" y="32505647"/>
                </a:lnTo>
                <a:lnTo>
                  <a:pt x="6515100" y="32664399"/>
                </a:lnTo>
                <a:lnTo>
                  <a:pt x="6686552" y="32813623"/>
                </a:lnTo>
                <a:lnTo>
                  <a:pt x="6864352" y="32959675"/>
                </a:lnTo>
                <a:lnTo>
                  <a:pt x="7048500" y="33102547"/>
                </a:lnTo>
                <a:lnTo>
                  <a:pt x="7235824" y="33235899"/>
                </a:lnTo>
                <a:lnTo>
                  <a:pt x="7426324" y="33366075"/>
                </a:lnTo>
                <a:lnTo>
                  <a:pt x="7620000" y="33486723"/>
                </a:lnTo>
                <a:lnTo>
                  <a:pt x="7816848" y="33604199"/>
                </a:lnTo>
                <a:lnTo>
                  <a:pt x="8020048" y="33715323"/>
                </a:lnTo>
                <a:lnTo>
                  <a:pt x="8223248" y="33820099"/>
                </a:lnTo>
                <a:lnTo>
                  <a:pt x="8432800" y="33918523"/>
                </a:lnTo>
                <a:lnTo>
                  <a:pt x="8642352" y="34010599"/>
                </a:lnTo>
                <a:lnTo>
                  <a:pt x="8855076" y="34093147"/>
                </a:lnTo>
                <a:lnTo>
                  <a:pt x="9074152" y="34172523"/>
                </a:lnTo>
                <a:lnTo>
                  <a:pt x="9290048" y="34242375"/>
                </a:lnTo>
                <a:lnTo>
                  <a:pt x="9512300" y="34305875"/>
                </a:lnTo>
                <a:lnTo>
                  <a:pt x="9734552" y="34363023"/>
                </a:lnTo>
                <a:lnTo>
                  <a:pt x="9845676" y="34388423"/>
                </a:lnTo>
                <a:lnTo>
                  <a:pt x="9959976" y="34413823"/>
                </a:lnTo>
                <a:lnTo>
                  <a:pt x="10071100" y="34432875"/>
                </a:lnTo>
                <a:lnTo>
                  <a:pt x="10185400" y="34455099"/>
                </a:lnTo>
                <a:lnTo>
                  <a:pt x="10299700" y="34470975"/>
                </a:lnTo>
                <a:lnTo>
                  <a:pt x="10414000" y="34490023"/>
                </a:lnTo>
                <a:lnTo>
                  <a:pt x="10528300" y="34502723"/>
                </a:lnTo>
                <a:lnTo>
                  <a:pt x="10642600" y="34515423"/>
                </a:lnTo>
                <a:lnTo>
                  <a:pt x="10756900" y="34524947"/>
                </a:lnTo>
                <a:lnTo>
                  <a:pt x="10871200" y="34534475"/>
                </a:lnTo>
                <a:lnTo>
                  <a:pt x="10985500" y="34540823"/>
                </a:lnTo>
                <a:lnTo>
                  <a:pt x="11102976" y="34543999"/>
                </a:lnTo>
                <a:lnTo>
                  <a:pt x="11217276" y="34547175"/>
                </a:lnTo>
                <a:lnTo>
                  <a:pt x="11334752" y="34547175"/>
                </a:lnTo>
                <a:lnTo>
                  <a:pt x="11449048" y="34543999"/>
                </a:lnTo>
                <a:lnTo>
                  <a:pt x="11566524" y="34540823"/>
                </a:lnTo>
                <a:lnTo>
                  <a:pt x="11674476" y="34534475"/>
                </a:lnTo>
                <a:lnTo>
                  <a:pt x="11779248" y="34521775"/>
                </a:lnTo>
                <a:lnTo>
                  <a:pt x="11887200" y="34509075"/>
                </a:lnTo>
                <a:lnTo>
                  <a:pt x="11995152" y="34496375"/>
                </a:lnTo>
                <a:lnTo>
                  <a:pt x="12103100" y="34480499"/>
                </a:lnTo>
                <a:lnTo>
                  <a:pt x="12211048" y="34458275"/>
                </a:lnTo>
                <a:lnTo>
                  <a:pt x="12322176" y="34439223"/>
                </a:lnTo>
                <a:lnTo>
                  <a:pt x="12430124" y="34413823"/>
                </a:lnTo>
                <a:lnTo>
                  <a:pt x="12493624" y="34394775"/>
                </a:lnTo>
                <a:lnTo>
                  <a:pt x="12557124" y="34372547"/>
                </a:lnTo>
                <a:lnTo>
                  <a:pt x="12614276" y="34350323"/>
                </a:lnTo>
                <a:lnTo>
                  <a:pt x="12668248" y="34328099"/>
                </a:lnTo>
                <a:lnTo>
                  <a:pt x="12722224" y="34302699"/>
                </a:lnTo>
                <a:lnTo>
                  <a:pt x="12769848" y="34274123"/>
                </a:lnTo>
                <a:lnTo>
                  <a:pt x="12817476" y="34245547"/>
                </a:lnTo>
                <a:lnTo>
                  <a:pt x="12861924" y="34216975"/>
                </a:lnTo>
                <a:lnTo>
                  <a:pt x="12903200" y="34185223"/>
                </a:lnTo>
                <a:lnTo>
                  <a:pt x="12944476" y="34153475"/>
                </a:lnTo>
                <a:lnTo>
                  <a:pt x="12982576" y="34118547"/>
                </a:lnTo>
                <a:lnTo>
                  <a:pt x="13014324" y="34083623"/>
                </a:lnTo>
                <a:lnTo>
                  <a:pt x="13049248" y="34045523"/>
                </a:lnTo>
                <a:lnTo>
                  <a:pt x="13077824" y="34010599"/>
                </a:lnTo>
                <a:lnTo>
                  <a:pt x="13106400" y="33969323"/>
                </a:lnTo>
                <a:lnTo>
                  <a:pt x="13131800" y="33931223"/>
                </a:lnTo>
                <a:lnTo>
                  <a:pt x="13157200" y="33889947"/>
                </a:lnTo>
                <a:lnTo>
                  <a:pt x="13176248" y="33845499"/>
                </a:lnTo>
                <a:lnTo>
                  <a:pt x="13198476" y="33804223"/>
                </a:lnTo>
                <a:lnTo>
                  <a:pt x="13214352" y="33759775"/>
                </a:lnTo>
                <a:lnTo>
                  <a:pt x="13233400" y="33715323"/>
                </a:lnTo>
                <a:lnTo>
                  <a:pt x="13246100" y="33667699"/>
                </a:lnTo>
                <a:lnTo>
                  <a:pt x="13271500" y="33575623"/>
                </a:lnTo>
                <a:lnTo>
                  <a:pt x="13290552" y="33477199"/>
                </a:lnTo>
                <a:lnTo>
                  <a:pt x="13303248" y="33375599"/>
                </a:lnTo>
                <a:lnTo>
                  <a:pt x="13312776" y="33273999"/>
                </a:lnTo>
                <a:lnTo>
                  <a:pt x="13315952" y="33169223"/>
                </a:lnTo>
                <a:lnTo>
                  <a:pt x="13315952" y="33061275"/>
                </a:lnTo>
                <a:lnTo>
                  <a:pt x="13312776" y="32953323"/>
                </a:lnTo>
                <a:lnTo>
                  <a:pt x="13306424" y="32845375"/>
                </a:lnTo>
                <a:lnTo>
                  <a:pt x="13296900" y="32734247"/>
                </a:lnTo>
                <a:lnTo>
                  <a:pt x="13274676" y="32511999"/>
                </a:lnTo>
                <a:lnTo>
                  <a:pt x="13252448" y="32292923"/>
                </a:lnTo>
                <a:lnTo>
                  <a:pt x="13227048" y="32073847"/>
                </a:lnTo>
                <a:lnTo>
                  <a:pt x="13217524" y="31965899"/>
                </a:lnTo>
                <a:lnTo>
                  <a:pt x="13211176" y="31857947"/>
                </a:lnTo>
                <a:lnTo>
                  <a:pt x="13204824" y="31756347"/>
                </a:lnTo>
                <a:lnTo>
                  <a:pt x="13201648" y="31654747"/>
                </a:lnTo>
                <a:lnTo>
                  <a:pt x="13204824" y="31553147"/>
                </a:lnTo>
                <a:lnTo>
                  <a:pt x="13208000" y="31457899"/>
                </a:lnTo>
                <a:lnTo>
                  <a:pt x="13128624" y="31511875"/>
                </a:lnTo>
                <a:lnTo>
                  <a:pt x="13049248" y="31559499"/>
                </a:lnTo>
                <a:lnTo>
                  <a:pt x="12966700" y="31607123"/>
                </a:lnTo>
                <a:lnTo>
                  <a:pt x="12884152" y="31654747"/>
                </a:lnTo>
                <a:lnTo>
                  <a:pt x="12798424" y="31696023"/>
                </a:lnTo>
                <a:lnTo>
                  <a:pt x="12712700" y="31737299"/>
                </a:lnTo>
                <a:lnTo>
                  <a:pt x="12623800" y="31775399"/>
                </a:lnTo>
                <a:lnTo>
                  <a:pt x="12534900" y="31810323"/>
                </a:lnTo>
                <a:lnTo>
                  <a:pt x="12395200" y="31861123"/>
                </a:lnTo>
                <a:lnTo>
                  <a:pt x="12255500" y="31902399"/>
                </a:lnTo>
                <a:lnTo>
                  <a:pt x="12118976" y="31940499"/>
                </a:lnTo>
                <a:lnTo>
                  <a:pt x="11979276" y="31969075"/>
                </a:lnTo>
                <a:lnTo>
                  <a:pt x="11842752" y="31991299"/>
                </a:lnTo>
                <a:lnTo>
                  <a:pt x="11706224" y="32010347"/>
                </a:lnTo>
                <a:lnTo>
                  <a:pt x="11569700" y="32019875"/>
                </a:lnTo>
                <a:lnTo>
                  <a:pt x="11433176" y="32023047"/>
                </a:lnTo>
                <a:lnTo>
                  <a:pt x="11309352" y="32026223"/>
                </a:lnTo>
                <a:lnTo>
                  <a:pt x="11185524" y="32023047"/>
                </a:lnTo>
                <a:lnTo>
                  <a:pt x="11061700" y="32013523"/>
                </a:lnTo>
                <a:lnTo>
                  <a:pt x="10937876" y="32000823"/>
                </a:lnTo>
                <a:lnTo>
                  <a:pt x="10817224" y="31978599"/>
                </a:lnTo>
                <a:lnTo>
                  <a:pt x="10699752" y="31956375"/>
                </a:lnTo>
                <a:lnTo>
                  <a:pt x="10582276" y="31924623"/>
                </a:lnTo>
                <a:lnTo>
                  <a:pt x="10464800" y="31889699"/>
                </a:lnTo>
                <a:lnTo>
                  <a:pt x="10350500" y="31848423"/>
                </a:lnTo>
                <a:lnTo>
                  <a:pt x="10239376" y="31803975"/>
                </a:lnTo>
                <a:lnTo>
                  <a:pt x="10131424" y="31756347"/>
                </a:lnTo>
                <a:lnTo>
                  <a:pt x="10023476" y="31702375"/>
                </a:lnTo>
                <a:lnTo>
                  <a:pt x="9918700" y="31642047"/>
                </a:lnTo>
                <a:lnTo>
                  <a:pt x="9817100" y="31578547"/>
                </a:lnTo>
                <a:lnTo>
                  <a:pt x="9721848" y="31511875"/>
                </a:lnTo>
                <a:lnTo>
                  <a:pt x="9626600" y="31438847"/>
                </a:lnTo>
                <a:lnTo>
                  <a:pt x="9534524" y="31365823"/>
                </a:lnTo>
                <a:lnTo>
                  <a:pt x="9448800" y="31286447"/>
                </a:lnTo>
                <a:lnTo>
                  <a:pt x="9366248" y="31200723"/>
                </a:lnTo>
                <a:lnTo>
                  <a:pt x="9286876" y="31114999"/>
                </a:lnTo>
                <a:lnTo>
                  <a:pt x="9210676" y="31022923"/>
                </a:lnTo>
                <a:lnTo>
                  <a:pt x="9140824" y="30930847"/>
                </a:lnTo>
                <a:lnTo>
                  <a:pt x="9077324" y="30832423"/>
                </a:lnTo>
                <a:lnTo>
                  <a:pt x="9017000" y="30730823"/>
                </a:lnTo>
                <a:lnTo>
                  <a:pt x="8959848" y="30626047"/>
                </a:lnTo>
                <a:lnTo>
                  <a:pt x="8909048" y="30518099"/>
                </a:lnTo>
                <a:lnTo>
                  <a:pt x="8864600" y="30410147"/>
                </a:lnTo>
                <a:lnTo>
                  <a:pt x="8826500" y="30295847"/>
                </a:lnTo>
                <a:lnTo>
                  <a:pt x="8791576" y="30178375"/>
                </a:lnTo>
                <a:lnTo>
                  <a:pt x="8766176" y="30060899"/>
                </a:lnTo>
                <a:lnTo>
                  <a:pt x="8743952" y="29940247"/>
                </a:lnTo>
                <a:lnTo>
                  <a:pt x="8728076" y="29816423"/>
                </a:lnTo>
                <a:lnTo>
                  <a:pt x="8715376" y="29676723"/>
                </a:lnTo>
                <a:lnTo>
                  <a:pt x="8712200" y="29606875"/>
                </a:lnTo>
                <a:lnTo>
                  <a:pt x="8709024" y="29537023"/>
                </a:lnTo>
                <a:lnTo>
                  <a:pt x="8709024" y="29467175"/>
                </a:lnTo>
                <a:lnTo>
                  <a:pt x="8712200" y="29397323"/>
                </a:lnTo>
                <a:lnTo>
                  <a:pt x="8715376" y="29327475"/>
                </a:lnTo>
                <a:lnTo>
                  <a:pt x="8721724" y="29260799"/>
                </a:lnTo>
                <a:lnTo>
                  <a:pt x="8731248" y="29190947"/>
                </a:lnTo>
                <a:lnTo>
                  <a:pt x="8740776" y="29124275"/>
                </a:lnTo>
                <a:lnTo>
                  <a:pt x="8753476" y="29057599"/>
                </a:lnTo>
                <a:lnTo>
                  <a:pt x="8766176" y="28990923"/>
                </a:lnTo>
                <a:lnTo>
                  <a:pt x="8782048" y="28924247"/>
                </a:lnTo>
                <a:lnTo>
                  <a:pt x="8801100" y="28857575"/>
                </a:lnTo>
                <a:lnTo>
                  <a:pt x="8820152" y="28794075"/>
                </a:lnTo>
                <a:lnTo>
                  <a:pt x="8845552" y="28730575"/>
                </a:lnTo>
                <a:lnTo>
                  <a:pt x="8870952" y="28648023"/>
                </a:lnTo>
                <a:lnTo>
                  <a:pt x="8896352" y="28565475"/>
                </a:lnTo>
                <a:lnTo>
                  <a:pt x="8924924" y="28486099"/>
                </a:lnTo>
                <a:lnTo>
                  <a:pt x="8956676" y="28403547"/>
                </a:lnTo>
                <a:lnTo>
                  <a:pt x="9023352" y="28247975"/>
                </a:lnTo>
                <a:lnTo>
                  <a:pt x="9096376" y="28092399"/>
                </a:lnTo>
                <a:lnTo>
                  <a:pt x="9175752" y="27943175"/>
                </a:lnTo>
                <a:lnTo>
                  <a:pt x="9261476" y="27797123"/>
                </a:lnTo>
                <a:lnTo>
                  <a:pt x="9347200" y="27657423"/>
                </a:lnTo>
                <a:lnTo>
                  <a:pt x="9439276" y="27520899"/>
                </a:lnTo>
                <a:lnTo>
                  <a:pt x="9480552" y="27447875"/>
                </a:lnTo>
                <a:lnTo>
                  <a:pt x="9521824" y="27381199"/>
                </a:lnTo>
                <a:lnTo>
                  <a:pt x="9563100" y="27324047"/>
                </a:lnTo>
                <a:lnTo>
                  <a:pt x="9601200" y="27270075"/>
                </a:lnTo>
                <a:lnTo>
                  <a:pt x="9639300" y="27228799"/>
                </a:lnTo>
                <a:lnTo>
                  <a:pt x="9674224" y="27193875"/>
                </a:lnTo>
                <a:lnTo>
                  <a:pt x="9705976" y="27168475"/>
                </a:lnTo>
                <a:lnTo>
                  <a:pt x="9721848" y="27162123"/>
                </a:lnTo>
                <a:lnTo>
                  <a:pt x="9737724" y="27155775"/>
                </a:lnTo>
                <a:lnTo>
                  <a:pt x="9763124" y="27181175"/>
                </a:lnTo>
                <a:lnTo>
                  <a:pt x="9798048" y="27212923"/>
                </a:lnTo>
                <a:lnTo>
                  <a:pt x="9842500" y="27247847"/>
                </a:lnTo>
                <a:lnTo>
                  <a:pt x="9902824" y="27285947"/>
                </a:lnTo>
                <a:lnTo>
                  <a:pt x="9975848" y="27327223"/>
                </a:lnTo>
                <a:lnTo>
                  <a:pt x="10017124" y="27346275"/>
                </a:lnTo>
                <a:lnTo>
                  <a:pt x="10058400" y="27365323"/>
                </a:lnTo>
                <a:lnTo>
                  <a:pt x="10106024" y="27381199"/>
                </a:lnTo>
                <a:lnTo>
                  <a:pt x="10156824" y="27397075"/>
                </a:lnTo>
                <a:lnTo>
                  <a:pt x="10210800" y="27409775"/>
                </a:lnTo>
                <a:lnTo>
                  <a:pt x="10264776" y="27422475"/>
                </a:lnTo>
                <a:lnTo>
                  <a:pt x="10325100" y="27428823"/>
                </a:lnTo>
                <a:lnTo>
                  <a:pt x="10388600" y="27435175"/>
                </a:lnTo>
                <a:lnTo>
                  <a:pt x="10452100" y="27435175"/>
                </a:lnTo>
                <a:lnTo>
                  <a:pt x="10521952" y="27435175"/>
                </a:lnTo>
                <a:lnTo>
                  <a:pt x="10594976" y="27428823"/>
                </a:lnTo>
                <a:lnTo>
                  <a:pt x="10668000" y="27416123"/>
                </a:lnTo>
                <a:lnTo>
                  <a:pt x="10744200" y="27400247"/>
                </a:lnTo>
                <a:lnTo>
                  <a:pt x="10826752" y="27378023"/>
                </a:lnTo>
                <a:lnTo>
                  <a:pt x="10909300" y="27349447"/>
                </a:lnTo>
                <a:lnTo>
                  <a:pt x="10995024" y="27314523"/>
                </a:lnTo>
                <a:lnTo>
                  <a:pt x="11083924" y="27276423"/>
                </a:lnTo>
                <a:lnTo>
                  <a:pt x="11176000" y="27228799"/>
                </a:lnTo>
                <a:lnTo>
                  <a:pt x="11271248" y="27174823"/>
                </a:lnTo>
                <a:lnTo>
                  <a:pt x="11369676" y="27111323"/>
                </a:lnTo>
                <a:lnTo>
                  <a:pt x="11395076" y="27111323"/>
                </a:lnTo>
                <a:lnTo>
                  <a:pt x="11420476" y="27111323"/>
                </a:lnTo>
                <a:lnTo>
                  <a:pt x="11455400" y="27114499"/>
                </a:lnTo>
                <a:lnTo>
                  <a:pt x="11490324" y="27124023"/>
                </a:lnTo>
                <a:lnTo>
                  <a:pt x="11525248" y="27136723"/>
                </a:lnTo>
                <a:lnTo>
                  <a:pt x="11541124" y="27146247"/>
                </a:lnTo>
                <a:lnTo>
                  <a:pt x="11557000" y="27155775"/>
                </a:lnTo>
                <a:lnTo>
                  <a:pt x="11572876" y="27168475"/>
                </a:lnTo>
                <a:lnTo>
                  <a:pt x="11585576" y="27184347"/>
                </a:lnTo>
                <a:lnTo>
                  <a:pt x="11595100" y="27200223"/>
                </a:lnTo>
                <a:lnTo>
                  <a:pt x="11601448" y="27219275"/>
                </a:lnTo>
                <a:lnTo>
                  <a:pt x="11607800" y="27238323"/>
                </a:lnTo>
                <a:lnTo>
                  <a:pt x="11607800" y="27263723"/>
                </a:lnTo>
                <a:lnTo>
                  <a:pt x="11607800" y="27292299"/>
                </a:lnTo>
                <a:lnTo>
                  <a:pt x="11601448" y="27320875"/>
                </a:lnTo>
                <a:lnTo>
                  <a:pt x="11588752" y="27352623"/>
                </a:lnTo>
                <a:lnTo>
                  <a:pt x="11576048" y="27390723"/>
                </a:lnTo>
                <a:lnTo>
                  <a:pt x="11553824" y="27428823"/>
                </a:lnTo>
                <a:lnTo>
                  <a:pt x="11528424" y="27473275"/>
                </a:lnTo>
                <a:lnTo>
                  <a:pt x="11496676" y="27520899"/>
                </a:lnTo>
                <a:lnTo>
                  <a:pt x="11458576" y="27571699"/>
                </a:lnTo>
                <a:lnTo>
                  <a:pt x="11414124" y="27625675"/>
                </a:lnTo>
                <a:lnTo>
                  <a:pt x="11363324" y="27685999"/>
                </a:lnTo>
                <a:lnTo>
                  <a:pt x="11303000" y="27749499"/>
                </a:lnTo>
                <a:lnTo>
                  <a:pt x="11236324" y="27816175"/>
                </a:lnTo>
                <a:lnTo>
                  <a:pt x="11315700" y="27812999"/>
                </a:lnTo>
                <a:lnTo>
                  <a:pt x="11528424" y="27793947"/>
                </a:lnTo>
                <a:lnTo>
                  <a:pt x="11671300" y="27778075"/>
                </a:lnTo>
                <a:lnTo>
                  <a:pt x="11826876" y="27759023"/>
                </a:lnTo>
                <a:lnTo>
                  <a:pt x="11998324" y="27733623"/>
                </a:lnTo>
                <a:lnTo>
                  <a:pt x="12176124" y="27701875"/>
                </a:lnTo>
                <a:lnTo>
                  <a:pt x="12353924" y="27663775"/>
                </a:lnTo>
                <a:lnTo>
                  <a:pt x="12439648" y="27641547"/>
                </a:lnTo>
                <a:lnTo>
                  <a:pt x="12525376" y="27616147"/>
                </a:lnTo>
                <a:lnTo>
                  <a:pt x="12607924" y="27590747"/>
                </a:lnTo>
                <a:lnTo>
                  <a:pt x="12690476" y="27562175"/>
                </a:lnTo>
                <a:lnTo>
                  <a:pt x="12766676" y="27533599"/>
                </a:lnTo>
                <a:lnTo>
                  <a:pt x="12839700" y="27501847"/>
                </a:lnTo>
                <a:lnTo>
                  <a:pt x="12906376" y="27466923"/>
                </a:lnTo>
                <a:lnTo>
                  <a:pt x="12966700" y="27428823"/>
                </a:lnTo>
                <a:lnTo>
                  <a:pt x="13020676" y="27390723"/>
                </a:lnTo>
                <a:lnTo>
                  <a:pt x="13071476" y="27349447"/>
                </a:lnTo>
                <a:lnTo>
                  <a:pt x="13090524" y="27327223"/>
                </a:lnTo>
                <a:lnTo>
                  <a:pt x="13109576" y="27304999"/>
                </a:lnTo>
                <a:lnTo>
                  <a:pt x="13128624" y="27279599"/>
                </a:lnTo>
                <a:lnTo>
                  <a:pt x="13141324" y="27257375"/>
                </a:lnTo>
                <a:lnTo>
                  <a:pt x="13154024" y="27231975"/>
                </a:lnTo>
                <a:lnTo>
                  <a:pt x="13166724" y="27206575"/>
                </a:lnTo>
                <a:lnTo>
                  <a:pt x="13173076" y="27181175"/>
                </a:lnTo>
                <a:lnTo>
                  <a:pt x="13179424" y="27155775"/>
                </a:lnTo>
                <a:lnTo>
                  <a:pt x="12030076" y="27066875"/>
                </a:lnTo>
                <a:lnTo>
                  <a:pt x="12141200" y="27009723"/>
                </a:lnTo>
                <a:lnTo>
                  <a:pt x="12261848" y="26949399"/>
                </a:lnTo>
                <a:lnTo>
                  <a:pt x="12404724" y="26870023"/>
                </a:lnTo>
                <a:lnTo>
                  <a:pt x="12560300" y="26777947"/>
                </a:lnTo>
                <a:lnTo>
                  <a:pt x="12639676" y="26727147"/>
                </a:lnTo>
                <a:lnTo>
                  <a:pt x="12715876" y="26679523"/>
                </a:lnTo>
                <a:lnTo>
                  <a:pt x="12788900" y="26628723"/>
                </a:lnTo>
                <a:lnTo>
                  <a:pt x="12855576" y="26577923"/>
                </a:lnTo>
                <a:lnTo>
                  <a:pt x="12915900" y="26527123"/>
                </a:lnTo>
                <a:lnTo>
                  <a:pt x="12969876" y="26476323"/>
                </a:lnTo>
                <a:lnTo>
                  <a:pt x="13011152" y="26428699"/>
                </a:lnTo>
                <a:lnTo>
                  <a:pt x="13027024" y="26406475"/>
                </a:lnTo>
                <a:lnTo>
                  <a:pt x="13042900" y="26384247"/>
                </a:lnTo>
                <a:lnTo>
                  <a:pt x="13052424" y="26362023"/>
                </a:lnTo>
                <a:lnTo>
                  <a:pt x="13058776" y="26339799"/>
                </a:lnTo>
                <a:lnTo>
                  <a:pt x="13061952" y="26320747"/>
                </a:lnTo>
                <a:lnTo>
                  <a:pt x="13061952" y="26301699"/>
                </a:lnTo>
                <a:lnTo>
                  <a:pt x="13055600" y="26282647"/>
                </a:lnTo>
                <a:lnTo>
                  <a:pt x="13046076" y="26266775"/>
                </a:lnTo>
                <a:lnTo>
                  <a:pt x="13033376" y="26250899"/>
                </a:lnTo>
                <a:lnTo>
                  <a:pt x="13014324" y="26238199"/>
                </a:lnTo>
                <a:lnTo>
                  <a:pt x="12992100" y="26222323"/>
                </a:lnTo>
                <a:lnTo>
                  <a:pt x="12960352" y="26212799"/>
                </a:lnTo>
                <a:lnTo>
                  <a:pt x="12928600" y="26200099"/>
                </a:lnTo>
                <a:lnTo>
                  <a:pt x="12887324" y="26193747"/>
                </a:lnTo>
                <a:lnTo>
                  <a:pt x="12842876" y="26184223"/>
                </a:lnTo>
                <a:lnTo>
                  <a:pt x="12792076" y="26177875"/>
                </a:lnTo>
                <a:lnTo>
                  <a:pt x="12731752" y="26174699"/>
                </a:lnTo>
                <a:lnTo>
                  <a:pt x="12668248" y="26174699"/>
                </a:lnTo>
                <a:lnTo>
                  <a:pt x="12598400" y="26171523"/>
                </a:lnTo>
                <a:lnTo>
                  <a:pt x="12519024" y="26174699"/>
                </a:lnTo>
                <a:lnTo>
                  <a:pt x="12344400" y="26184223"/>
                </a:lnTo>
                <a:lnTo>
                  <a:pt x="12138024" y="26203275"/>
                </a:lnTo>
                <a:lnTo>
                  <a:pt x="11899900" y="26231847"/>
                </a:lnTo>
                <a:lnTo>
                  <a:pt x="11630024" y="26269947"/>
                </a:lnTo>
                <a:lnTo>
                  <a:pt x="11325224" y="26317575"/>
                </a:lnTo>
                <a:lnTo>
                  <a:pt x="11287124" y="26320747"/>
                </a:lnTo>
                <a:lnTo>
                  <a:pt x="11242676" y="26323923"/>
                </a:lnTo>
                <a:lnTo>
                  <a:pt x="11188700" y="26327099"/>
                </a:lnTo>
                <a:lnTo>
                  <a:pt x="11128376" y="26327099"/>
                </a:lnTo>
                <a:lnTo>
                  <a:pt x="11068048" y="26323923"/>
                </a:lnTo>
                <a:lnTo>
                  <a:pt x="11007724" y="26314399"/>
                </a:lnTo>
                <a:lnTo>
                  <a:pt x="10982324" y="26308047"/>
                </a:lnTo>
                <a:lnTo>
                  <a:pt x="10956924" y="26301699"/>
                </a:lnTo>
                <a:lnTo>
                  <a:pt x="10934700" y="26288999"/>
                </a:lnTo>
                <a:lnTo>
                  <a:pt x="10915648" y="26276299"/>
                </a:lnTo>
                <a:lnTo>
                  <a:pt x="10899776" y="26263599"/>
                </a:lnTo>
                <a:lnTo>
                  <a:pt x="10887076" y="26244547"/>
                </a:lnTo>
                <a:lnTo>
                  <a:pt x="10880724" y="26225499"/>
                </a:lnTo>
                <a:lnTo>
                  <a:pt x="10880724" y="26203275"/>
                </a:lnTo>
                <a:lnTo>
                  <a:pt x="10887076" y="26177875"/>
                </a:lnTo>
                <a:lnTo>
                  <a:pt x="10896600" y="26149299"/>
                </a:lnTo>
                <a:lnTo>
                  <a:pt x="10915648" y="26117547"/>
                </a:lnTo>
                <a:lnTo>
                  <a:pt x="10941048" y="26082623"/>
                </a:lnTo>
                <a:lnTo>
                  <a:pt x="10975976" y="26044523"/>
                </a:lnTo>
                <a:lnTo>
                  <a:pt x="11017248" y="26000075"/>
                </a:lnTo>
                <a:lnTo>
                  <a:pt x="11068048" y="25952447"/>
                </a:lnTo>
                <a:lnTo>
                  <a:pt x="11128376" y="25901647"/>
                </a:lnTo>
                <a:lnTo>
                  <a:pt x="11201400" y="25847675"/>
                </a:lnTo>
                <a:lnTo>
                  <a:pt x="11280776" y="25787347"/>
                </a:lnTo>
                <a:lnTo>
                  <a:pt x="11344276" y="25742899"/>
                </a:lnTo>
                <a:lnTo>
                  <a:pt x="11512552" y="25615899"/>
                </a:lnTo>
                <a:lnTo>
                  <a:pt x="11626848" y="25526999"/>
                </a:lnTo>
                <a:lnTo>
                  <a:pt x="11753848" y="25425399"/>
                </a:lnTo>
                <a:lnTo>
                  <a:pt x="11893552" y="25307923"/>
                </a:lnTo>
                <a:lnTo>
                  <a:pt x="12036424" y="25180923"/>
                </a:lnTo>
                <a:lnTo>
                  <a:pt x="12185648" y="25044399"/>
                </a:lnTo>
                <a:lnTo>
                  <a:pt x="12331700" y="24901523"/>
                </a:lnTo>
                <a:lnTo>
                  <a:pt x="12401552" y="24825323"/>
                </a:lnTo>
                <a:lnTo>
                  <a:pt x="12471400" y="24749123"/>
                </a:lnTo>
                <a:lnTo>
                  <a:pt x="12538076" y="24672923"/>
                </a:lnTo>
                <a:lnTo>
                  <a:pt x="12604752" y="24596723"/>
                </a:lnTo>
                <a:lnTo>
                  <a:pt x="12665076" y="24517347"/>
                </a:lnTo>
                <a:lnTo>
                  <a:pt x="12722224" y="24441147"/>
                </a:lnTo>
                <a:lnTo>
                  <a:pt x="12773024" y="24361775"/>
                </a:lnTo>
                <a:lnTo>
                  <a:pt x="12823824" y="24285575"/>
                </a:lnTo>
                <a:lnTo>
                  <a:pt x="12865100" y="24206199"/>
                </a:lnTo>
                <a:lnTo>
                  <a:pt x="12903200" y="24129999"/>
                </a:lnTo>
                <a:lnTo>
                  <a:pt x="12934952" y="24053799"/>
                </a:lnTo>
                <a:lnTo>
                  <a:pt x="12957176" y="23977599"/>
                </a:lnTo>
                <a:close/>
                <a:moveTo>
                  <a:pt x="5556248" y="971549"/>
                </a:moveTo>
                <a:lnTo>
                  <a:pt x="5676900" y="974724"/>
                </a:lnTo>
                <a:lnTo>
                  <a:pt x="5822952" y="981074"/>
                </a:lnTo>
                <a:lnTo>
                  <a:pt x="5902324" y="990599"/>
                </a:lnTo>
                <a:lnTo>
                  <a:pt x="5984876" y="1000124"/>
                </a:lnTo>
                <a:lnTo>
                  <a:pt x="6073776" y="1012824"/>
                </a:lnTo>
                <a:lnTo>
                  <a:pt x="6165848" y="1028699"/>
                </a:lnTo>
                <a:lnTo>
                  <a:pt x="6257924" y="1050924"/>
                </a:lnTo>
                <a:lnTo>
                  <a:pt x="6356352" y="1073149"/>
                </a:lnTo>
                <a:lnTo>
                  <a:pt x="6451600" y="1101724"/>
                </a:lnTo>
                <a:lnTo>
                  <a:pt x="6550024" y="1136649"/>
                </a:lnTo>
                <a:lnTo>
                  <a:pt x="6648448" y="1174749"/>
                </a:lnTo>
                <a:lnTo>
                  <a:pt x="6746876" y="1216024"/>
                </a:lnTo>
                <a:lnTo>
                  <a:pt x="6842124" y="1266824"/>
                </a:lnTo>
                <a:lnTo>
                  <a:pt x="6937376" y="1320799"/>
                </a:lnTo>
                <a:lnTo>
                  <a:pt x="7032624" y="1381124"/>
                </a:lnTo>
                <a:lnTo>
                  <a:pt x="7121524" y="1450974"/>
                </a:lnTo>
                <a:lnTo>
                  <a:pt x="7165976" y="1485899"/>
                </a:lnTo>
                <a:lnTo>
                  <a:pt x="7207248" y="1523999"/>
                </a:lnTo>
                <a:lnTo>
                  <a:pt x="7251700" y="1565274"/>
                </a:lnTo>
                <a:lnTo>
                  <a:pt x="7292976" y="1606549"/>
                </a:lnTo>
                <a:lnTo>
                  <a:pt x="7331076" y="1650999"/>
                </a:lnTo>
                <a:lnTo>
                  <a:pt x="7372352" y="1695449"/>
                </a:lnTo>
                <a:lnTo>
                  <a:pt x="7407276" y="1743074"/>
                </a:lnTo>
                <a:lnTo>
                  <a:pt x="7445376" y="1793874"/>
                </a:lnTo>
                <a:lnTo>
                  <a:pt x="7480300" y="1847849"/>
                </a:lnTo>
                <a:lnTo>
                  <a:pt x="7512048" y="1901824"/>
                </a:lnTo>
                <a:lnTo>
                  <a:pt x="7543800" y="1955799"/>
                </a:lnTo>
                <a:lnTo>
                  <a:pt x="7575552" y="2016124"/>
                </a:lnTo>
                <a:lnTo>
                  <a:pt x="7604124" y="2076449"/>
                </a:lnTo>
                <a:lnTo>
                  <a:pt x="7629524" y="2139949"/>
                </a:lnTo>
                <a:lnTo>
                  <a:pt x="7654924" y="2203448"/>
                </a:lnTo>
                <a:lnTo>
                  <a:pt x="7677152" y="2273299"/>
                </a:lnTo>
                <a:lnTo>
                  <a:pt x="7753352" y="2216149"/>
                </a:lnTo>
                <a:lnTo>
                  <a:pt x="7842248" y="2152649"/>
                </a:lnTo>
                <a:lnTo>
                  <a:pt x="7966076" y="2070099"/>
                </a:lnTo>
                <a:lnTo>
                  <a:pt x="8115300" y="1978024"/>
                </a:lnTo>
                <a:lnTo>
                  <a:pt x="8204200" y="1927224"/>
                </a:lnTo>
                <a:lnTo>
                  <a:pt x="8296276" y="1879599"/>
                </a:lnTo>
                <a:lnTo>
                  <a:pt x="8394700" y="1825624"/>
                </a:lnTo>
                <a:lnTo>
                  <a:pt x="8502648" y="1774824"/>
                </a:lnTo>
                <a:lnTo>
                  <a:pt x="8613776" y="1727199"/>
                </a:lnTo>
                <a:lnTo>
                  <a:pt x="8731248" y="1676399"/>
                </a:lnTo>
                <a:lnTo>
                  <a:pt x="8851900" y="1628774"/>
                </a:lnTo>
                <a:lnTo>
                  <a:pt x="8978900" y="1584324"/>
                </a:lnTo>
                <a:lnTo>
                  <a:pt x="9112248" y="1543049"/>
                </a:lnTo>
                <a:lnTo>
                  <a:pt x="9248776" y="1504949"/>
                </a:lnTo>
                <a:lnTo>
                  <a:pt x="9391648" y="1473199"/>
                </a:lnTo>
                <a:lnTo>
                  <a:pt x="9537700" y="1444624"/>
                </a:lnTo>
                <a:lnTo>
                  <a:pt x="9683752" y="1419224"/>
                </a:lnTo>
                <a:lnTo>
                  <a:pt x="9836152" y="1403349"/>
                </a:lnTo>
                <a:lnTo>
                  <a:pt x="9991724" y="1393824"/>
                </a:lnTo>
                <a:lnTo>
                  <a:pt x="10071100" y="1390649"/>
                </a:lnTo>
                <a:lnTo>
                  <a:pt x="10150476" y="1390649"/>
                </a:lnTo>
                <a:lnTo>
                  <a:pt x="10233024" y="1393824"/>
                </a:lnTo>
                <a:lnTo>
                  <a:pt x="10312400" y="1396999"/>
                </a:lnTo>
                <a:lnTo>
                  <a:pt x="10394952" y="1403349"/>
                </a:lnTo>
                <a:lnTo>
                  <a:pt x="10477500" y="1409699"/>
                </a:lnTo>
                <a:lnTo>
                  <a:pt x="10560048" y="1422399"/>
                </a:lnTo>
                <a:lnTo>
                  <a:pt x="10642600" y="1435099"/>
                </a:lnTo>
                <a:lnTo>
                  <a:pt x="10725152" y="1450974"/>
                </a:lnTo>
                <a:lnTo>
                  <a:pt x="10810876" y="1466849"/>
                </a:lnTo>
                <a:lnTo>
                  <a:pt x="10893424" y="1489074"/>
                </a:lnTo>
                <a:lnTo>
                  <a:pt x="10979152" y="1511299"/>
                </a:lnTo>
                <a:lnTo>
                  <a:pt x="11064876" y="1536699"/>
                </a:lnTo>
                <a:lnTo>
                  <a:pt x="11150600" y="1565274"/>
                </a:lnTo>
                <a:lnTo>
                  <a:pt x="11207752" y="1609724"/>
                </a:lnTo>
                <a:lnTo>
                  <a:pt x="11271248" y="1666874"/>
                </a:lnTo>
                <a:lnTo>
                  <a:pt x="11353800" y="1743074"/>
                </a:lnTo>
                <a:lnTo>
                  <a:pt x="11401424" y="1790699"/>
                </a:lnTo>
                <a:lnTo>
                  <a:pt x="11449048" y="1844674"/>
                </a:lnTo>
                <a:lnTo>
                  <a:pt x="11503024" y="1901824"/>
                </a:lnTo>
                <a:lnTo>
                  <a:pt x="11557000" y="1965324"/>
                </a:lnTo>
                <a:lnTo>
                  <a:pt x="11610976" y="2035174"/>
                </a:lnTo>
                <a:lnTo>
                  <a:pt x="11664952" y="2111374"/>
                </a:lnTo>
                <a:lnTo>
                  <a:pt x="11718924" y="2193924"/>
                </a:lnTo>
                <a:lnTo>
                  <a:pt x="11772900" y="2279648"/>
                </a:lnTo>
                <a:lnTo>
                  <a:pt x="11826876" y="2371724"/>
                </a:lnTo>
                <a:lnTo>
                  <a:pt x="11877676" y="2470149"/>
                </a:lnTo>
                <a:lnTo>
                  <a:pt x="11928476" y="2574924"/>
                </a:lnTo>
                <a:lnTo>
                  <a:pt x="11972924" y="2682874"/>
                </a:lnTo>
                <a:lnTo>
                  <a:pt x="12017376" y="2800349"/>
                </a:lnTo>
                <a:lnTo>
                  <a:pt x="12055476" y="2920999"/>
                </a:lnTo>
                <a:lnTo>
                  <a:pt x="12087224" y="3047999"/>
                </a:lnTo>
                <a:lnTo>
                  <a:pt x="12115800" y="3178174"/>
                </a:lnTo>
                <a:lnTo>
                  <a:pt x="12141200" y="3317874"/>
                </a:lnTo>
                <a:lnTo>
                  <a:pt x="12157076" y="3460749"/>
                </a:lnTo>
                <a:lnTo>
                  <a:pt x="12163424" y="3536949"/>
                </a:lnTo>
                <a:lnTo>
                  <a:pt x="12166600" y="3613149"/>
                </a:lnTo>
                <a:lnTo>
                  <a:pt x="12166600" y="3689349"/>
                </a:lnTo>
                <a:lnTo>
                  <a:pt x="12166600" y="3768724"/>
                </a:lnTo>
                <a:lnTo>
                  <a:pt x="12166600" y="3848099"/>
                </a:lnTo>
                <a:lnTo>
                  <a:pt x="12163424" y="3930649"/>
                </a:lnTo>
                <a:lnTo>
                  <a:pt x="12157076" y="4013199"/>
                </a:lnTo>
                <a:lnTo>
                  <a:pt x="12147552" y="4095748"/>
                </a:lnTo>
                <a:lnTo>
                  <a:pt x="12138024" y="4181474"/>
                </a:lnTo>
                <a:lnTo>
                  <a:pt x="12125324" y="4270374"/>
                </a:lnTo>
                <a:lnTo>
                  <a:pt x="12109448" y="4359274"/>
                </a:lnTo>
                <a:lnTo>
                  <a:pt x="12090400" y="4448174"/>
                </a:lnTo>
                <a:lnTo>
                  <a:pt x="12166600" y="4518024"/>
                </a:lnTo>
                <a:lnTo>
                  <a:pt x="12249152" y="4600574"/>
                </a:lnTo>
                <a:lnTo>
                  <a:pt x="12357100" y="4711699"/>
                </a:lnTo>
                <a:lnTo>
                  <a:pt x="12480924" y="4851399"/>
                </a:lnTo>
                <a:lnTo>
                  <a:pt x="12547600" y="4927599"/>
                </a:lnTo>
                <a:lnTo>
                  <a:pt x="12617448" y="5013324"/>
                </a:lnTo>
                <a:lnTo>
                  <a:pt x="12687300" y="5102224"/>
                </a:lnTo>
                <a:lnTo>
                  <a:pt x="12760324" y="5197474"/>
                </a:lnTo>
                <a:lnTo>
                  <a:pt x="12830176" y="5299074"/>
                </a:lnTo>
                <a:lnTo>
                  <a:pt x="12900024" y="5403849"/>
                </a:lnTo>
                <a:lnTo>
                  <a:pt x="12966700" y="5514974"/>
                </a:lnTo>
                <a:lnTo>
                  <a:pt x="13033376" y="5629274"/>
                </a:lnTo>
                <a:lnTo>
                  <a:pt x="13093700" y="5746749"/>
                </a:lnTo>
                <a:lnTo>
                  <a:pt x="13154024" y="5867399"/>
                </a:lnTo>
                <a:lnTo>
                  <a:pt x="13208000" y="5991224"/>
                </a:lnTo>
                <a:lnTo>
                  <a:pt x="13255624" y="6121399"/>
                </a:lnTo>
                <a:lnTo>
                  <a:pt x="13296900" y="6251574"/>
                </a:lnTo>
                <a:lnTo>
                  <a:pt x="13315952" y="6318249"/>
                </a:lnTo>
                <a:lnTo>
                  <a:pt x="13331824" y="6384924"/>
                </a:lnTo>
                <a:lnTo>
                  <a:pt x="13344524" y="6451599"/>
                </a:lnTo>
                <a:lnTo>
                  <a:pt x="13357224" y="6521449"/>
                </a:lnTo>
                <a:lnTo>
                  <a:pt x="13369924" y="6588124"/>
                </a:lnTo>
                <a:lnTo>
                  <a:pt x="13376276" y="6657974"/>
                </a:lnTo>
                <a:lnTo>
                  <a:pt x="13382624" y="6727824"/>
                </a:lnTo>
                <a:lnTo>
                  <a:pt x="13385800" y="6797674"/>
                </a:lnTo>
                <a:lnTo>
                  <a:pt x="13385800" y="6867524"/>
                </a:lnTo>
                <a:lnTo>
                  <a:pt x="13385800" y="6937374"/>
                </a:lnTo>
                <a:lnTo>
                  <a:pt x="13379448" y="7007224"/>
                </a:lnTo>
                <a:lnTo>
                  <a:pt x="13373100" y="7080249"/>
                </a:lnTo>
                <a:lnTo>
                  <a:pt x="13363576" y="7150099"/>
                </a:lnTo>
                <a:lnTo>
                  <a:pt x="13350876" y="7219949"/>
                </a:lnTo>
                <a:lnTo>
                  <a:pt x="13335000" y="7292974"/>
                </a:lnTo>
                <a:lnTo>
                  <a:pt x="13315952" y="7365999"/>
                </a:lnTo>
                <a:lnTo>
                  <a:pt x="13293724" y="7435849"/>
                </a:lnTo>
                <a:lnTo>
                  <a:pt x="13268324" y="7508874"/>
                </a:lnTo>
                <a:lnTo>
                  <a:pt x="13265152" y="7524749"/>
                </a:lnTo>
                <a:lnTo>
                  <a:pt x="13261976" y="7575549"/>
                </a:lnTo>
                <a:lnTo>
                  <a:pt x="13252448" y="7654924"/>
                </a:lnTo>
                <a:lnTo>
                  <a:pt x="13236576" y="7756524"/>
                </a:lnTo>
                <a:lnTo>
                  <a:pt x="13223876" y="7813674"/>
                </a:lnTo>
                <a:lnTo>
                  <a:pt x="13204824" y="7873999"/>
                </a:lnTo>
                <a:lnTo>
                  <a:pt x="13185776" y="7940674"/>
                </a:lnTo>
                <a:lnTo>
                  <a:pt x="13160376" y="8007349"/>
                </a:lnTo>
                <a:lnTo>
                  <a:pt x="13131800" y="8077199"/>
                </a:lnTo>
                <a:lnTo>
                  <a:pt x="13100048" y="8150223"/>
                </a:lnTo>
                <a:lnTo>
                  <a:pt x="13061952" y="8220074"/>
                </a:lnTo>
                <a:lnTo>
                  <a:pt x="13017500" y="8293099"/>
                </a:lnTo>
                <a:lnTo>
                  <a:pt x="12966700" y="8366124"/>
                </a:lnTo>
                <a:lnTo>
                  <a:pt x="12909552" y="8439149"/>
                </a:lnTo>
                <a:lnTo>
                  <a:pt x="12849224" y="8508999"/>
                </a:lnTo>
                <a:lnTo>
                  <a:pt x="12779376" y="8578849"/>
                </a:lnTo>
                <a:lnTo>
                  <a:pt x="12703176" y="8645523"/>
                </a:lnTo>
                <a:lnTo>
                  <a:pt x="12617448" y="8709024"/>
                </a:lnTo>
                <a:lnTo>
                  <a:pt x="12573000" y="8737599"/>
                </a:lnTo>
                <a:lnTo>
                  <a:pt x="12525376" y="8769349"/>
                </a:lnTo>
                <a:lnTo>
                  <a:pt x="12474576" y="8794749"/>
                </a:lnTo>
                <a:lnTo>
                  <a:pt x="12423776" y="8823323"/>
                </a:lnTo>
                <a:lnTo>
                  <a:pt x="12369800" y="8848724"/>
                </a:lnTo>
                <a:lnTo>
                  <a:pt x="12312648" y="8874123"/>
                </a:lnTo>
                <a:lnTo>
                  <a:pt x="12255500" y="8896349"/>
                </a:lnTo>
                <a:lnTo>
                  <a:pt x="12195176" y="8918574"/>
                </a:lnTo>
                <a:lnTo>
                  <a:pt x="12131676" y="8937623"/>
                </a:lnTo>
                <a:lnTo>
                  <a:pt x="12065000" y="8956674"/>
                </a:lnTo>
                <a:lnTo>
                  <a:pt x="11998324" y="8972549"/>
                </a:lnTo>
                <a:lnTo>
                  <a:pt x="11928476" y="8988424"/>
                </a:lnTo>
                <a:lnTo>
                  <a:pt x="11855448" y="9001124"/>
                </a:lnTo>
                <a:lnTo>
                  <a:pt x="11779248" y="9013823"/>
                </a:lnTo>
                <a:lnTo>
                  <a:pt x="11699876" y="9023349"/>
                </a:lnTo>
                <a:lnTo>
                  <a:pt x="11620500" y="9029699"/>
                </a:lnTo>
                <a:lnTo>
                  <a:pt x="11534776" y="9036048"/>
                </a:lnTo>
                <a:lnTo>
                  <a:pt x="11449048" y="9039223"/>
                </a:lnTo>
                <a:lnTo>
                  <a:pt x="11360152" y="9039223"/>
                </a:lnTo>
                <a:lnTo>
                  <a:pt x="11268076" y="9036048"/>
                </a:lnTo>
                <a:lnTo>
                  <a:pt x="11268076" y="9061449"/>
                </a:lnTo>
                <a:lnTo>
                  <a:pt x="11271248" y="9131299"/>
                </a:lnTo>
                <a:lnTo>
                  <a:pt x="11268076" y="9182098"/>
                </a:lnTo>
                <a:lnTo>
                  <a:pt x="11264900" y="9242424"/>
                </a:lnTo>
                <a:lnTo>
                  <a:pt x="11258552" y="9309099"/>
                </a:lnTo>
                <a:lnTo>
                  <a:pt x="11249024" y="9382123"/>
                </a:lnTo>
                <a:lnTo>
                  <a:pt x="11233152" y="9461499"/>
                </a:lnTo>
                <a:lnTo>
                  <a:pt x="11214100" y="9547223"/>
                </a:lnTo>
                <a:lnTo>
                  <a:pt x="11188700" y="9636123"/>
                </a:lnTo>
                <a:lnTo>
                  <a:pt x="11153776" y="9728198"/>
                </a:lnTo>
                <a:lnTo>
                  <a:pt x="11115676" y="9823449"/>
                </a:lnTo>
                <a:lnTo>
                  <a:pt x="11068048" y="9921873"/>
                </a:lnTo>
                <a:lnTo>
                  <a:pt x="11039476" y="9969499"/>
                </a:lnTo>
                <a:lnTo>
                  <a:pt x="11010900" y="10020298"/>
                </a:lnTo>
                <a:lnTo>
                  <a:pt x="10979152" y="10067923"/>
                </a:lnTo>
                <a:lnTo>
                  <a:pt x="10944224" y="10118724"/>
                </a:lnTo>
                <a:lnTo>
                  <a:pt x="10906124" y="10166348"/>
                </a:lnTo>
                <a:lnTo>
                  <a:pt x="10864848" y="10213973"/>
                </a:lnTo>
                <a:lnTo>
                  <a:pt x="10823576" y="10264774"/>
                </a:lnTo>
                <a:lnTo>
                  <a:pt x="10779124" y="10312398"/>
                </a:lnTo>
                <a:lnTo>
                  <a:pt x="10731500" y="10356849"/>
                </a:lnTo>
                <a:lnTo>
                  <a:pt x="10677524" y="10404474"/>
                </a:lnTo>
                <a:lnTo>
                  <a:pt x="10623552" y="10448924"/>
                </a:lnTo>
                <a:lnTo>
                  <a:pt x="10566400" y="10493373"/>
                </a:lnTo>
                <a:lnTo>
                  <a:pt x="10506076" y="10537823"/>
                </a:lnTo>
                <a:lnTo>
                  <a:pt x="10439400" y="10579099"/>
                </a:lnTo>
                <a:lnTo>
                  <a:pt x="10372724" y="10620373"/>
                </a:lnTo>
                <a:lnTo>
                  <a:pt x="10299700" y="10658473"/>
                </a:lnTo>
                <a:lnTo>
                  <a:pt x="10226676" y="10696574"/>
                </a:lnTo>
                <a:lnTo>
                  <a:pt x="10147300" y="10731499"/>
                </a:lnTo>
                <a:lnTo>
                  <a:pt x="10064752" y="10766423"/>
                </a:lnTo>
                <a:lnTo>
                  <a:pt x="9975848" y="10798173"/>
                </a:lnTo>
                <a:lnTo>
                  <a:pt x="9886952" y="10829923"/>
                </a:lnTo>
                <a:lnTo>
                  <a:pt x="9791700" y="10858499"/>
                </a:lnTo>
                <a:lnTo>
                  <a:pt x="9690100" y="10883899"/>
                </a:lnTo>
                <a:lnTo>
                  <a:pt x="9588500" y="10909299"/>
                </a:lnTo>
                <a:lnTo>
                  <a:pt x="9480552" y="10931523"/>
                </a:lnTo>
                <a:lnTo>
                  <a:pt x="9366248" y="10950574"/>
                </a:lnTo>
                <a:lnTo>
                  <a:pt x="9248776" y="10966449"/>
                </a:lnTo>
                <a:lnTo>
                  <a:pt x="9128124" y="10979149"/>
                </a:lnTo>
                <a:lnTo>
                  <a:pt x="9001124" y="10991849"/>
                </a:lnTo>
                <a:lnTo>
                  <a:pt x="8870952" y="10998199"/>
                </a:lnTo>
                <a:lnTo>
                  <a:pt x="8734424" y="11004549"/>
                </a:lnTo>
                <a:lnTo>
                  <a:pt x="8591552" y="11004549"/>
                </a:lnTo>
                <a:lnTo>
                  <a:pt x="8445500" y="11004549"/>
                </a:lnTo>
                <a:lnTo>
                  <a:pt x="8293100" y="10998199"/>
                </a:lnTo>
                <a:lnTo>
                  <a:pt x="8134352" y="10988674"/>
                </a:lnTo>
                <a:lnTo>
                  <a:pt x="7972424" y="10979149"/>
                </a:lnTo>
                <a:lnTo>
                  <a:pt x="7947024" y="10979149"/>
                </a:lnTo>
                <a:lnTo>
                  <a:pt x="7880352" y="10972799"/>
                </a:lnTo>
                <a:lnTo>
                  <a:pt x="7772400" y="10963273"/>
                </a:lnTo>
                <a:lnTo>
                  <a:pt x="7708900" y="10953749"/>
                </a:lnTo>
                <a:lnTo>
                  <a:pt x="7635876" y="10941049"/>
                </a:lnTo>
                <a:lnTo>
                  <a:pt x="7559676" y="10925173"/>
                </a:lnTo>
                <a:lnTo>
                  <a:pt x="7477124" y="10906123"/>
                </a:lnTo>
                <a:lnTo>
                  <a:pt x="7391400" y="10883899"/>
                </a:lnTo>
                <a:lnTo>
                  <a:pt x="7299324" y="10855323"/>
                </a:lnTo>
                <a:lnTo>
                  <a:pt x="7207248" y="10820399"/>
                </a:lnTo>
                <a:lnTo>
                  <a:pt x="7112000" y="10782299"/>
                </a:lnTo>
                <a:lnTo>
                  <a:pt x="7016752" y="10734674"/>
                </a:lnTo>
                <a:lnTo>
                  <a:pt x="6921500" y="10683873"/>
                </a:lnTo>
                <a:lnTo>
                  <a:pt x="6826248" y="10626724"/>
                </a:lnTo>
                <a:lnTo>
                  <a:pt x="6734176" y="10560049"/>
                </a:lnTo>
                <a:lnTo>
                  <a:pt x="6689724" y="10525124"/>
                </a:lnTo>
                <a:lnTo>
                  <a:pt x="6642100" y="10487024"/>
                </a:lnTo>
                <a:lnTo>
                  <a:pt x="6600824" y="10445749"/>
                </a:lnTo>
                <a:lnTo>
                  <a:pt x="6556376" y="10404474"/>
                </a:lnTo>
                <a:lnTo>
                  <a:pt x="6515100" y="10360023"/>
                </a:lnTo>
                <a:lnTo>
                  <a:pt x="6473824" y="10312398"/>
                </a:lnTo>
                <a:lnTo>
                  <a:pt x="6435724" y="10264774"/>
                </a:lnTo>
                <a:lnTo>
                  <a:pt x="6397624" y="10213973"/>
                </a:lnTo>
                <a:lnTo>
                  <a:pt x="6359524" y="10159999"/>
                </a:lnTo>
                <a:lnTo>
                  <a:pt x="6324600" y="10106023"/>
                </a:lnTo>
                <a:lnTo>
                  <a:pt x="6292848" y="10045699"/>
                </a:lnTo>
                <a:lnTo>
                  <a:pt x="6261100" y="9985373"/>
                </a:lnTo>
                <a:lnTo>
                  <a:pt x="6229352" y="9921873"/>
                </a:lnTo>
                <a:lnTo>
                  <a:pt x="6203952" y="9855199"/>
                </a:lnTo>
                <a:lnTo>
                  <a:pt x="6178552" y="9788524"/>
                </a:lnTo>
                <a:lnTo>
                  <a:pt x="6156324" y="9715499"/>
                </a:lnTo>
                <a:lnTo>
                  <a:pt x="6134100" y="9642474"/>
                </a:lnTo>
                <a:lnTo>
                  <a:pt x="6115048" y="9566273"/>
                </a:lnTo>
                <a:lnTo>
                  <a:pt x="6099176" y="9483723"/>
                </a:lnTo>
                <a:lnTo>
                  <a:pt x="6086476" y="9401173"/>
                </a:lnTo>
                <a:lnTo>
                  <a:pt x="6076952" y="9315449"/>
                </a:lnTo>
                <a:lnTo>
                  <a:pt x="6067424" y="9226549"/>
                </a:lnTo>
                <a:lnTo>
                  <a:pt x="6064248" y="9134474"/>
                </a:lnTo>
                <a:lnTo>
                  <a:pt x="6064248" y="9039223"/>
                </a:lnTo>
                <a:lnTo>
                  <a:pt x="6064248" y="8940799"/>
                </a:lnTo>
                <a:lnTo>
                  <a:pt x="6070600" y="8839199"/>
                </a:lnTo>
                <a:lnTo>
                  <a:pt x="6076952" y="8734424"/>
                </a:lnTo>
                <a:lnTo>
                  <a:pt x="6089648" y="8626474"/>
                </a:lnTo>
                <a:lnTo>
                  <a:pt x="6124576" y="8639173"/>
                </a:lnTo>
                <a:lnTo>
                  <a:pt x="6226176" y="8674098"/>
                </a:lnTo>
                <a:lnTo>
                  <a:pt x="6381752" y="8724899"/>
                </a:lnTo>
                <a:lnTo>
                  <a:pt x="6477000" y="8753473"/>
                </a:lnTo>
                <a:lnTo>
                  <a:pt x="6584952" y="8782048"/>
                </a:lnTo>
                <a:lnTo>
                  <a:pt x="6699248" y="8807449"/>
                </a:lnTo>
                <a:lnTo>
                  <a:pt x="6823076" y="8832849"/>
                </a:lnTo>
                <a:lnTo>
                  <a:pt x="6950076" y="8858248"/>
                </a:lnTo>
                <a:lnTo>
                  <a:pt x="7086600" y="8877299"/>
                </a:lnTo>
                <a:lnTo>
                  <a:pt x="7226300" y="8889998"/>
                </a:lnTo>
                <a:lnTo>
                  <a:pt x="7366000" y="8899523"/>
                </a:lnTo>
                <a:lnTo>
                  <a:pt x="7512048" y="8902699"/>
                </a:lnTo>
                <a:lnTo>
                  <a:pt x="7585076" y="8902699"/>
                </a:lnTo>
                <a:lnTo>
                  <a:pt x="7654924" y="8896349"/>
                </a:lnTo>
                <a:lnTo>
                  <a:pt x="7727952" y="8889998"/>
                </a:lnTo>
                <a:lnTo>
                  <a:pt x="7800976" y="8883649"/>
                </a:lnTo>
                <a:lnTo>
                  <a:pt x="7870824" y="8870949"/>
                </a:lnTo>
                <a:lnTo>
                  <a:pt x="7943848" y="8858248"/>
                </a:lnTo>
                <a:lnTo>
                  <a:pt x="8013700" y="8842374"/>
                </a:lnTo>
                <a:lnTo>
                  <a:pt x="8083552" y="8823323"/>
                </a:lnTo>
                <a:lnTo>
                  <a:pt x="8150224" y="8801099"/>
                </a:lnTo>
                <a:lnTo>
                  <a:pt x="8220076" y="8778874"/>
                </a:lnTo>
                <a:lnTo>
                  <a:pt x="8283576" y="8750299"/>
                </a:lnTo>
                <a:lnTo>
                  <a:pt x="8350248" y="8718549"/>
                </a:lnTo>
                <a:lnTo>
                  <a:pt x="8410576" y="8683623"/>
                </a:lnTo>
                <a:lnTo>
                  <a:pt x="8474076" y="8645523"/>
                </a:lnTo>
                <a:lnTo>
                  <a:pt x="8531224" y="8601074"/>
                </a:lnTo>
                <a:lnTo>
                  <a:pt x="8588376" y="8556624"/>
                </a:lnTo>
                <a:lnTo>
                  <a:pt x="8642352" y="8505823"/>
                </a:lnTo>
                <a:lnTo>
                  <a:pt x="8696324" y="8451849"/>
                </a:lnTo>
                <a:lnTo>
                  <a:pt x="8747124" y="8394699"/>
                </a:lnTo>
                <a:lnTo>
                  <a:pt x="8794752" y="8331199"/>
                </a:lnTo>
                <a:lnTo>
                  <a:pt x="8839200" y="8261349"/>
                </a:lnTo>
                <a:lnTo>
                  <a:pt x="8880476" y="8191499"/>
                </a:lnTo>
                <a:lnTo>
                  <a:pt x="8918576" y="8115299"/>
                </a:lnTo>
                <a:lnTo>
                  <a:pt x="8953500" y="8032749"/>
                </a:lnTo>
                <a:lnTo>
                  <a:pt x="8985248" y="7947024"/>
                </a:lnTo>
                <a:lnTo>
                  <a:pt x="9010648" y="7854949"/>
                </a:lnTo>
                <a:lnTo>
                  <a:pt x="9036048" y="7756524"/>
                </a:lnTo>
                <a:lnTo>
                  <a:pt x="9058276" y="7654924"/>
                </a:lnTo>
                <a:lnTo>
                  <a:pt x="9074152" y="7546974"/>
                </a:lnTo>
                <a:lnTo>
                  <a:pt x="9086848" y="7432674"/>
                </a:lnTo>
                <a:lnTo>
                  <a:pt x="9093200" y="7312024"/>
                </a:lnTo>
                <a:lnTo>
                  <a:pt x="9096376" y="7188199"/>
                </a:lnTo>
                <a:lnTo>
                  <a:pt x="9096376" y="7058024"/>
                </a:lnTo>
                <a:lnTo>
                  <a:pt x="9090024" y="6918324"/>
                </a:lnTo>
                <a:lnTo>
                  <a:pt x="9083676" y="6892924"/>
                </a:lnTo>
                <a:lnTo>
                  <a:pt x="9064624" y="6823074"/>
                </a:lnTo>
                <a:lnTo>
                  <a:pt x="9032876" y="6708774"/>
                </a:lnTo>
                <a:lnTo>
                  <a:pt x="8985248" y="6565899"/>
                </a:lnTo>
                <a:lnTo>
                  <a:pt x="8953500" y="6486524"/>
                </a:lnTo>
                <a:lnTo>
                  <a:pt x="8915400" y="6397624"/>
                </a:lnTo>
                <a:lnTo>
                  <a:pt x="8877300" y="6305549"/>
                </a:lnTo>
                <a:lnTo>
                  <a:pt x="8829676" y="6213474"/>
                </a:lnTo>
                <a:lnTo>
                  <a:pt x="8778876" y="6115049"/>
                </a:lnTo>
                <a:lnTo>
                  <a:pt x="8721724" y="6016624"/>
                </a:lnTo>
                <a:lnTo>
                  <a:pt x="8658224" y="5915024"/>
                </a:lnTo>
                <a:lnTo>
                  <a:pt x="8591552" y="5816599"/>
                </a:lnTo>
                <a:lnTo>
                  <a:pt x="8515352" y="5718174"/>
                </a:lnTo>
                <a:lnTo>
                  <a:pt x="8432800" y="5619749"/>
                </a:lnTo>
                <a:lnTo>
                  <a:pt x="8347076" y="5527674"/>
                </a:lnTo>
                <a:lnTo>
                  <a:pt x="8299448" y="5483224"/>
                </a:lnTo>
                <a:lnTo>
                  <a:pt x="8251824" y="5438774"/>
                </a:lnTo>
                <a:lnTo>
                  <a:pt x="8201024" y="5394324"/>
                </a:lnTo>
                <a:lnTo>
                  <a:pt x="8150224" y="5353049"/>
                </a:lnTo>
                <a:lnTo>
                  <a:pt x="8096248" y="5311774"/>
                </a:lnTo>
                <a:lnTo>
                  <a:pt x="8042276" y="5273674"/>
                </a:lnTo>
                <a:lnTo>
                  <a:pt x="7981952" y="5235574"/>
                </a:lnTo>
                <a:lnTo>
                  <a:pt x="7924800" y="5197474"/>
                </a:lnTo>
                <a:lnTo>
                  <a:pt x="7864476" y="5165724"/>
                </a:lnTo>
                <a:lnTo>
                  <a:pt x="7800976" y="5133974"/>
                </a:lnTo>
                <a:lnTo>
                  <a:pt x="7734300" y="5102224"/>
                </a:lnTo>
                <a:lnTo>
                  <a:pt x="7667624" y="5073649"/>
                </a:lnTo>
                <a:lnTo>
                  <a:pt x="7597776" y="5048249"/>
                </a:lnTo>
                <a:lnTo>
                  <a:pt x="7527924" y="5026024"/>
                </a:lnTo>
                <a:lnTo>
                  <a:pt x="7454900" y="5006974"/>
                </a:lnTo>
                <a:lnTo>
                  <a:pt x="7378700" y="4987923"/>
                </a:lnTo>
                <a:lnTo>
                  <a:pt x="7302500" y="4972049"/>
                </a:lnTo>
                <a:lnTo>
                  <a:pt x="7219952" y="4959349"/>
                </a:lnTo>
                <a:lnTo>
                  <a:pt x="7140576" y="4949824"/>
                </a:lnTo>
                <a:lnTo>
                  <a:pt x="7054848" y="4943474"/>
                </a:lnTo>
                <a:lnTo>
                  <a:pt x="6969124" y="4940299"/>
                </a:lnTo>
                <a:lnTo>
                  <a:pt x="6880224" y="4943474"/>
                </a:lnTo>
                <a:lnTo>
                  <a:pt x="6788152" y="4946649"/>
                </a:lnTo>
                <a:lnTo>
                  <a:pt x="6696076" y="4952999"/>
                </a:lnTo>
                <a:lnTo>
                  <a:pt x="6600824" y="4962524"/>
                </a:lnTo>
                <a:lnTo>
                  <a:pt x="6502400" y="4978399"/>
                </a:lnTo>
                <a:lnTo>
                  <a:pt x="6470648" y="4984749"/>
                </a:lnTo>
                <a:lnTo>
                  <a:pt x="6378576" y="5006974"/>
                </a:lnTo>
                <a:lnTo>
                  <a:pt x="6238876" y="5045074"/>
                </a:lnTo>
                <a:lnTo>
                  <a:pt x="6153152" y="5070474"/>
                </a:lnTo>
                <a:lnTo>
                  <a:pt x="6054724" y="5102224"/>
                </a:lnTo>
                <a:lnTo>
                  <a:pt x="5953124" y="5137149"/>
                </a:lnTo>
                <a:lnTo>
                  <a:pt x="5842000" y="5181599"/>
                </a:lnTo>
                <a:lnTo>
                  <a:pt x="5727700" y="5229224"/>
                </a:lnTo>
                <a:lnTo>
                  <a:pt x="5607048" y="5283199"/>
                </a:lnTo>
                <a:lnTo>
                  <a:pt x="5480048" y="5343524"/>
                </a:lnTo>
                <a:lnTo>
                  <a:pt x="5353048" y="5410199"/>
                </a:lnTo>
                <a:lnTo>
                  <a:pt x="5226048" y="5486399"/>
                </a:lnTo>
                <a:lnTo>
                  <a:pt x="5099048" y="5565774"/>
                </a:lnTo>
                <a:lnTo>
                  <a:pt x="4968876" y="5654674"/>
                </a:lnTo>
                <a:lnTo>
                  <a:pt x="4905376" y="5702299"/>
                </a:lnTo>
                <a:lnTo>
                  <a:pt x="4845048" y="5753099"/>
                </a:lnTo>
                <a:lnTo>
                  <a:pt x="4781552" y="5803899"/>
                </a:lnTo>
                <a:lnTo>
                  <a:pt x="4721224" y="5857874"/>
                </a:lnTo>
                <a:lnTo>
                  <a:pt x="4660900" y="5915024"/>
                </a:lnTo>
                <a:lnTo>
                  <a:pt x="4603752" y="5972174"/>
                </a:lnTo>
                <a:lnTo>
                  <a:pt x="4546600" y="6032499"/>
                </a:lnTo>
                <a:lnTo>
                  <a:pt x="4489448" y="6095999"/>
                </a:lnTo>
                <a:lnTo>
                  <a:pt x="4435476" y="6159499"/>
                </a:lnTo>
                <a:lnTo>
                  <a:pt x="4384676" y="6226174"/>
                </a:lnTo>
                <a:lnTo>
                  <a:pt x="4333876" y="6296024"/>
                </a:lnTo>
                <a:lnTo>
                  <a:pt x="4283076" y="6365874"/>
                </a:lnTo>
                <a:lnTo>
                  <a:pt x="4238624" y="6442074"/>
                </a:lnTo>
                <a:lnTo>
                  <a:pt x="4194176" y="6518274"/>
                </a:lnTo>
                <a:lnTo>
                  <a:pt x="4152900" y="6594474"/>
                </a:lnTo>
                <a:lnTo>
                  <a:pt x="4114800" y="6677024"/>
                </a:lnTo>
                <a:lnTo>
                  <a:pt x="4076700" y="6759574"/>
                </a:lnTo>
                <a:lnTo>
                  <a:pt x="4044952" y="6848474"/>
                </a:lnTo>
                <a:lnTo>
                  <a:pt x="4013200" y="6937374"/>
                </a:lnTo>
                <a:lnTo>
                  <a:pt x="3984624" y="7026274"/>
                </a:lnTo>
                <a:lnTo>
                  <a:pt x="3962400" y="7121524"/>
                </a:lnTo>
                <a:lnTo>
                  <a:pt x="3940176" y="7219949"/>
                </a:lnTo>
                <a:lnTo>
                  <a:pt x="3924300" y="7318374"/>
                </a:lnTo>
                <a:lnTo>
                  <a:pt x="3908424" y="7419974"/>
                </a:lnTo>
                <a:lnTo>
                  <a:pt x="3898900" y="7527924"/>
                </a:lnTo>
                <a:lnTo>
                  <a:pt x="3895724" y="7635874"/>
                </a:lnTo>
                <a:lnTo>
                  <a:pt x="3892552" y="7746999"/>
                </a:lnTo>
                <a:lnTo>
                  <a:pt x="3895724" y="7858123"/>
                </a:lnTo>
                <a:lnTo>
                  <a:pt x="3902076" y="7975599"/>
                </a:lnTo>
                <a:lnTo>
                  <a:pt x="3914776" y="8096249"/>
                </a:lnTo>
                <a:lnTo>
                  <a:pt x="3905248" y="8121649"/>
                </a:lnTo>
                <a:lnTo>
                  <a:pt x="3886200" y="8194674"/>
                </a:lnTo>
                <a:lnTo>
                  <a:pt x="3876676" y="8248649"/>
                </a:lnTo>
                <a:lnTo>
                  <a:pt x="3863976" y="8312149"/>
                </a:lnTo>
                <a:lnTo>
                  <a:pt x="3854448" y="8385174"/>
                </a:lnTo>
                <a:lnTo>
                  <a:pt x="3844924" y="8467723"/>
                </a:lnTo>
                <a:lnTo>
                  <a:pt x="3838576" y="8559799"/>
                </a:lnTo>
                <a:lnTo>
                  <a:pt x="3835400" y="8661399"/>
                </a:lnTo>
                <a:lnTo>
                  <a:pt x="3835400" y="8769349"/>
                </a:lnTo>
                <a:lnTo>
                  <a:pt x="3841752" y="8883649"/>
                </a:lnTo>
                <a:lnTo>
                  <a:pt x="3854448" y="9004298"/>
                </a:lnTo>
                <a:lnTo>
                  <a:pt x="3873500" y="9134474"/>
                </a:lnTo>
                <a:lnTo>
                  <a:pt x="3898900" y="9267823"/>
                </a:lnTo>
                <a:lnTo>
                  <a:pt x="3917952" y="9334499"/>
                </a:lnTo>
                <a:lnTo>
                  <a:pt x="3937000" y="9404348"/>
                </a:lnTo>
                <a:lnTo>
                  <a:pt x="3956048" y="9474198"/>
                </a:lnTo>
                <a:lnTo>
                  <a:pt x="3981448" y="9547223"/>
                </a:lnTo>
                <a:lnTo>
                  <a:pt x="4006848" y="9620248"/>
                </a:lnTo>
                <a:lnTo>
                  <a:pt x="4035424" y="9693273"/>
                </a:lnTo>
                <a:lnTo>
                  <a:pt x="4067176" y="9769473"/>
                </a:lnTo>
                <a:lnTo>
                  <a:pt x="4102100" y="9845673"/>
                </a:lnTo>
                <a:lnTo>
                  <a:pt x="4140200" y="9921873"/>
                </a:lnTo>
                <a:lnTo>
                  <a:pt x="4181476" y="9998073"/>
                </a:lnTo>
                <a:lnTo>
                  <a:pt x="4225924" y="10074273"/>
                </a:lnTo>
                <a:lnTo>
                  <a:pt x="4273552" y="10153649"/>
                </a:lnTo>
                <a:lnTo>
                  <a:pt x="4324352" y="10229849"/>
                </a:lnTo>
                <a:lnTo>
                  <a:pt x="4378324" y="10309224"/>
                </a:lnTo>
                <a:lnTo>
                  <a:pt x="4435476" y="10388599"/>
                </a:lnTo>
                <a:lnTo>
                  <a:pt x="4498976" y="10467973"/>
                </a:lnTo>
                <a:lnTo>
                  <a:pt x="4562476" y="10547349"/>
                </a:lnTo>
                <a:lnTo>
                  <a:pt x="4632324" y="10626724"/>
                </a:lnTo>
                <a:lnTo>
                  <a:pt x="4708524" y="10706099"/>
                </a:lnTo>
                <a:lnTo>
                  <a:pt x="4784724" y="10785473"/>
                </a:lnTo>
                <a:lnTo>
                  <a:pt x="4867276" y="10864849"/>
                </a:lnTo>
                <a:lnTo>
                  <a:pt x="4956176" y="10944223"/>
                </a:lnTo>
                <a:lnTo>
                  <a:pt x="5045076" y="11023599"/>
                </a:lnTo>
                <a:lnTo>
                  <a:pt x="5143500" y="11102973"/>
                </a:lnTo>
                <a:lnTo>
                  <a:pt x="5241924" y="11182349"/>
                </a:lnTo>
                <a:lnTo>
                  <a:pt x="5349876" y="11258549"/>
                </a:lnTo>
                <a:lnTo>
                  <a:pt x="5461000" y="11337923"/>
                </a:lnTo>
                <a:lnTo>
                  <a:pt x="5575300" y="11414123"/>
                </a:lnTo>
                <a:lnTo>
                  <a:pt x="5695952" y="11490323"/>
                </a:lnTo>
                <a:lnTo>
                  <a:pt x="5822952" y="11566523"/>
                </a:lnTo>
                <a:lnTo>
                  <a:pt x="5956300" y="11642724"/>
                </a:lnTo>
                <a:lnTo>
                  <a:pt x="6092824" y="11715749"/>
                </a:lnTo>
                <a:lnTo>
                  <a:pt x="6235700" y="11788774"/>
                </a:lnTo>
                <a:lnTo>
                  <a:pt x="6384924" y="11861799"/>
                </a:lnTo>
                <a:lnTo>
                  <a:pt x="6403976" y="11874499"/>
                </a:lnTo>
                <a:lnTo>
                  <a:pt x="6467476" y="11915773"/>
                </a:lnTo>
                <a:lnTo>
                  <a:pt x="6515100" y="11941173"/>
                </a:lnTo>
                <a:lnTo>
                  <a:pt x="6572248" y="11972924"/>
                </a:lnTo>
                <a:lnTo>
                  <a:pt x="6642100" y="12004674"/>
                </a:lnTo>
                <a:lnTo>
                  <a:pt x="6721476" y="12039599"/>
                </a:lnTo>
                <a:lnTo>
                  <a:pt x="6816724" y="12074523"/>
                </a:lnTo>
                <a:lnTo>
                  <a:pt x="6921500" y="12112623"/>
                </a:lnTo>
                <a:lnTo>
                  <a:pt x="7035800" y="12147549"/>
                </a:lnTo>
                <a:lnTo>
                  <a:pt x="7165976" y="12179299"/>
                </a:lnTo>
                <a:lnTo>
                  <a:pt x="7308848" y="12211049"/>
                </a:lnTo>
                <a:lnTo>
                  <a:pt x="7461248" y="12239623"/>
                </a:lnTo>
                <a:lnTo>
                  <a:pt x="7629524" y="12261849"/>
                </a:lnTo>
                <a:lnTo>
                  <a:pt x="7810500" y="12280899"/>
                </a:lnTo>
                <a:lnTo>
                  <a:pt x="8004176" y="12290423"/>
                </a:lnTo>
                <a:lnTo>
                  <a:pt x="8105776" y="12296774"/>
                </a:lnTo>
                <a:lnTo>
                  <a:pt x="8213724" y="12296774"/>
                </a:lnTo>
                <a:lnTo>
                  <a:pt x="8321676" y="12296774"/>
                </a:lnTo>
                <a:lnTo>
                  <a:pt x="8435976" y="12293599"/>
                </a:lnTo>
                <a:lnTo>
                  <a:pt x="8550276" y="12290423"/>
                </a:lnTo>
                <a:lnTo>
                  <a:pt x="8670924" y="12284073"/>
                </a:lnTo>
                <a:lnTo>
                  <a:pt x="8794752" y="12274549"/>
                </a:lnTo>
                <a:lnTo>
                  <a:pt x="8921752" y="12261849"/>
                </a:lnTo>
                <a:lnTo>
                  <a:pt x="9051924" y="12249149"/>
                </a:lnTo>
                <a:lnTo>
                  <a:pt x="9185276" y="12230099"/>
                </a:lnTo>
                <a:lnTo>
                  <a:pt x="9324976" y="12211049"/>
                </a:lnTo>
                <a:lnTo>
                  <a:pt x="9464676" y="12188824"/>
                </a:lnTo>
                <a:lnTo>
                  <a:pt x="9610724" y="12163423"/>
                </a:lnTo>
                <a:lnTo>
                  <a:pt x="9759952" y="12134849"/>
                </a:lnTo>
                <a:lnTo>
                  <a:pt x="9912352" y="12103099"/>
                </a:lnTo>
                <a:lnTo>
                  <a:pt x="10067924" y="12064999"/>
                </a:lnTo>
                <a:lnTo>
                  <a:pt x="10229848" y="12026899"/>
                </a:lnTo>
                <a:lnTo>
                  <a:pt x="10394952" y="11985623"/>
                </a:lnTo>
                <a:lnTo>
                  <a:pt x="10563224" y="11937999"/>
                </a:lnTo>
                <a:lnTo>
                  <a:pt x="10734676" y="11887199"/>
                </a:lnTo>
                <a:lnTo>
                  <a:pt x="10909300" y="11833223"/>
                </a:lnTo>
                <a:lnTo>
                  <a:pt x="11090276" y="11776073"/>
                </a:lnTo>
                <a:lnTo>
                  <a:pt x="11274424" y="11715749"/>
                </a:lnTo>
                <a:lnTo>
                  <a:pt x="11461752" y="11649073"/>
                </a:lnTo>
                <a:lnTo>
                  <a:pt x="11655424" y="11576049"/>
                </a:lnTo>
                <a:lnTo>
                  <a:pt x="11852276" y="11503023"/>
                </a:lnTo>
                <a:lnTo>
                  <a:pt x="12052300" y="11423649"/>
                </a:lnTo>
                <a:lnTo>
                  <a:pt x="12255500" y="11337923"/>
                </a:lnTo>
                <a:lnTo>
                  <a:pt x="12465048" y="11249023"/>
                </a:lnTo>
                <a:lnTo>
                  <a:pt x="12677776" y="11153773"/>
                </a:lnTo>
                <a:lnTo>
                  <a:pt x="12649200" y="11207749"/>
                </a:lnTo>
                <a:lnTo>
                  <a:pt x="12560300" y="11356973"/>
                </a:lnTo>
                <a:lnTo>
                  <a:pt x="12493624" y="11461749"/>
                </a:lnTo>
                <a:lnTo>
                  <a:pt x="12414248" y="11582399"/>
                </a:lnTo>
                <a:lnTo>
                  <a:pt x="12319000" y="11722099"/>
                </a:lnTo>
                <a:lnTo>
                  <a:pt x="12207876" y="11871323"/>
                </a:lnTo>
                <a:lnTo>
                  <a:pt x="12084048" y="12036423"/>
                </a:lnTo>
                <a:lnTo>
                  <a:pt x="11947524" y="12207873"/>
                </a:lnTo>
                <a:lnTo>
                  <a:pt x="11795124" y="12388849"/>
                </a:lnTo>
                <a:lnTo>
                  <a:pt x="11712576" y="12480924"/>
                </a:lnTo>
                <a:lnTo>
                  <a:pt x="11626848" y="12572999"/>
                </a:lnTo>
                <a:lnTo>
                  <a:pt x="11537952" y="12665073"/>
                </a:lnTo>
                <a:lnTo>
                  <a:pt x="11445876" y="12760323"/>
                </a:lnTo>
                <a:lnTo>
                  <a:pt x="11350624" y="12855573"/>
                </a:lnTo>
                <a:lnTo>
                  <a:pt x="11252200" y="12950824"/>
                </a:lnTo>
                <a:lnTo>
                  <a:pt x="11147424" y="13046073"/>
                </a:lnTo>
                <a:lnTo>
                  <a:pt x="11042648" y="13138149"/>
                </a:lnTo>
                <a:lnTo>
                  <a:pt x="10931524" y="13230223"/>
                </a:lnTo>
                <a:lnTo>
                  <a:pt x="10817224" y="13325473"/>
                </a:lnTo>
                <a:lnTo>
                  <a:pt x="10702924" y="13414373"/>
                </a:lnTo>
                <a:lnTo>
                  <a:pt x="10582276" y="13503273"/>
                </a:lnTo>
                <a:lnTo>
                  <a:pt x="10458448" y="13592173"/>
                </a:lnTo>
                <a:lnTo>
                  <a:pt x="10331448" y="13677899"/>
                </a:lnTo>
                <a:lnTo>
                  <a:pt x="10198100" y="13760449"/>
                </a:lnTo>
                <a:lnTo>
                  <a:pt x="10064752" y="13842999"/>
                </a:lnTo>
                <a:lnTo>
                  <a:pt x="9928224" y="13919199"/>
                </a:lnTo>
                <a:lnTo>
                  <a:pt x="9785352" y="13995399"/>
                </a:lnTo>
                <a:lnTo>
                  <a:pt x="9642476" y="14068423"/>
                </a:lnTo>
                <a:lnTo>
                  <a:pt x="9493248" y="14135099"/>
                </a:lnTo>
                <a:lnTo>
                  <a:pt x="9340848" y="14198599"/>
                </a:lnTo>
                <a:lnTo>
                  <a:pt x="9188448" y="14258924"/>
                </a:lnTo>
                <a:lnTo>
                  <a:pt x="9029700" y="14316073"/>
                </a:lnTo>
                <a:lnTo>
                  <a:pt x="8867776" y="14366874"/>
                </a:lnTo>
                <a:lnTo>
                  <a:pt x="8702676" y="14414499"/>
                </a:lnTo>
                <a:lnTo>
                  <a:pt x="8534400" y="14455773"/>
                </a:lnTo>
                <a:lnTo>
                  <a:pt x="8362952" y="14490699"/>
                </a:lnTo>
                <a:lnTo>
                  <a:pt x="8188324" y="14522449"/>
                </a:lnTo>
                <a:lnTo>
                  <a:pt x="8007352" y="14547849"/>
                </a:lnTo>
                <a:lnTo>
                  <a:pt x="7826376" y="14563723"/>
                </a:lnTo>
                <a:lnTo>
                  <a:pt x="7642224" y="14576423"/>
                </a:lnTo>
                <a:lnTo>
                  <a:pt x="7451724" y="14582773"/>
                </a:lnTo>
                <a:lnTo>
                  <a:pt x="7261224" y="14579599"/>
                </a:lnTo>
                <a:lnTo>
                  <a:pt x="7064376" y="14573249"/>
                </a:lnTo>
                <a:lnTo>
                  <a:pt x="6867524" y="14557373"/>
                </a:lnTo>
                <a:lnTo>
                  <a:pt x="6664324" y="14531973"/>
                </a:lnTo>
                <a:lnTo>
                  <a:pt x="6461124" y="14500223"/>
                </a:lnTo>
                <a:lnTo>
                  <a:pt x="6251576" y="14458949"/>
                </a:lnTo>
                <a:lnTo>
                  <a:pt x="6146800" y="14436723"/>
                </a:lnTo>
                <a:lnTo>
                  <a:pt x="6038848" y="14411323"/>
                </a:lnTo>
                <a:lnTo>
                  <a:pt x="5934076" y="14385923"/>
                </a:lnTo>
                <a:lnTo>
                  <a:pt x="5826124" y="14354173"/>
                </a:lnTo>
                <a:lnTo>
                  <a:pt x="5715000" y="14322423"/>
                </a:lnTo>
                <a:lnTo>
                  <a:pt x="5607048" y="14287499"/>
                </a:lnTo>
                <a:lnTo>
                  <a:pt x="5495924" y="14252573"/>
                </a:lnTo>
                <a:lnTo>
                  <a:pt x="5384800" y="14214473"/>
                </a:lnTo>
                <a:lnTo>
                  <a:pt x="5349876" y="14220823"/>
                </a:lnTo>
                <a:lnTo>
                  <a:pt x="5248276" y="14236699"/>
                </a:lnTo>
                <a:lnTo>
                  <a:pt x="5089524" y="14258924"/>
                </a:lnTo>
                <a:lnTo>
                  <a:pt x="4991100" y="14268449"/>
                </a:lnTo>
                <a:lnTo>
                  <a:pt x="4879976" y="14277973"/>
                </a:lnTo>
                <a:lnTo>
                  <a:pt x="4759324" y="14287499"/>
                </a:lnTo>
                <a:lnTo>
                  <a:pt x="4629152" y="14293849"/>
                </a:lnTo>
                <a:lnTo>
                  <a:pt x="4489448" y="14297024"/>
                </a:lnTo>
                <a:lnTo>
                  <a:pt x="4343400" y="14297024"/>
                </a:lnTo>
                <a:lnTo>
                  <a:pt x="4187824" y="14293849"/>
                </a:lnTo>
                <a:lnTo>
                  <a:pt x="4029076" y="14284323"/>
                </a:lnTo>
                <a:lnTo>
                  <a:pt x="3863976" y="14271623"/>
                </a:lnTo>
                <a:lnTo>
                  <a:pt x="3692524" y="14249399"/>
                </a:lnTo>
                <a:lnTo>
                  <a:pt x="3521076" y="14223999"/>
                </a:lnTo>
                <a:lnTo>
                  <a:pt x="3346448" y="14189074"/>
                </a:lnTo>
                <a:lnTo>
                  <a:pt x="3257552" y="14170023"/>
                </a:lnTo>
                <a:lnTo>
                  <a:pt x="3171824" y="14147799"/>
                </a:lnTo>
                <a:lnTo>
                  <a:pt x="3082924" y="14122399"/>
                </a:lnTo>
                <a:lnTo>
                  <a:pt x="2994024" y="14096999"/>
                </a:lnTo>
                <a:lnTo>
                  <a:pt x="2908300" y="14068423"/>
                </a:lnTo>
                <a:lnTo>
                  <a:pt x="2819400" y="14036673"/>
                </a:lnTo>
                <a:lnTo>
                  <a:pt x="2733676" y="14001749"/>
                </a:lnTo>
                <a:lnTo>
                  <a:pt x="2644776" y="13966824"/>
                </a:lnTo>
                <a:lnTo>
                  <a:pt x="2559048" y="13925549"/>
                </a:lnTo>
                <a:lnTo>
                  <a:pt x="2473324" y="13884273"/>
                </a:lnTo>
                <a:lnTo>
                  <a:pt x="2390776" y="13839823"/>
                </a:lnTo>
                <a:lnTo>
                  <a:pt x="2308224" y="13792199"/>
                </a:lnTo>
                <a:lnTo>
                  <a:pt x="2225676" y="13741399"/>
                </a:lnTo>
                <a:lnTo>
                  <a:pt x="2143124" y="13687423"/>
                </a:lnTo>
                <a:lnTo>
                  <a:pt x="2063752" y="13630273"/>
                </a:lnTo>
                <a:lnTo>
                  <a:pt x="1987552" y="13569949"/>
                </a:lnTo>
                <a:lnTo>
                  <a:pt x="1911352" y="13506449"/>
                </a:lnTo>
                <a:lnTo>
                  <a:pt x="1835152" y="13439773"/>
                </a:lnTo>
                <a:lnTo>
                  <a:pt x="1762124" y="13369923"/>
                </a:lnTo>
                <a:lnTo>
                  <a:pt x="1692276" y="13296899"/>
                </a:lnTo>
                <a:lnTo>
                  <a:pt x="1622424" y="13217523"/>
                </a:lnTo>
                <a:lnTo>
                  <a:pt x="1555752" y="13138149"/>
                </a:lnTo>
                <a:lnTo>
                  <a:pt x="1492248" y="13052423"/>
                </a:lnTo>
                <a:lnTo>
                  <a:pt x="1428752" y="12963523"/>
                </a:lnTo>
                <a:lnTo>
                  <a:pt x="1368424" y="12871449"/>
                </a:lnTo>
                <a:lnTo>
                  <a:pt x="1314448" y="12773024"/>
                </a:lnTo>
                <a:lnTo>
                  <a:pt x="1257300" y="12671423"/>
                </a:lnTo>
                <a:lnTo>
                  <a:pt x="1206500" y="12566649"/>
                </a:lnTo>
                <a:lnTo>
                  <a:pt x="1200152" y="12547599"/>
                </a:lnTo>
                <a:lnTo>
                  <a:pt x="1174752" y="12490449"/>
                </a:lnTo>
                <a:lnTo>
                  <a:pt x="1139824" y="12401549"/>
                </a:lnTo>
                <a:lnTo>
                  <a:pt x="1098552" y="12277723"/>
                </a:lnTo>
                <a:lnTo>
                  <a:pt x="1076324" y="12204699"/>
                </a:lnTo>
                <a:lnTo>
                  <a:pt x="1054100" y="12122149"/>
                </a:lnTo>
                <a:lnTo>
                  <a:pt x="1031876" y="12036423"/>
                </a:lnTo>
                <a:lnTo>
                  <a:pt x="1009648" y="11941173"/>
                </a:lnTo>
                <a:lnTo>
                  <a:pt x="990600" y="11836399"/>
                </a:lnTo>
                <a:lnTo>
                  <a:pt x="971552" y="11728449"/>
                </a:lnTo>
                <a:lnTo>
                  <a:pt x="955676" y="11614149"/>
                </a:lnTo>
                <a:lnTo>
                  <a:pt x="942976" y="11493499"/>
                </a:lnTo>
                <a:lnTo>
                  <a:pt x="933448" y="11366499"/>
                </a:lnTo>
                <a:lnTo>
                  <a:pt x="927100" y="11233149"/>
                </a:lnTo>
                <a:lnTo>
                  <a:pt x="927100" y="11096624"/>
                </a:lnTo>
                <a:lnTo>
                  <a:pt x="933448" y="10953749"/>
                </a:lnTo>
                <a:lnTo>
                  <a:pt x="942976" y="10804524"/>
                </a:lnTo>
                <a:lnTo>
                  <a:pt x="958848" y="10652123"/>
                </a:lnTo>
                <a:lnTo>
                  <a:pt x="981076" y="10493373"/>
                </a:lnTo>
                <a:lnTo>
                  <a:pt x="1009648" y="10334624"/>
                </a:lnTo>
                <a:lnTo>
                  <a:pt x="1047752" y="10166348"/>
                </a:lnTo>
                <a:lnTo>
                  <a:pt x="1092200" y="9998073"/>
                </a:lnTo>
                <a:lnTo>
                  <a:pt x="1146176" y="9826624"/>
                </a:lnTo>
                <a:lnTo>
                  <a:pt x="1174752" y="9737723"/>
                </a:lnTo>
                <a:lnTo>
                  <a:pt x="1206500" y="9648824"/>
                </a:lnTo>
                <a:lnTo>
                  <a:pt x="1241424" y="9559923"/>
                </a:lnTo>
                <a:lnTo>
                  <a:pt x="1279524" y="9471024"/>
                </a:lnTo>
                <a:lnTo>
                  <a:pt x="1320800" y="9382123"/>
                </a:lnTo>
                <a:lnTo>
                  <a:pt x="1362076" y="9290048"/>
                </a:lnTo>
                <a:lnTo>
                  <a:pt x="1409700" y="9197973"/>
                </a:lnTo>
                <a:lnTo>
                  <a:pt x="1457324" y="9105899"/>
                </a:lnTo>
                <a:lnTo>
                  <a:pt x="1508124" y="9013823"/>
                </a:lnTo>
                <a:lnTo>
                  <a:pt x="1562100" y="8918574"/>
                </a:lnTo>
                <a:lnTo>
                  <a:pt x="1539876" y="8909049"/>
                </a:lnTo>
                <a:lnTo>
                  <a:pt x="1482724" y="8874123"/>
                </a:lnTo>
                <a:lnTo>
                  <a:pt x="1393824" y="8820148"/>
                </a:lnTo>
                <a:lnTo>
                  <a:pt x="1279524" y="8740774"/>
                </a:lnTo>
                <a:lnTo>
                  <a:pt x="1216024" y="8693149"/>
                </a:lnTo>
                <a:lnTo>
                  <a:pt x="1146176" y="8639173"/>
                </a:lnTo>
                <a:lnTo>
                  <a:pt x="1073152" y="8578849"/>
                </a:lnTo>
                <a:lnTo>
                  <a:pt x="1000124" y="8512173"/>
                </a:lnTo>
                <a:lnTo>
                  <a:pt x="920752" y="8442324"/>
                </a:lnTo>
                <a:lnTo>
                  <a:pt x="844552" y="8362949"/>
                </a:lnTo>
                <a:lnTo>
                  <a:pt x="765176" y="8280399"/>
                </a:lnTo>
                <a:lnTo>
                  <a:pt x="685800" y="8191499"/>
                </a:lnTo>
                <a:lnTo>
                  <a:pt x="606424" y="8096249"/>
                </a:lnTo>
                <a:lnTo>
                  <a:pt x="530224" y="7994649"/>
                </a:lnTo>
                <a:lnTo>
                  <a:pt x="457200" y="7886699"/>
                </a:lnTo>
                <a:lnTo>
                  <a:pt x="387352" y="7772399"/>
                </a:lnTo>
                <a:lnTo>
                  <a:pt x="317500" y="7654924"/>
                </a:lnTo>
                <a:lnTo>
                  <a:pt x="257176" y="7527924"/>
                </a:lnTo>
                <a:lnTo>
                  <a:pt x="225424" y="7461249"/>
                </a:lnTo>
                <a:lnTo>
                  <a:pt x="196848" y="7394574"/>
                </a:lnTo>
                <a:lnTo>
                  <a:pt x="171448" y="7327899"/>
                </a:lnTo>
                <a:lnTo>
                  <a:pt x="146048" y="7258049"/>
                </a:lnTo>
                <a:lnTo>
                  <a:pt x="123824" y="7185024"/>
                </a:lnTo>
                <a:lnTo>
                  <a:pt x="101600" y="7111999"/>
                </a:lnTo>
                <a:lnTo>
                  <a:pt x="82552" y="7035799"/>
                </a:lnTo>
                <a:lnTo>
                  <a:pt x="63500" y="6959599"/>
                </a:lnTo>
                <a:lnTo>
                  <a:pt x="47624" y="6883399"/>
                </a:lnTo>
                <a:lnTo>
                  <a:pt x="34924" y="6804024"/>
                </a:lnTo>
                <a:lnTo>
                  <a:pt x="22224" y="6721474"/>
                </a:lnTo>
                <a:lnTo>
                  <a:pt x="12700" y="6638924"/>
                </a:lnTo>
                <a:lnTo>
                  <a:pt x="6352" y="6556374"/>
                </a:lnTo>
                <a:lnTo>
                  <a:pt x="0" y="6470649"/>
                </a:lnTo>
                <a:lnTo>
                  <a:pt x="0" y="6381749"/>
                </a:lnTo>
                <a:lnTo>
                  <a:pt x="0" y="6292849"/>
                </a:lnTo>
                <a:lnTo>
                  <a:pt x="3176" y="6200774"/>
                </a:lnTo>
                <a:lnTo>
                  <a:pt x="9524" y="6108699"/>
                </a:lnTo>
                <a:lnTo>
                  <a:pt x="19048" y="6016624"/>
                </a:lnTo>
                <a:lnTo>
                  <a:pt x="31752" y="5918199"/>
                </a:lnTo>
                <a:lnTo>
                  <a:pt x="34924" y="5892799"/>
                </a:lnTo>
                <a:lnTo>
                  <a:pt x="47624" y="5816599"/>
                </a:lnTo>
                <a:lnTo>
                  <a:pt x="69848" y="5695949"/>
                </a:lnTo>
                <a:lnTo>
                  <a:pt x="88900" y="5622924"/>
                </a:lnTo>
                <a:lnTo>
                  <a:pt x="111124" y="5540374"/>
                </a:lnTo>
                <a:lnTo>
                  <a:pt x="136524" y="5448299"/>
                </a:lnTo>
                <a:lnTo>
                  <a:pt x="168276" y="5353049"/>
                </a:lnTo>
                <a:lnTo>
                  <a:pt x="206376" y="5251449"/>
                </a:lnTo>
                <a:lnTo>
                  <a:pt x="247648" y="5143499"/>
                </a:lnTo>
                <a:lnTo>
                  <a:pt x="298448" y="5032374"/>
                </a:lnTo>
                <a:lnTo>
                  <a:pt x="352424" y="4918074"/>
                </a:lnTo>
                <a:lnTo>
                  <a:pt x="415924" y="4803774"/>
                </a:lnTo>
                <a:lnTo>
                  <a:pt x="485776" y="4683124"/>
                </a:lnTo>
                <a:lnTo>
                  <a:pt x="565152" y="4565649"/>
                </a:lnTo>
                <a:lnTo>
                  <a:pt x="654048" y="4448174"/>
                </a:lnTo>
                <a:lnTo>
                  <a:pt x="698500" y="4387848"/>
                </a:lnTo>
                <a:lnTo>
                  <a:pt x="749300" y="4330699"/>
                </a:lnTo>
                <a:lnTo>
                  <a:pt x="800100" y="4270374"/>
                </a:lnTo>
                <a:lnTo>
                  <a:pt x="854076" y="4213224"/>
                </a:lnTo>
                <a:lnTo>
                  <a:pt x="908048" y="4156074"/>
                </a:lnTo>
                <a:lnTo>
                  <a:pt x="968376" y="4098924"/>
                </a:lnTo>
                <a:lnTo>
                  <a:pt x="1028700" y="4044949"/>
                </a:lnTo>
                <a:lnTo>
                  <a:pt x="1092200" y="3990974"/>
                </a:lnTo>
                <a:lnTo>
                  <a:pt x="1158876" y="3936999"/>
                </a:lnTo>
                <a:lnTo>
                  <a:pt x="1225552" y="3886199"/>
                </a:lnTo>
                <a:lnTo>
                  <a:pt x="1298576" y="3835399"/>
                </a:lnTo>
                <a:lnTo>
                  <a:pt x="1371600" y="3784599"/>
                </a:lnTo>
                <a:lnTo>
                  <a:pt x="1447800" y="3736974"/>
                </a:lnTo>
                <a:lnTo>
                  <a:pt x="1527176" y="3692524"/>
                </a:lnTo>
                <a:lnTo>
                  <a:pt x="1609724" y="3648074"/>
                </a:lnTo>
                <a:lnTo>
                  <a:pt x="1695448" y="3603623"/>
                </a:lnTo>
                <a:lnTo>
                  <a:pt x="1784352" y="3562349"/>
                </a:lnTo>
                <a:lnTo>
                  <a:pt x="1876424" y="3524249"/>
                </a:lnTo>
                <a:lnTo>
                  <a:pt x="1971676" y="3489324"/>
                </a:lnTo>
                <a:lnTo>
                  <a:pt x="2070100" y="3454399"/>
                </a:lnTo>
                <a:lnTo>
                  <a:pt x="2171700" y="3422649"/>
                </a:lnTo>
                <a:lnTo>
                  <a:pt x="2273300" y="3390899"/>
                </a:lnTo>
                <a:lnTo>
                  <a:pt x="2381248" y="3365498"/>
                </a:lnTo>
                <a:lnTo>
                  <a:pt x="2492376" y="3340099"/>
                </a:lnTo>
                <a:lnTo>
                  <a:pt x="2606676" y="3317874"/>
                </a:lnTo>
                <a:lnTo>
                  <a:pt x="2727324" y="3301999"/>
                </a:lnTo>
                <a:lnTo>
                  <a:pt x="2847976" y="3286124"/>
                </a:lnTo>
                <a:lnTo>
                  <a:pt x="2971800" y="3273424"/>
                </a:lnTo>
                <a:lnTo>
                  <a:pt x="2978152" y="3248024"/>
                </a:lnTo>
                <a:lnTo>
                  <a:pt x="2990848" y="3178174"/>
                </a:lnTo>
                <a:lnTo>
                  <a:pt x="3019424" y="3070224"/>
                </a:lnTo>
                <a:lnTo>
                  <a:pt x="3060700" y="2930524"/>
                </a:lnTo>
                <a:lnTo>
                  <a:pt x="3086100" y="2851149"/>
                </a:lnTo>
                <a:lnTo>
                  <a:pt x="3117848" y="2765423"/>
                </a:lnTo>
                <a:lnTo>
                  <a:pt x="3152776" y="2673349"/>
                </a:lnTo>
                <a:lnTo>
                  <a:pt x="3194048" y="2578099"/>
                </a:lnTo>
                <a:lnTo>
                  <a:pt x="3238500" y="2479673"/>
                </a:lnTo>
                <a:lnTo>
                  <a:pt x="3289300" y="2378074"/>
                </a:lnTo>
                <a:lnTo>
                  <a:pt x="3343276" y="2273299"/>
                </a:lnTo>
                <a:lnTo>
                  <a:pt x="3406776" y="2168524"/>
                </a:lnTo>
                <a:lnTo>
                  <a:pt x="3473448" y="2063749"/>
                </a:lnTo>
                <a:lnTo>
                  <a:pt x="3549648" y="1958974"/>
                </a:lnTo>
                <a:lnTo>
                  <a:pt x="3629024" y="1857374"/>
                </a:lnTo>
                <a:lnTo>
                  <a:pt x="3717924" y="1755774"/>
                </a:lnTo>
                <a:lnTo>
                  <a:pt x="3810000" y="1657349"/>
                </a:lnTo>
                <a:lnTo>
                  <a:pt x="3860800" y="1609724"/>
                </a:lnTo>
                <a:lnTo>
                  <a:pt x="3911600" y="1562099"/>
                </a:lnTo>
                <a:lnTo>
                  <a:pt x="3965576" y="1517649"/>
                </a:lnTo>
                <a:lnTo>
                  <a:pt x="4022724" y="1473199"/>
                </a:lnTo>
                <a:lnTo>
                  <a:pt x="4079876" y="1428749"/>
                </a:lnTo>
                <a:lnTo>
                  <a:pt x="4140200" y="1387474"/>
                </a:lnTo>
                <a:lnTo>
                  <a:pt x="4200524" y="1346199"/>
                </a:lnTo>
                <a:lnTo>
                  <a:pt x="4264024" y="1308099"/>
                </a:lnTo>
                <a:lnTo>
                  <a:pt x="4330700" y="1269999"/>
                </a:lnTo>
                <a:lnTo>
                  <a:pt x="4397376" y="1235074"/>
                </a:lnTo>
                <a:lnTo>
                  <a:pt x="4467224" y="1200149"/>
                </a:lnTo>
                <a:lnTo>
                  <a:pt x="4540248" y="1168399"/>
                </a:lnTo>
                <a:lnTo>
                  <a:pt x="4613276" y="1136649"/>
                </a:lnTo>
                <a:lnTo>
                  <a:pt x="4689476" y="1111249"/>
                </a:lnTo>
                <a:lnTo>
                  <a:pt x="4768848" y="1085849"/>
                </a:lnTo>
                <a:lnTo>
                  <a:pt x="4848224" y="1063624"/>
                </a:lnTo>
                <a:lnTo>
                  <a:pt x="4933952" y="1041399"/>
                </a:lnTo>
                <a:lnTo>
                  <a:pt x="5016500" y="1022349"/>
                </a:lnTo>
                <a:lnTo>
                  <a:pt x="5105400" y="1006474"/>
                </a:lnTo>
                <a:lnTo>
                  <a:pt x="5197476" y="993774"/>
                </a:lnTo>
                <a:lnTo>
                  <a:pt x="5289552" y="984249"/>
                </a:lnTo>
                <a:lnTo>
                  <a:pt x="5384800" y="977899"/>
                </a:lnTo>
                <a:lnTo>
                  <a:pt x="5464176" y="974724"/>
                </a:lnTo>
                <a:lnTo>
                  <a:pt x="5556248" y="971549"/>
                </a:lnTo>
                <a:close/>
                <a:moveTo>
                  <a:pt x="22644100" y="0"/>
                </a:moveTo>
                <a:lnTo>
                  <a:pt x="22704424" y="0"/>
                </a:lnTo>
                <a:lnTo>
                  <a:pt x="22761576" y="0"/>
                </a:lnTo>
                <a:lnTo>
                  <a:pt x="22821900" y="3175"/>
                </a:lnTo>
                <a:lnTo>
                  <a:pt x="22879048" y="9525"/>
                </a:lnTo>
                <a:lnTo>
                  <a:pt x="22939376" y="19050"/>
                </a:lnTo>
                <a:lnTo>
                  <a:pt x="23053676" y="38100"/>
                </a:lnTo>
                <a:lnTo>
                  <a:pt x="23164800" y="66675"/>
                </a:lnTo>
                <a:lnTo>
                  <a:pt x="23272752" y="98425"/>
                </a:lnTo>
                <a:lnTo>
                  <a:pt x="23377524" y="136525"/>
                </a:lnTo>
                <a:lnTo>
                  <a:pt x="23479124" y="177800"/>
                </a:lnTo>
                <a:lnTo>
                  <a:pt x="23574376" y="222250"/>
                </a:lnTo>
                <a:lnTo>
                  <a:pt x="23666448" y="266700"/>
                </a:lnTo>
                <a:lnTo>
                  <a:pt x="23752176" y="314325"/>
                </a:lnTo>
                <a:lnTo>
                  <a:pt x="23831552" y="361950"/>
                </a:lnTo>
                <a:lnTo>
                  <a:pt x="23907752" y="406400"/>
                </a:lnTo>
                <a:lnTo>
                  <a:pt x="23974424" y="450850"/>
                </a:lnTo>
                <a:lnTo>
                  <a:pt x="24031576" y="492125"/>
                </a:lnTo>
                <a:lnTo>
                  <a:pt x="24126824" y="561975"/>
                </a:lnTo>
                <a:lnTo>
                  <a:pt x="24187152" y="606425"/>
                </a:lnTo>
                <a:lnTo>
                  <a:pt x="24209376" y="625475"/>
                </a:lnTo>
                <a:lnTo>
                  <a:pt x="24336376" y="704850"/>
                </a:lnTo>
                <a:lnTo>
                  <a:pt x="24460200" y="784225"/>
                </a:lnTo>
                <a:lnTo>
                  <a:pt x="24577676" y="869950"/>
                </a:lnTo>
                <a:lnTo>
                  <a:pt x="24688800" y="958850"/>
                </a:lnTo>
                <a:lnTo>
                  <a:pt x="24793576" y="1047750"/>
                </a:lnTo>
                <a:lnTo>
                  <a:pt x="24895176" y="1139825"/>
                </a:lnTo>
                <a:lnTo>
                  <a:pt x="24987248" y="1235075"/>
                </a:lnTo>
                <a:lnTo>
                  <a:pt x="25076152" y="1333500"/>
                </a:lnTo>
                <a:lnTo>
                  <a:pt x="25161876" y="1431925"/>
                </a:lnTo>
                <a:lnTo>
                  <a:pt x="25238076" y="1533525"/>
                </a:lnTo>
                <a:lnTo>
                  <a:pt x="25314276" y="1638300"/>
                </a:lnTo>
                <a:lnTo>
                  <a:pt x="25380952" y="1743075"/>
                </a:lnTo>
                <a:lnTo>
                  <a:pt x="25444448" y="1847850"/>
                </a:lnTo>
                <a:lnTo>
                  <a:pt x="25504776" y="1955800"/>
                </a:lnTo>
                <a:lnTo>
                  <a:pt x="25558752" y="2063750"/>
                </a:lnTo>
                <a:lnTo>
                  <a:pt x="25609552" y="2174875"/>
                </a:lnTo>
                <a:lnTo>
                  <a:pt x="25657176" y="2285999"/>
                </a:lnTo>
                <a:lnTo>
                  <a:pt x="25698448" y="2397124"/>
                </a:lnTo>
                <a:lnTo>
                  <a:pt x="25739724" y="2511425"/>
                </a:lnTo>
                <a:lnTo>
                  <a:pt x="25774648" y="2622550"/>
                </a:lnTo>
                <a:lnTo>
                  <a:pt x="25803224" y="2736850"/>
                </a:lnTo>
                <a:lnTo>
                  <a:pt x="25831800" y="2851149"/>
                </a:lnTo>
                <a:lnTo>
                  <a:pt x="25857200" y="2965450"/>
                </a:lnTo>
                <a:lnTo>
                  <a:pt x="25876248" y="3079750"/>
                </a:lnTo>
                <a:lnTo>
                  <a:pt x="25895300" y="3194049"/>
                </a:lnTo>
                <a:lnTo>
                  <a:pt x="25911176" y="3308350"/>
                </a:lnTo>
                <a:lnTo>
                  <a:pt x="25920700" y="3422650"/>
                </a:lnTo>
                <a:lnTo>
                  <a:pt x="25930224" y="3533775"/>
                </a:lnTo>
                <a:lnTo>
                  <a:pt x="25936576" y="3648074"/>
                </a:lnTo>
                <a:lnTo>
                  <a:pt x="25942924" y="3759200"/>
                </a:lnTo>
                <a:lnTo>
                  <a:pt x="25942924" y="3867150"/>
                </a:lnTo>
                <a:lnTo>
                  <a:pt x="25942924" y="3978274"/>
                </a:lnTo>
                <a:lnTo>
                  <a:pt x="25939752" y="4086224"/>
                </a:lnTo>
                <a:lnTo>
                  <a:pt x="25936576" y="4194174"/>
                </a:lnTo>
                <a:lnTo>
                  <a:pt x="25923876" y="4403725"/>
                </a:lnTo>
                <a:lnTo>
                  <a:pt x="25901648" y="4603750"/>
                </a:lnTo>
                <a:lnTo>
                  <a:pt x="25876248" y="4800600"/>
                </a:lnTo>
                <a:lnTo>
                  <a:pt x="25847676" y="4984750"/>
                </a:lnTo>
                <a:lnTo>
                  <a:pt x="25815924" y="5159375"/>
                </a:lnTo>
                <a:lnTo>
                  <a:pt x="25781000" y="5321300"/>
                </a:lnTo>
                <a:lnTo>
                  <a:pt x="25746076" y="5473700"/>
                </a:lnTo>
                <a:lnTo>
                  <a:pt x="25711152" y="5610225"/>
                </a:lnTo>
                <a:lnTo>
                  <a:pt x="25679400" y="5730875"/>
                </a:lnTo>
                <a:lnTo>
                  <a:pt x="25647648" y="5838825"/>
                </a:lnTo>
                <a:lnTo>
                  <a:pt x="25619076" y="5927725"/>
                </a:lnTo>
                <a:lnTo>
                  <a:pt x="25577800" y="6051550"/>
                </a:lnTo>
                <a:lnTo>
                  <a:pt x="25561924" y="6096000"/>
                </a:lnTo>
                <a:lnTo>
                  <a:pt x="25558752" y="6111875"/>
                </a:lnTo>
                <a:lnTo>
                  <a:pt x="25552400" y="6130925"/>
                </a:lnTo>
                <a:lnTo>
                  <a:pt x="25533352" y="6169025"/>
                </a:lnTo>
                <a:lnTo>
                  <a:pt x="25504776" y="6216650"/>
                </a:lnTo>
                <a:lnTo>
                  <a:pt x="25466676" y="6267450"/>
                </a:lnTo>
                <a:lnTo>
                  <a:pt x="25419048" y="6327775"/>
                </a:lnTo>
                <a:lnTo>
                  <a:pt x="25361900" y="6391275"/>
                </a:lnTo>
                <a:lnTo>
                  <a:pt x="25295224" y="6461125"/>
                </a:lnTo>
                <a:lnTo>
                  <a:pt x="25222200" y="6534150"/>
                </a:lnTo>
                <a:lnTo>
                  <a:pt x="25139648" y="6613525"/>
                </a:lnTo>
                <a:lnTo>
                  <a:pt x="25047576" y="6699250"/>
                </a:lnTo>
                <a:lnTo>
                  <a:pt x="24844376" y="6880225"/>
                </a:lnTo>
                <a:lnTo>
                  <a:pt x="24615776" y="7077075"/>
                </a:lnTo>
                <a:lnTo>
                  <a:pt x="24358600" y="7286625"/>
                </a:lnTo>
                <a:lnTo>
                  <a:pt x="24085552" y="7512050"/>
                </a:lnTo>
                <a:lnTo>
                  <a:pt x="23790276" y="7747000"/>
                </a:lnTo>
                <a:lnTo>
                  <a:pt x="23479124" y="7991475"/>
                </a:lnTo>
                <a:lnTo>
                  <a:pt x="23152100" y="8242300"/>
                </a:lnTo>
                <a:lnTo>
                  <a:pt x="22818724" y="8496299"/>
                </a:lnTo>
                <a:lnTo>
                  <a:pt x="22475824" y="8756649"/>
                </a:lnTo>
                <a:lnTo>
                  <a:pt x="21774152" y="9280524"/>
                </a:lnTo>
                <a:lnTo>
                  <a:pt x="21075648" y="9794874"/>
                </a:lnTo>
                <a:lnTo>
                  <a:pt x="20399376" y="10287000"/>
                </a:lnTo>
                <a:lnTo>
                  <a:pt x="19767552" y="10744199"/>
                </a:lnTo>
                <a:lnTo>
                  <a:pt x="19199224" y="11150599"/>
                </a:lnTo>
                <a:lnTo>
                  <a:pt x="18351500" y="11750675"/>
                </a:lnTo>
                <a:lnTo>
                  <a:pt x="18030824" y="11979275"/>
                </a:lnTo>
                <a:lnTo>
                  <a:pt x="19208752" y="12919075"/>
                </a:lnTo>
                <a:lnTo>
                  <a:pt x="19294476" y="13030199"/>
                </a:lnTo>
                <a:lnTo>
                  <a:pt x="19373848" y="13138149"/>
                </a:lnTo>
                <a:lnTo>
                  <a:pt x="19446876" y="13246099"/>
                </a:lnTo>
                <a:lnTo>
                  <a:pt x="19513552" y="13350875"/>
                </a:lnTo>
                <a:lnTo>
                  <a:pt x="19577048" y="13455649"/>
                </a:lnTo>
                <a:lnTo>
                  <a:pt x="19634200" y="13560425"/>
                </a:lnTo>
                <a:lnTo>
                  <a:pt x="19685000" y="13662025"/>
                </a:lnTo>
                <a:lnTo>
                  <a:pt x="19729448" y="13760449"/>
                </a:lnTo>
                <a:lnTo>
                  <a:pt x="19773900" y="13862049"/>
                </a:lnTo>
                <a:lnTo>
                  <a:pt x="19808824" y="13960475"/>
                </a:lnTo>
                <a:lnTo>
                  <a:pt x="19840576" y="14055725"/>
                </a:lnTo>
                <a:lnTo>
                  <a:pt x="19869152" y="14150975"/>
                </a:lnTo>
                <a:lnTo>
                  <a:pt x="19891376" y="14246225"/>
                </a:lnTo>
                <a:lnTo>
                  <a:pt x="19910424" y="14338299"/>
                </a:lnTo>
                <a:lnTo>
                  <a:pt x="19926300" y="14430375"/>
                </a:lnTo>
                <a:lnTo>
                  <a:pt x="19939000" y="14519275"/>
                </a:lnTo>
                <a:lnTo>
                  <a:pt x="19945352" y="14608175"/>
                </a:lnTo>
                <a:lnTo>
                  <a:pt x="19948524" y="14693899"/>
                </a:lnTo>
                <a:lnTo>
                  <a:pt x="19948524" y="14779624"/>
                </a:lnTo>
                <a:lnTo>
                  <a:pt x="19945352" y="14862175"/>
                </a:lnTo>
                <a:lnTo>
                  <a:pt x="19942176" y="14944724"/>
                </a:lnTo>
                <a:lnTo>
                  <a:pt x="19932648" y="15024100"/>
                </a:lnTo>
                <a:lnTo>
                  <a:pt x="19919952" y="15103474"/>
                </a:lnTo>
                <a:lnTo>
                  <a:pt x="19904076" y="15182849"/>
                </a:lnTo>
                <a:lnTo>
                  <a:pt x="19888200" y="15259049"/>
                </a:lnTo>
                <a:lnTo>
                  <a:pt x="19869152" y="15332075"/>
                </a:lnTo>
                <a:lnTo>
                  <a:pt x="19846924" y="15405099"/>
                </a:lnTo>
                <a:lnTo>
                  <a:pt x="19821524" y="15474949"/>
                </a:lnTo>
                <a:lnTo>
                  <a:pt x="19796124" y="15544799"/>
                </a:lnTo>
                <a:lnTo>
                  <a:pt x="19767552" y="15611474"/>
                </a:lnTo>
                <a:lnTo>
                  <a:pt x="19738976" y="15678150"/>
                </a:lnTo>
                <a:lnTo>
                  <a:pt x="19707224" y="15744824"/>
                </a:lnTo>
                <a:lnTo>
                  <a:pt x="19675476" y="15805149"/>
                </a:lnTo>
                <a:lnTo>
                  <a:pt x="19643724" y="15865474"/>
                </a:lnTo>
                <a:lnTo>
                  <a:pt x="19570700" y="15982949"/>
                </a:lnTo>
                <a:lnTo>
                  <a:pt x="19497676" y="16090899"/>
                </a:lnTo>
                <a:lnTo>
                  <a:pt x="19424648" y="16195674"/>
                </a:lnTo>
                <a:lnTo>
                  <a:pt x="19348448" y="16287749"/>
                </a:lnTo>
                <a:lnTo>
                  <a:pt x="19272248" y="16376650"/>
                </a:lnTo>
                <a:lnTo>
                  <a:pt x="19196048" y="16456025"/>
                </a:lnTo>
                <a:lnTo>
                  <a:pt x="19126200" y="16525874"/>
                </a:lnTo>
                <a:lnTo>
                  <a:pt x="19059524" y="16589374"/>
                </a:lnTo>
                <a:lnTo>
                  <a:pt x="18996024" y="16646525"/>
                </a:lnTo>
                <a:lnTo>
                  <a:pt x="18891248" y="16732250"/>
                </a:lnTo>
                <a:lnTo>
                  <a:pt x="18821400" y="16783051"/>
                </a:lnTo>
                <a:lnTo>
                  <a:pt x="18796000" y="16802099"/>
                </a:lnTo>
                <a:lnTo>
                  <a:pt x="18700752" y="16852899"/>
                </a:lnTo>
                <a:lnTo>
                  <a:pt x="18608676" y="16906875"/>
                </a:lnTo>
                <a:lnTo>
                  <a:pt x="18526124" y="16964023"/>
                </a:lnTo>
                <a:lnTo>
                  <a:pt x="18446752" y="17024351"/>
                </a:lnTo>
                <a:lnTo>
                  <a:pt x="18373724" y="17087847"/>
                </a:lnTo>
                <a:lnTo>
                  <a:pt x="18307048" y="17151351"/>
                </a:lnTo>
                <a:lnTo>
                  <a:pt x="18243552" y="17214851"/>
                </a:lnTo>
                <a:lnTo>
                  <a:pt x="18183224" y="17281523"/>
                </a:lnTo>
                <a:lnTo>
                  <a:pt x="18132424" y="17351375"/>
                </a:lnTo>
                <a:lnTo>
                  <a:pt x="18081624" y="17418047"/>
                </a:lnTo>
                <a:lnTo>
                  <a:pt x="18037176" y="17487899"/>
                </a:lnTo>
                <a:lnTo>
                  <a:pt x="17995900" y="17554575"/>
                </a:lnTo>
                <a:lnTo>
                  <a:pt x="17957800" y="17624423"/>
                </a:lnTo>
                <a:lnTo>
                  <a:pt x="17926048" y="17691099"/>
                </a:lnTo>
                <a:lnTo>
                  <a:pt x="17897476" y="17757775"/>
                </a:lnTo>
                <a:lnTo>
                  <a:pt x="17868900" y="17824451"/>
                </a:lnTo>
                <a:lnTo>
                  <a:pt x="17846676" y="17887947"/>
                </a:lnTo>
                <a:lnTo>
                  <a:pt x="17827624" y="17951451"/>
                </a:lnTo>
                <a:lnTo>
                  <a:pt x="17792700" y="18068923"/>
                </a:lnTo>
                <a:lnTo>
                  <a:pt x="17770476" y="18173699"/>
                </a:lnTo>
                <a:lnTo>
                  <a:pt x="17754600" y="18265775"/>
                </a:lnTo>
                <a:lnTo>
                  <a:pt x="17745076" y="18341975"/>
                </a:lnTo>
                <a:lnTo>
                  <a:pt x="17738724" y="18399123"/>
                </a:lnTo>
                <a:lnTo>
                  <a:pt x="17738724" y="18449923"/>
                </a:lnTo>
                <a:lnTo>
                  <a:pt x="17621248" y="19919947"/>
                </a:lnTo>
                <a:lnTo>
                  <a:pt x="17780000" y="19878675"/>
                </a:lnTo>
                <a:lnTo>
                  <a:pt x="17945100" y="19840575"/>
                </a:lnTo>
                <a:lnTo>
                  <a:pt x="18119724" y="19808823"/>
                </a:lnTo>
                <a:lnTo>
                  <a:pt x="18297524" y="19780247"/>
                </a:lnTo>
                <a:lnTo>
                  <a:pt x="18481676" y="19754847"/>
                </a:lnTo>
                <a:lnTo>
                  <a:pt x="18672176" y="19732623"/>
                </a:lnTo>
                <a:lnTo>
                  <a:pt x="18862676" y="19716747"/>
                </a:lnTo>
                <a:lnTo>
                  <a:pt x="19059524" y="19704047"/>
                </a:lnTo>
                <a:lnTo>
                  <a:pt x="19256376" y="19691347"/>
                </a:lnTo>
                <a:lnTo>
                  <a:pt x="19456400" y="19684999"/>
                </a:lnTo>
                <a:lnTo>
                  <a:pt x="19653248" y="19678647"/>
                </a:lnTo>
                <a:lnTo>
                  <a:pt x="19850100" y="19675475"/>
                </a:lnTo>
                <a:lnTo>
                  <a:pt x="20046952" y="19675475"/>
                </a:lnTo>
                <a:lnTo>
                  <a:pt x="20240624" y="19675475"/>
                </a:lnTo>
                <a:lnTo>
                  <a:pt x="20618448" y="19684999"/>
                </a:lnTo>
                <a:lnTo>
                  <a:pt x="20977224" y="19697699"/>
                </a:lnTo>
                <a:lnTo>
                  <a:pt x="21310600" y="19716747"/>
                </a:lnTo>
                <a:lnTo>
                  <a:pt x="21612224" y="19735799"/>
                </a:lnTo>
                <a:lnTo>
                  <a:pt x="21872576" y="19754847"/>
                </a:lnTo>
                <a:lnTo>
                  <a:pt x="22085300" y="19773899"/>
                </a:lnTo>
                <a:lnTo>
                  <a:pt x="22247224" y="19786599"/>
                </a:lnTo>
                <a:lnTo>
                  <a:pt x="22383752" y="19802475"/>
                </a:lnTo>
                <a:lnTo>
                  <a:pt x="22602824" y="19888199"/>
                </a:lnTo>
                <a:lnTo>
                  <a:pt x="22809200" y="19973923"/>
                </a:lnTo>
                <a:lnTo>
                  <a:pt x="23006048" y="20062823"/>
                </a:lnTo>
                <a:lnTo>
                  <a:pt x="23190200" y="20151723"/>
                </a:lnTo>
                <a:lnTo>
                  <a:pt x="23368000" y="20240623"/>
                </a:lnTo>
                <a:lnTo>
                  <a:pt x="23533100" y="20332699"/>
                </a:lnTo>
                <a:lnTo>
                  <a:pt x="23688676" y="20424775"/>
                </a:lnTo>
                <a:lnTo>
                  <a:pt x="23834724" y="20516847"/>
                </a:lnTo>
                <a:lnTo>
                  <a:pt x="23971248" y="20608923"/>
                </a:lnTo>
                <a:lnTo>
                  <a:pt x="24098248" y="20700999"/>
                </a:lnTo>
                <a:lnTo>
                  <a:pt x="24218900" y="20793075"/>
                </a:lnTo>
                <a:lnTo>
                  <a:pt x="24326848" y="20885147"/>
                </a:lnTo>
                <a:lnTo>
                  <a:pt x="24428448" y="20980399"/>
                </a:lnTo>
                <a:lnTo>
                  <a:pt x="24523700" y="21072475"/>
                </a:lnTo>
                <a:lnTo>
                  <a:pt x="24609424" y="21167723"/>
                </a:lnTo>
                <a:lnTo>
                  <a:pt x="24688800" y="21259799"/>
                </a:lnTo>
                <a:lnTo>
                  <a:pt x="24761824" y="21355047"/>
                </a:lnTo>
                <a:lnTo>
                  <a:pt x="24825324" y="21447123"/>
                </a:lnTo>
                <a:lnTo>
                  <a:pt x="24882476" y="21539199"/>
                </a:lnTo>
                <a:lnTo>
                  <a:pt x="24933276" y="21634447"/>
                </a:lnTo>
                <a:lnTo>
                  <a:pt x="24977724" y="21726523"/>
                </a:lnTo>
                <a:lnTo>
                  <a:pt x="25015824" y="21818599"/>
                </a:lnTo>
                <a:lnTo>
                  <a:pt x="25047576" y="21907499"/>
                </a:lnTo>
                <a:lnTo>
                  <a:pt x="25072976" y="21999575"/>
                </a:lnTo>
                <a:lnTo>
                  <a:pt x="25095200" y="22088475"/>
                </a:lnTo>
                <a:lnTo>
                  <a:pt x="25111076" y="22177375"/>
                </a:lnTo>
                <a:lnTo>
                  <a:pt x="25123776" y="22266275"/>
                </a:lnTo>
                <a:lnTo>
                  <a:pt x="25130124" y="22355175"/>
                </a:lnTo>
                <a:lnTo>
                  <a:pt x="25130124" y="22440899"/>
                </a:lnTo>
                <a:lnTo>
                  <a:pt x="25130124" y="22526623"/>
                </a:lnTo>
                <a:lnTo>
                  <a:pt x="25123776" y="22609175"/>
                </a:lnTo>
                <a:lnTo>
                  <a:pt x="25114248" y="22691723"/>
                </a:lnTo>
                <a:lnTo>
                  <a:pt x="25098376" y="22774275"/>
                </a:lnTo>
                <a:lnTo>
                  <a:pt x="25082500" y="22853647"/>
                </a:lnTo>
                <a:lnTo>
                  <a:pt x="25063448" y="22933023"/>
                </a:lnTo>
                <a:lnTo>
                  <a:pt x="25041224" y="23009223"/>
                </a:lnTo>
                <a:lnTo>
                  <a:pt x="25015824" y="23082247"/>
                </a:lnTo>
                <a:lnTo>
                  <a:pt x="24987248" y="23158447"/>
                </a:lnTo>
                <a:lnTo>
                  <a:pt x="24958676" y="23228299"/>
                </a:lnTo>
                <a:lnTo>
                  <a:pt x="24926924" y="23298147"/>
                </a:lnTo>
                <a:lnTo>
                  <a:pt x="24895176" y="23367999"/>
                </a:lnTo>
                <a:lnTo>
                  <a:pt x="24860248" y="23431499"/>
                </a:lnTo>
                <a:lnTo>
                  <a:pt x="24790400" y="23558499"/>
                </a:lnTo>
                <a:lnTo>
                  <a:pt x="24717376" y="23675975"/>
                </a:lnTo>
                <a:lnTo>
                  <a:pt x="24644352" y="23780747"/>
                </a:lnTo>
                <a:lnTo>
                  <a:pt x="24571324" y="23879175"/>
                </a:lnTo>
                <a:lnTo>
                  <a:pt x="24501476" y="23961723"/>
                </a:lnTo>
                <a:lnTo>
                  <a:pt x="24437976" y="24037923"/>
                </a:lnTo>
                <a:lnTo>
                  <a:pt x="24380824" y="24098247"/>
                </a:lnTo>
                <a:lnTo>
                  <a:pt x="24298276" y="24183975"/>
                </a:lnTo>
                <a:lnTo>
                  <a:pt x="24266524" y="24212547"/>
                </a:lnTo>
                <a:lnTo>
                  <a:pt x="24244300" y="24237947"/>
                </a:lnTo>
                <a:lnTo>
                  <a:pt x="24215724" y="24260175"/>
                </a:lnTo>
                <a:lnTo>
                  <a:pt x="24177624" y="24282399"/>
                </a:lnTo>
                <a:lnTo>
                  <a:pt x="24133176" y="24304623"/>
                </a:lnTo>
                <a:lnTo>
                  <a:pt x="24085552" y="24330023"/>
                </a:lnTo>
                <a:lnTo>
                  <a:pt x="24028400" y="24355423"/>
                </a:lnTo>
                <a:lnTo>
                  <a:pt x="23898224" y="24406223"/>
                </a:lnTo>
                <a:lnTo>
                  <a:pt x="23749000" y="24457023"/>
                </a:lnTo>
                <a:lnTo>
                  <a:pt x="23577552" y="24507823"/>
                </a:lnTo>
                <a:lnTo>
                  <a:pt x="23387048" y="24561799"/>
                </a:lnTo>
                <a:lnTo>
                  <a:pt x="23183848" y="24615775"/>
                </a:lnTo>
                <a:lnTo>
                  <a:pt x="22964776" y="24669747"/>
                </a:lnTo>
                <a:lnTo>
                  <a:pt x="22733000" y="24723723"/>
                </a:lnTo>
                <a:lnTo>
                  <a:pt x="22491700" y="24777699"/>
                </a:lnTo>
                <a:lnTo>
                  <a:pt x="22244048" y="24831675"/>
                </a:lnTo>
                <a:lnTo>
                  <a:pt x="21726524" y="24936447"/>
                </a:lnTo>
                <a:lnTo>
                  <a:pt x="21199476" y="25038047"/>
                </a:lnTo>
                <a:lnTo>
                  <a:pt x="20678776" y="25133299"/>
                </a:lnTo>
                <a:lnTo>
                  <a:pt x="20177124" y="25222199"/>
                </a:lnTo>
                <a:lnTo>
                  <a:pt x="19710400" y="25301575"/>
                </a:lnTo>
                <a:lnTo>
                  <a:pt x="19294476" y="25371423"/>
                </a:lnTo>
                <a:lnTo>
                  <a:pt x="18675352" y="25473023"/>
                </a:lnTo>
                <a:lnTo>
                  <a:pt x="18443576" y="25507947"/>
                </a:lnTo>
                <a:lnTo>
                  <a:pt x="18621376" y="25526999"/>
                </a:lnTo>
                <a:lnTo>
                  <a:pt x="18796000" y="25546047"/>
                </a:lnTo>
                <a:lnTo>
                  <a:pt x="18961100" y="25565099"/>
                </a:lnTo>
                <a:lnTo>
                  <a:pt x="19123024" y="25587323"/>
                </a:lnTo>
                <a:lnTo>
                  <a:pt x="19278600" y="25609547"/>
                </a:lnTo>
                <a:lnTo>
                  <a:pt x="19424648" y="25634947"/>
                </a:lnTo>
                <a:lnTo>
                  <a:pt x="19570700" y="25663523"/>
                </a:lnTo>
                <a:lnTo>
                  <a:pt x="19707224" y="25688923"/>
                </a:lnTo>
                <a:lnTo>
                  <a:pt x="19840576" y="25720675"/>
                </a:lnTo>
                <a:lnTo>
                  <a:pt x="19967576" y="25749247"/>
                </a:lnTo>
                <a:lnTo>
                  <a:pt x="20088224" y="25780999"/>
                </a:lnTo>
                <a:lnTo>
                  <a:pt x="20205700" y="25812747"/>
                </a:lnTo>
                <a:lnTo>
                  <a:pt x="20316824" y="25847675"/>
                </a:lnTo>
                <a:lnTo>
                  <a:pt x="20424776" y="25879423"/>
                </a:lnTo>
                <a:lnTo>
                  <a:pt x="20526376" y="25914347"/>
                </a:lnTo>
                <a:lnTo>
                  <a:pt x="20624800" y="25952447"/>
                </a:lnTo>
                <a:lnTo>
                  <a:pt x="20716876" y="25987375"/>
                </a:lnTo>
                <a:lnTo>
                  <a:pt x="20805776" y="26025475"/>
                </a:lnTo>
                <a:lnTo>
                  <a:pt x="20888324" y="26063575"/>
                </a:lnTo>
                <a:lnTo>
                  <a:pt x="20967700" y="26101675"/>
                </a:lnTo>
                <a:lnTo>
                  <a:pt x="21043900" y="26139775"/>
                </a:lnTo>
                <a:lnTo>
                  <a:pt x="21116924" y="26177875"/>
                </a:lnTo>
                <a:lnTo>
                  <a:pt x="21183600" y="26219147"/>
                </a:lnTo>
                <a:lnTo>
                  <a:pt x="21247100" y="26257247"/>
                </a:lnTo>
                <a:lnTo>
                  <a:pt x="21307424" y="26298523"/>
                </a:lnTo>
                <a:lnTo>
                  <a:pt x="21364576" y="26339799"/>
                </a:lnTo>
                <a:lnTo>
                  <a:pt x="21418552" y="26381075"/>
                </a:lnTo>
                <a:lnTo>
                  <a:pt x="21466176" y="26419175"/>
                </a:lnTo>
                <a:lnTo>
                  <a:pt x="21513800" y="26460447"/>
                </a:lnTo>
                <a:lnTo>
                  <a:pt x="21558248" y="26501723"/>
                </a:lnTo>
                <a:lnTo>
                  <a:pt x="21596352" y="26542999"/>
                </a:lnTo>
                <a:lnTo>
                  <a:pt x="21634448" y="26581099"/>
                </a:lnTo>
                <a:lnTo>
                  <a:pt x="21669376" y="26622375"/>
                </a:lnTo>
                <a:lnTo>
                  <a:pt x="21701124" y="26660475"/>
                </a:lnTo>
                <a:lnTo>
                  <a:pt x="21755100" y="26739847"/>
                </a:lnTo>
                <a:lnTo>
                  <a:pt x="21802724" y="26816047"/>
                </a:lnTo>
                <a:lnTo>
                  <a:pt x="21840824" y="26889075"/>
                </a:lnTo>
                <a:lnTo>
                  <a:pt x="21869400" y="26958923"/>
                </a:lnTo>
                <a:lnTo>
                  <a:pt x="21891624" y="27025599"/>
                </a:lnTo>
                <a:lnTo>
                  <a:pt x="21907500" y="27089099"/>
                </a:lnTo>
                <a:lnTo>
                  <a:pt x="21917024" y="27146247"/>
                </a:lnTo>
                <a:lnTo>
                  <a:pt x="21923376" y="27200223"/>
                </a:lnTo>
                <a:lnTo>
                  <a:pt x="21926552" y="27247847"/>
                </a:lnTo>
                <a:lnTo>
                  <a:pt x="21926552" y="27289123"/>
                </a:lnTo>
                <a:lnTo>
                  <a:pt x="21923376" y="27324047"/>
                </a:lnTo>
                <a:lnTo>
                  <a:pt x="21917024" y="27371675"/>
                </a:lnTo>
                <a:lnTo>
                  <a:pt x="21913848" y="27390723"/>
                </a:lnTo>
                <a:lnTo>
                  <a:pt x="21932900" y="27514547"/>
                </a:lnTo>
                <a:lnTo>
                  <a:pt x="21945600" y="27632023"/>
                </a:lnTo>
                <a:lnTo>
                  <a:pt x="21958300" y="27749499"/>
                </a:lnTo>
                <a:lnTo>
                  <a:pt x="21967824" y="27863799"/>
                </a:lnTo>
                <a:lnTo>
                  <a:pt x="21977352" y="27971747"/>
                </a:lnTo>
                <a:lnTo>
                  <a:pt x="21980524" y="28079699"/>
                </a:lnTo>
                <a:lnTo>
                  <a:pt x="21983700" y="28184475"/>
                </a:lnTo>
                <a:lnTo>
                  <a:pt x="21980524" y="28286075"/>
                </a:lnTo>
                <a:lnTo>
                  <a:pt x="21980524" y="28384499"/>
                </a:lnTo>
                <a:lnTo>
                  <a:pt x="21974176" y="28482923"/>
                </a:lnTo>
                <a:lnTo>
                  <a:pt x="21967824" y="28574999"/>
                </a:lnTo>
                <a:lnTo>
                  <a:pt x="21958300" y="28667075"/>
                </a:lnTo>
                <a:lnTo>
                  <a:pt x="21948776" y="28755975"/>
                </a:lnTo>
                <a:lnTo>
                  <a:pt x="21936076" y="28841699"/>
                </a:lnTo>
                <a:lnTo>
                  <a:pt x="21920200" y="28924247"/>
                </a:lnTo>
                <a:lnTo>
                  <a:pt x="21904324" y="29003623"/>
                </a:lnTo>
                <a:lnTo>
                  <a:pt x="21885276" y="29082999"/>
                </a:lnTo>
                <a:lnTo>
                  <a:pt x="21866224" y="29156023"/>
                </a:lnTo>
                <a:lnTo>
                  <a:pt x="21847176" y="29229047"/>
                </a:lnTo>
                <a:lnTo>
                  <a:pt x="21824952" y="29298899"/>
                </a:lnTo>
                <a:lnTo>
                  <a:pt x="21799552" y="29368747"/>
                </a:lnTo>
                <a:lnTo>
                  <a:pt x="21774152" y="29435423"/>
                </a:lnTo>
                <a:lnTo>
                  <a:pt x="21723352" y="29559247"/>
                </a:lnTo>
                <a:lnTo>
                  <a:pt x="21666200" y="29673547"/>
                </a:lnTo>
                <a:lnTo>
                  <a:pt x="21605876" y="29781499"/>
                </a:lnTo>
                <a:lnTo>
                  <a:pt x="21545552" y="29879923"/>
                </a:lnTo>
                <a:lnTo>
                  <a:pt x="21478876" y="29971999"/>
                </a:lnTo>
                <a:lnTo>
                  <a:pt x="21415376" y="30054547"/>
                </a:lnTo>
                <a:lnTo>
                  <a:pt x="21348700" y="30130747"/>
                </a:lnTo>
                <a:lnTo>
                  <a:pt x="21282024" y="30197423"/>
                </a:lnTo>
                <a:lnTo>
                  <a:pt x="21218524" y="30260923"/>
                </a:lnTo>
                <a:lnTo>
                  <a:pt x="21155024" y="30314899"/>
                </a:lnTo>
                <a:lnTo>
                  <a:pt x="21094700" y="30362523"/>
                </a:lnTo>
                <a:lnTo>
                  <a:pt x="21034376" y="30406975"/>
                </a:lnTo>
                <a:lnTo>
                  <a:pt x="20980400" y="30441899"/>
                </a:lnTo>
                <a:lnTo>
                  <a:pt x="20929600" y="30473647"/>
                </a:lnTo>
                <a:lnTo>
                  <a:pt x="20881976" y="30502223"/>
                </a:lnTo>
                <a:lnTo>
                  <a:pt x="20805776" y="30540323"/>
                </a:lnTo>
                <a:lnTo>
                  <a:pt x="20754976" y="30559375"/>
                </a:lnTo>
                <a:lnTo>
                  <a:pt x="20739100" y="30565723"/>
                </a:lnTo>
                <a:lnTo>
                  <a:pt x="20666076" y="30610175"/>
                </a:lnTo>
                <a:lnTo>
                  <a:pt x="20599400" y="30645099"/>
                </a:lnTo>
                <a:lnTo>
                  <a:pt x="20532724" y="30680023"/>
                </a:lnTo>
                <a:lnTo>
                  <a:pt x="20466048" y="30708599"/>
                </a:lnTo>
                <a:lnTo>
                  <a:pt x="20405724" y="30730823"/>
                </a:lnTo>
                <a:lnTo>
                  <a:pt x="20345400" y="30753047"/>
                </a:lnTo>
                <a:lnTo>
                  <a:pt x="20288248" y="30768923"/>
                </a:lnTo>
                <a:lnTo>
                  <a:pt x="20231100" y="30784799"/>
                </a:lnTo>
                <a:lnTo>
                  <a:pt x="20177124" y="30794323"/>
                </a:lnTo>
                <a:lnTo>
                  <a:pt x="20126324" y="30803847"/>
                </a:lnTo>
                <a:lnTo>
                  <a:pt x="20075524" y="30807023"/>
                </a:lnTo>
                <a:lnTo>
                  <a:pt x="20027900" y="30810199"/>
                </a:lnTo>
                <a:lnTo>
                  <a:pt x="19983448" y="30810199"/>
                </a:lnTo>
                <a:lnTo>
                  <a:pt x="19942176" y="30810199"/>
                </a:lnTo>
                <a:lnTo>
                  <a:pt x="19862800" y="30803847"/>
                </a:lnTo>
                <a:lnTo>
                  <a:pt x="19792952" y="30787975"/>
                </a:lnTo>
                <a:lnTo>
                  <a:pt x="19732624" y="30772099"/>
                </a:lnTo>
                <a:lnTo>
                  <a:pt x="19678648" y="30753047"/>
                </a:lnTo>
                <a:lnTo>
                  <a:pt x="19637376" y="30733999"/>
                </a:lnTo>
                <a:lnTo>
                  <a:pt x="19605624" y="30714947"/>
                </a:lnTo>
                <a:lnTo>
                  <a:pt x="19580224" y="30699075"/>
                </a:lnTo>
                <a:lnTo>
                  <a:pt x="19561176" y="30683199"/>
                </a:lnTo>
                <a:lnTo>
                  <a:pt x="19475448" y="30686375"/>
                </a:lnTo>
                <a:lnTo>
                  <a:pt x="19396076" y="30686375"/>
                </a:lnTo>
                <a:lnTo>
                  <a:pt x="19326224" y="30680023"/>
                </a:lnTo>
                <a:lnTo>
                  <a:pt x="19259552" y="30667323"/>
                </a:lnTo>
                <a:lnTo>
                  <a:pt x="19196048" y="30654623"/>
                </a:lnTo>
                <a:lnTo>
                  <a:pt x="19142076" y="30635575"/>
                </a:lnTo>
                <a:lnTo>
                  <a:pt x="19091276" y="30613347"/>
                </a:lnTo>
                <a:lnTo>
                  <a:pt x="19043648" y="30591123"/>
                </a:lnTo>
                <a:lnTo>
                  <a:pt x="19002376" y="30562547"/>
                </a:lnTo>
                <a:lnTo>
                  <a:pt x="18967448" y="30533975"/>
                </a:lnTo>
                <a:lnTo>
                  <a:pt x="18935700" y="30502223"/>
                </a:lnTo>
                <a:lnTo>
                  <a:pt x="18907124" y="30467299"/>
                </a:lnTo>
                <a:lnTo>
                  <a:pt x="18881724" y="30432375"/>
                </a:lnTo>
                <a:lnTo>
                  <a:pt x="18859500" y="30397447"/>
                </a:lnTo>
                <a:lnTo>
                  <a:pt x="18840448" y="30362523"/>
                </a:lnTo>
                <a:lnTo>
                  <a:pt x="18824576" y="30324423"/>
                </a:lnTo>
                <a:lnTo>
                  <a:pt x="18815048" y="30286323"/>
                </a:lnTo>
                <a:lnTo>
                  <a:pt x="18802352" y="30251399"/>
                </a:lnTo>
                <a:lnTo>
                  <a:pt x="18796000" y="30213299"/>
                </a:lnTo>
                <a:lnTo>
                  <a:pt x="18789648" y="30178375"/>
                </a:lnTo>
                <a:lnTo>
                  <a:pt x="18783300" y="30108523"/>
                </a:lnTo>
                <a:lnTo>
                  <a:pt x="18783300" y="30048199"/>
                </a:lnTo>
                <a:lnTo>
                  <a:pt x="18786476" y="29994223"/>
                </a:lnTo>
                <a:lnTo>
                  <a:pt x="18789648" y="29956123"/>
                </a:lnTo>
                <a:lnTo>
                  <a:pt x="18796000" y="29921199"/>
                </a:lnTo>
                <a:lnTo>
                  <a:pt x="18773776" y="29883099"/>
                </a:lnTo>
                <a:lnTo>
                  <a:pt x="18751552" y="29851347"/>
                </a:lnTo>
                <a:lnTo>
                  <a:pt x="18726152" y="29819599"/>
                </a:lnTo>
                <a:lnTo>
                  <a:pt x="18700752" y="29794199"/>
                </a:lnTo>
                <a:lnTo>
                  <a:pt x="18672176" y="29771975"/>
                </a:lnTo>
                <a:lnTo>
                  <a:pt x="18646776" y="29752923"/>
                </a:lnTo>
                <a:lnTo>
                  <a:pt x="18618200" y="29733875"/>
                </a:lnTo>
                <a:lnTo>
                  <a:pt x="18589624" y="29721175"/>
                </a:lnTo>
                <a:lnTo>
                  <a:pt x="18557876" y="29711647"/>
                </a:lnTo>
                <a:lnTo>
                  <a:pt x="18526124" y="29702123"/>
                </a:lnTo>
                <a:lnTo>
                  <a:pt x="18497552" y="29698947"/>
                </a:lnTo>
                <a:lnTo>
                  <a:pt x="18465800" y="29695775"/>
                </a:lnTo>
                <a:lnTo>
                  <a:pt x="18430876" y="29695775"/>
                </a:lnTo>
                <a:lnTo>
                  <a:pt x="18399124" y="29698947"/>
                </a:lnTo>
                <a:lnTo>
                  <a:pt x="18364200" y="29702123"/>
                </a:lnTo>
                <a:lnTo>
                  <a:pt x="18332448" y="29711647"/>
                </a:lnTo>
                <a:lnTo>
                  <a:pt x="18262600" y="29730699"/>
                </a:lnTo>
                <a:lnTo>
                  <a:pt x="18192752" y="29759275"/>
                </a:lnTo>
                <a:lnTo>
                  <a:pt x="18122900" y="29794199"/>
                </a:lnTo>
                <a:lnTo>
                  <a:pt x="18049876" y="29838647"/>
                </a:lnTo>
                <a:lnTo>
                  <a:pt x="17980024" y="29883099"/>
                </a:lnTo>
                <a:lnTo>
                  <a:pt x="17907000" y="29937075"/>
                </a:lnTo>
                <a:lnTo>
                  <a:pt x="17837152" y="29994223"/>
                </a:lnTo>
                <a:lnTo>
                  <a:pt x="17767300" y="30051375"/>
                </a:lnTo>
                <a:lnTo>
                  <a:pt x="17697448" y="30114875"/>
                </a:lnTo>
                <a:lnTo>
                  <a:pt x="17633952" y="30178375"/>
                </a:lnTo>
                <a:lnTo>
                  <a:pt x="17567276" y="30241875"/>
                </a:lnTo>
                <a:lnTo>
                  <a:pt x="17506952" y="30305375"/>
                </a:lnTo>
                <a:lnTo>
                  <a:pt x="17392648" y="30432375"/>
                </a:lnTo>
                <a:lnTo>
                  <a:pt x="17291048" y="30549847"/>
                </a:lnTo>
                <a:lnTo>
                  <a:pt x="17208500" y="30651447"/>
                </a:lnTo>
                <a:lnTo>
                  <a:pt x="17145000" y="30730823"/>
                </a:lnTo>
                <a:lnTo>
                  <a:pt x="17091024" y="30803847"/>
                </a:lnTo>
                <a:lnTo>
                  <a:pt x="17116424" y="31121347"/>
                </a:lnTo>
                <a:lnTo>
                  <a:pt x="17135476" y="31432499"/>
                </a:lnTo>
                <a:lnTo>
                  <a:pt x="17151352" y="31734123"/>
                </a:lnTo>
                <a:lnTo>
                  <a:pt x="17160876" y="32026223"/>
                </a:lnTo>
                <a:lnTo>
                  <a:pt x="17167224" y="32308799"/>
                </a:lnTo>
                <a:lnTo>
                  <a:pt x="17167224" y="32578675"/>
                </a:lnTo>
                <a:lnTo>
                  <a:pt x="17164048" y="32845375"/>
                </a:lnTo>
                <a:lnTo>
                  <a:pt x="17154524" y="33099375"/>
                </a:lnTo>
                <a:lnTo>
                  <a:pt x="17145000" y="33343847"/>
                </a:lnTo>
                <a:lnTo>
                  <a:pt x="17129124" y="33581975"/>
                </a:lnTo>
                <a:lnTo>
                  <a:pt x="17110076" y="33810575"/>
                </a:lnTo>
                <a:lnTo>
                  <a:pt x="17087848" y="34032823"/>
                </a:lnTo>
                <a:lnTo>
                  <a:pt x="17059276" y="34242375"/>
                </a:lnTo>
                <a:lnTo>
                  <a:pt x="17030700" y="34448751"/>
                </a:lnTo>
                <a:lnTo>
                  <a:pt x="16998952" y="34645599"/>
                </a:lnTo>
                <a:lnTo>
                  <a:pt x="16960848" y="34832923"/>
                </a:lnTo>
                <a:lnTo>
                  <a:pt x="16922752" y="35013899"/>
                </a:lnTo>
                <a:lnTo>
                  <a:pt x="16881476" y="35188523"/>
                </a:lnTo>
                <a:lnTo>
                  <a:pt x="16837024" y="35356799"/>
                </a:lnTo>
                <a:lnTo>
                  <a:pt x="16792576" y="35515551"/>
                </a:lnTo>
                <a:lnTo>
                  <a:pt x="16741776" y="35667951"/>
                </a:lnTo>
                <a:lnTo>
                  <a:pt x="16694152" y="35813999"/>
                </a:lnTo>
                <a:lnTo>
                  <a:pt x="16640176" y="35953699"/>
                </a:lnTo>
                <a:lnTo>
                  <a:pt x="16586200" y="36087047"/>
                </a:lnTo>
                <a:lnTo>
                  <a:pt x="16529048" y="36214047"/>
                </a:lnTo>
                <a:lnTo>
                  <a:pt x="16471900" y="36331523"/>
                </a:lnTo>
                <a:lnTo>
                  <a:pt x="16414752" y="36448999"/>
                </a:lnTo>
                <a:lnTo>
                  <a:pt x="16354424" y="36556951"/>
                </a:lnTo>
                <a:lnTo>
                  <a:pt x="16294100" y="36658551"/>
                </a:lnTo>
                <a:lnTo>
                  <a:pt x="16230600" y="36756975"/>
                </a:lnTo>
                <a:lnTo>
                  <a:pt x="16167100" y="36849047"/>
                </a:lnTo>
                <a:lnTo>
                  <a:pt x="16106776" y="36934775"/>
                </a:lnTo>
                <a:lnTo>
                  <a:pt x="16040100" y="37017323"/>
                </a:lnTo>
                <a:lnTo>
                  <a:pt x="15976600" y="37093523"/>
                </a:lnTo>
                <a:lnTo>
                  <a:pt x="15913100" y="37163375"/>
                </a:lnTo>
                <a:lnTo>
                  <a:pt x="15849600" y="37233223"/>
                </a:lnTo>
                <a:lnTo>
                  <a:pt x="15786100" y="37293551"/>
                </a:lnTo>
                <a:lnTo>
                  <a:pt x="15722600" y="37353875"/>
                </a:lnTo>
                <a:lnTo>
                  <a:pt x="15659100" y="37407847"/>
                </a:lnTo>
                <a:lnTo>
                  <a:pt x="15595600" y="37458647"/>
                </a:lnTo>
                <a:lnTo>
                  <a:pt x="15535276" y="37503099"/>
                </a:lnTo>
                <a:lnTo>
                  <a:pt x="15474952" y="37547551"/>
                </a:lnTo>
                <a:lnTo>
                  <a:pt x="15414624" y="37585647"/>
                </a:lnTo>
                <a:lnTo>
                  <a:pt x="15357476" y="37620575"/>
                </a:lnTo>
                <a:lnTo>
                  <a:pt x="15300324" y="37655499"/>
                </a:lnTo>
                <a:lnTo>
                  <a:pt x="15243176" y="37684075"/>
                </a:lnTo>
                <a:lnTo>
                  <a:pt x="15138400" y="37734875"/>
                </a:lnTo>
                <a:lnTo>
                  <a:pt x="15039976" y="37772975"/>
                </a:lnTo>
                <a:lnTo>
                  <a:pt x="14951076" y="37804723"/>
                </a:lnTo>
                <a:lnTo>
                  <a:pt x="14871700" y="37826951"/>
                </a:lnTo>
                <a:lnTo>
                  <a:pt x="14805024" y="37842823"/>
                </a:lnTo>
                <a:lnTo>
                  <a:pt x="14751048" y="37852351"/>
                </a:lnTo>
                <a:lnTo>
                  <a:pt x="14712952" y="37858699"/>
                </a:lnTo>
                <a:lnTo>
                  <a:pt x="14678024" y="37861875"/>
                </a:lnTo>
                <a:lnTo>
                  <a:pt x="14611352" y="37899975"/>
                </a:lnTo>
                <a:lnTo>
                  <a:pt x="14544676" y="37938075"/>
                </a:lnTo>
                <a:lnTo>
                  <a:pt x="14478000" y="37972999"/>
                </a:lnTo>
                <a:lnTo>
                  <a:pt x="14411324" y="38004751"/>
                </a:lnTo>
                <a:lnTo>
                  <a:pt x="14341476" y="38033323"/>
                </a:lnTo>
                <a:lnTo>
                  <a:pt x="14274800" y="38061899"/>
                </a:lnTo>
                <a:lnTo>
                  <a:pt x="14204952" y="38087299"/>
                </a:lnTo>
                <a:lnTo>
                  <a:pt x="14135100" y="38112699"/>
                </a:lnTo>
                <a:lnTo>
                  <a:pt x="14068424" y="38134923"/>
                </a:lnTo>
                <a:lnTo>
                  <a:pt x="13998576" y="38153975"/>
                </a:lnTo>
                <a:lnTo>
                  <a:pt x="13925552" y="38173023"/>
                </a:lnTo>
                <a:lnTo>
                  <a:pt x="13855700" y="38188899"/>
                </a:lnTo>
                <a:lnTo>
                  <a:pt x="13785848" y="38201599"/>
                </a:lnTo>
                <a:lnTo>
                  <a:pt x="13712824" y="38214299"/>
                </a:lnTo>
                <a:lnTo>
                  <a:pt x="13569952" y="38233351"/>
                </a:lnTo>
                <a:lnTo>
                  <a:pt x="13427076" y="38246047"/>
                </a:lnTo>
                <a:lnTo>
                  <a:pt x="13281024" y="38249223"/>
                </a:lnTo>
                <a:lnTo>
                  <a:pt x="13134976" y="38246047"/>
                </a:lnTo>
                <a:lnTo>
                  <a:pt x="12985752" y="38236523"/>
                </a:lnTo>
                <a:lnTo>
                  <a:pt x="12839700" y="38220647"/>
                </a:lnTo>
                <a:lnTo>
                  <a:pt x="12690476" y="38198423"/>
                </a:lnTo>
                <a:lnTo>
                  <a:pt x="12541248" y="38166675"/>
                </a:lnTo>
                <a:lnTo>
                  <a:pt x="12388848" y="38131751"/>
                </a:lnTo>
                <a:lnTo>
                  <a:pt x="12239624" y="38093647"/>
                </a:lnTo>
                <a:lnTo>
                  <a:pt x="12087224" y="38046023"/>
                </a:lnTo>
                <a:lnTo>
                  <a:pt x="11938000" y="37995223"/>
                </a:lnTo>
                <a:lnTo>
                  <a:pt x="11785600" y="37938075"/>
                </a:lnTo>
                <a:lnTo>
                  <a:pt x="11591924" y="37858699"/>
                </a:lnTo>
                <a:lnTo>
                  <a:pt x="11398248" y="37779323"/>
                </a:lnTo>
                <a:lnTo>
                  <a:pt x="11207752" y="37693599"/>
                </a:lnTo>
                <a:lnTo>
                  <a:pt x="11020424" y="37604699"/>
                </a:lnTo>
                <a:lnTo>
                  <a:pt x="10833100" y="37509447"/>
                </a:lnTo>
                <a:lnTo>
                  <a:pt x="10645776" y="37411023"/>
                </a:lnTo>
                <a:lnTo>
                  <a:pt x="10464800" y="37309423"/>
                </a:lnTo>
                <a:lnTo>
                  <a:pt x="10280648" y="37207823"/>
                </a:lnTo>
                <a:lnTo>
                  <a:pt x="10099676" y="37099875"/>
                </a:lnTo>
                <a:lnTo>
                  <a:pt x="9921876" y="36988751"/>
                </a:lnTo>
                <a:lnTo>
                  <a:pt x="9744076" y="36874447"/>
                </a:lnTo>
                <a:lnTo>
                  <a:pt x="9566276" y="36756975"/>
                </a:lnTo>
                <a:lnTo>
                  <a:pt x="9391648" y="36636323"/>
                </a:lnTo>
                <a:lnTo>
                  <a:pt x="9220200" y="36512499"/>
                </a:lnTo>
                <a:lnTo>
                  <a:pt x="9048752" y="36388675"/>
                </a:lnTo>
                <a:lnTo>
                  <a:pt x="8880476" y="36261675"/>
                </a:lnTo>
                <a:lnTo>
                  <a:pt x="8712200" y="36131499"/>
                </a:lnTo>
                <a:lnTo>
                  <a:pt x="8543924" y="35998151"/>
                </a:lnTo>
                <a:lnTo>
                  <a:pt x="8378824" y="35864799"/>
                </a:lnTo>
                <a:lnTo>
                  <a:pt x="8216900" y="35728275"/>
                </a:lnTo>
                <a:lnTo>
                  <a:pt x="8054976" y="35591751"/>
                </a:lnTo>
                <a:lnTo>
                  <a:pt x="7893048" y="35452047"/>
                </a:lnTo>
                <a:lnTo>
                  <a:pt x="7734300" y="35312351"/>
                </a:lnTo>
                <a:lnTo>
                  <a:pt x="7575552" y="35169475"/>
                </a:lnTo>
                <a:lnTo>
                  <a:pt x="7264400" y="34880551"/>
                </a:lnTo>
                <a:lnTo>
                  <a:pt x="6959600" y="34591623"/>
                </a:lnTo>
                <a:lnTo>
                  <a:pt x="6661152" y="34296351"/>
                </a:lnTo>
                <a:lnTo>
                  <a:pt x="6365876" y="34001075"/>
                </a:lnTo>
                <a:lnTo>
                  <a:pt x="6235700" y="33861375"/>
                </a:lnTo>
                <a:lnTo>
                  <a:pt x="6105524" y="33718499"/>
                </a:lnTo>
                <a:lnTo>
                  <a:pt x="5978524" y="33575623"/>
                </a:lnTo>
                <a:lnTo>
                  <a:pt x="5854700" y="33432747"/>
                </a:lnTo>
                <a:lnTo>
                  <a:pt x="5730876" y="33286699"/>
                </a:lnTo>
                <a:lnTo>
                  <a:pt x="5610224" y="33140647"/>
                </a:lnTo>
                <a:lnTo>
                  <a:pt x="5489576" y="32991423"/>
                </a:lnTo>
                <a:lnTo>
                  <a:pt x="5372100" y="32839023"/>
                </a:lnTo>
                <a:lnTo>
                  <a:pt x="5257800" y="32686623"/>
                </a:lnTo>
                <a:lnTo>
                  <a:pt x="5143500" y="32534223"/>
                </a:lnTo>
                <a:lnTo>
                  <a:pt x="5032376" y="32378647"/>
                </a:lnTo>
                <a:lnTo>
                  <a:pt x="4924424" y="32219899"/>
                </a:lnTo>
                <a:lnTo>
                  <a:pt x="4816476" y="32054799"/>
                </a:lnTo>
                <a:lnTo>
                  <a:pt x="4711700" y="31889699"/>
                </a:lnTo>
                <a:lnTo>
                  <a:pt x="4613276" y="31718247"/>
                </a:lnTo>
                <a:lnTo>
                  <a:pt x="4514848" y="31549975"/>
                </a:lnTo>
                <a:lnTo>
                  <a:pt x="4445000" y="31419799"/>
                </a:lnTo>
                <a:lnTo>
                  <a:pt x="4375152" y="31292799"/>
                </a:lnTo>
                <a:lnTo>
                  <a:pt x="4311648" y="31159447"/>
                </a:lnTo>
                <a:lnTo>
                  <a:pt x="4244976" y="31029275"/>
                </a:lnTo>
                <a:lnTo>
                  <a:pt x="4184648" y="30895923"/>
                </a:lnTo>
                <a:lnTo>
                  <a:pt x="4124324" y="30762575"/>
                </a:lnTo>
                <a:lnTo>
                  <a:pt x="4067176" y="30629223"/>
                </a:lnTo>
                <a:lnTo>
                  <a:pt x="4010024" y="30492699"/>
                </a:lnTo>
                <a:lnTo>
                  <a:pt x="3959224" y="30356175"/>
                </a:lnTo>
                <a:lnTo>
                  <a:pt x="3908424" y="30219647"/>
                </a:lnTo>
                <a:lnTo>
                  <a:pt x="3860800" y="30083123"/>
                </a:lnTo>
                <a:lnTo>
                  <a:pt x="3813176" y="29943423"/>
                </a:lnTo>
                <a:lnTo>
                  <a:pt x="3771900" y="29803723"/>
                </a:lnTo>
                <a:lnTo>
                  <a:pt x="3730624" y="29664023"/>
                </a:lnTo>
                <a:lnTo>
                  <a:pt x="3692524" y="29521147"/>
                </a:lnTo>
                <a:lnTo>
                  <a:pt x="3657600" y="29378275"/>
                </a:lnTo>
                <a:lnTo>
                  <a:pt x="3635376" y="29263975"/>
                </a:lnTo>
                <a:lnTo>
                  <a:pt x="3619500" y="29146499"/>
                </a:lnTo>
                <a:lnTo>
                  <a:pt x="3603624" y="29035375"/>
                </a:lnTo>
                <a:lnTo>
                  <a:pt x="3590924" y="28921075"/>
                </a:lnTo>
                <a:lnTo>
                  <a:pt x="3581400" y="28809947"/>
                </a:lnTo>
                <a:lnTo>
                  <a:pt x="3575048" y="28698823"/>
                </a:lnTo>
                <a:lnTo>
                  <a:pt x="3571876" y="28590875"/>
                </a:lnTo>
                <a:lnTo>
                  <a:pt x="3568700" y="28479747"/>
                </a:lnTo>
                <a:lnTo>
                  <a:pt x="3571876" y="28320999"/>
                </a:lnTo>
                <a:lnTo>
                  <a:pt x="3581400" y="28162247"/>
                </a:lnTo>
                <a:lnTo>
                  <a:pt x="3594100" y="28009847"/>
                </a:lnTo>
                <a:lnTo>
                  <a:pt x="3609976" y="27857447"/>
                </a:lnTo>
                <a:lnTo>
                  <a:pt x="3632200" y="27711399"/>
                </a:lnTo>
                <a:lnTo>
                  <a:pt x="3660776" y="27565347"/>
                </a:lnTo>
                <a:lnTo>
                  <a:pt x="3689352" y="27425647"/>
                </a:lnTo>
                <a:lnTo>
                  <a:pt x="3724276" y="27289123"/>
                </a:lnTo>
                <a:lnTo>
                  <a:pt x="3759200" y="27155775"/>
                </a:lnTo>
                <a:lnTo>
                  <a:pt x="3797300" y="27028775"/>
                </a:lnTo>
                <a:lnTo>
                  <a:pt x="3838576" y="26901775"/>
                </a:lnTo>
                <a:lnTo>
                  <a:pt x="3883024" y="26784299"/>
                </a:lnTo>
                <a:lnTo>
                  <a:pt x="3924300" y="26666823"/>
                </a:lnTo>
                <a:lnTo>
                  <a:pt x="3971924" y="26555699"/>
                </a:lnTo>
                <a:lnTo>
                  <a:pt x="4016376" y="26450923"/>
                </a:lnTo>
                <a:lnTo>
                  <a:pt x="4064000" y="26349323"/>
                </a:lnTo>
                <a:lnTo>
                  <a:pt x="4111624" y="26250899"/>
                </a:lnTo>
                <a:lnTo>
                  <a:pt x="4156076" y="26161999"/>
                </a:lnTo>
                <a:lnTo>
                  <a:pt x="4244976" y="25993723"/>
                </a:lnTo>
                <a:lnTo>
                  <a:pt x="4330700" y="25850847"/>
                </a:lnTo>
                <a:lnTo>
                  <a:pt x="4406900" y="25730199"/>
                </a:lnTo>
                <a:lnTo>
                  <a:pt x="4470400" y="25634947"/>
                </a:lnTo>
                <a:lnTo>
                  <a:pt x="4518024" y="25565099"/>
                </a:lnTo>
                <a:lnTo>
                  <a:pt x="4559300" y="25507947"/>
                </a:lnTo>
                <a:lnTo>
                  <a:pt x="4699000" y="25355547"/>
                </a:lnTo>
                <a:lnTo>
                  <a:pt x="4838700" y="25203147"/>
                </a:lnTo>
                <a:lnTo>
                  <a:pt x="4984752" y="25053923"/>
                </a:lnTo>
                <a:lnTo>
                  <a:pt x="5133976" y="24904699"/>
                </a:lnTo>
                <a:lnTo>
                  <a:pt x="5286376" y="24758647"/>
                </a:lnTo>
                <a:lnTo>
                  <a:pt x="5441952" y="24615775"/>
                </a:lnTo>
                <a:lnTo>
                  <a:pt x="5600700" y="24476075"/>
                </a:lnTo>
                <a:lnTo>
                  <a:pt x="5762624" y="24336375"/>
                </a:lnTo>
                <a:lnTo>
                  <a:pt x="5927724" y="24196675"/>
                </a:lnTo>
                <a:lnTo>
                  <a:pt x="6092824" y="24060147"/>
                </a:lnTo>
                <a:lnTo>
                  <a:pt x="6264276" y="23926799"/>
                </a:lnTo>
                <a:lnTo>
                  <a:pt x="6435724" y="23796623"/>
                </a:lnTo>
                <a:lnTo>
                  <a:pt x="6607176" y="23666447"/>
                </a:lnTo>
                <a:lnTo>
                  <a:pt x="6781800" y="23539447"/>
                </a:lnTo>
                <a:lnTo>
                  <a:pt x="6959600" y="23415623"/>
                </a:lnTo>
                <a:lnTo>
                  <a:pt x="7137400" y="23291799"/>
                </a:lnTo>
                <a:lnTo>
                  <a:pt x="7315200" y="23171147"/>
                </a:lnTo>
                <a:lnTo>
                  <a:pt x="7496176" y="23050499"/>
                </a:lnTo>
                <a:lnTo>
                  <a:pt x="7677152" y="22936199"/>
                </a:lnTo>
                <a:lnTo>
                  <a:pt x="7858124" y="22821899"/>
                </a:lnTo>
                <a:lnTo>
                  <a:pt x="8039100" y="22707599"/>
                </a:lnTo>
                <a:lnTo>
                  <a:pt x="8220076" y="22599647"/>
                </a:lnTo>
                <a:lnTo>
                  <a:pt x="8582024" y="22386923"/>
                </a:lnTo>
                <a:lnTo>
                  <a:pt x="8940800" y="22180547"/>
                </a:lnTo>
                <a:lnTo>
                  <a:pt x="9299576" y="21986875"/>
                </a:lnTo>
                <a:lnTo>
                  <a:pt x="9648824" y="21802723"/>
                </a:lnTo>
                <a:lnTo>
                  <a:pt x="9994900" y="21624923"/>
                </a:lnTo>
                <a:lnTo>
                  <a:pt x="10331448" y="21459823"/>
                </a:lnTo>
                <a:lnTo>
                  <a:pt x="10655300" y="21304247"/>
                </a:lnTo>
                <a:lnTo>
                  <a:pt x="10969624" y="21158199"/>
                </a:lnTo>
                <a:lnTo>
                  <a:pt x="11271248" y="21021675"/>
                </a:lnTo>
                <a:lnTo>
                  <a:pt x="11557000" y="20894675"/>
                </a:lnTo>
                <a:lnTo>
                  <a:pt x="11826876" y="20777199"/>
                </a:lnTo>
                <a:lnTo>
                  <a:pt x="12080876" y="20672423"/>
                </a:lnTo>
                <a:lnTo>
                  <a:pt x="12312648" y="20577175"/>
                </a:lnTo>
                <a:lnTo>
                  <a:pt x="12709524" y="20421599"/>
                </a:lnTo>
                <a:lnTo>
                  <a:pt x="13011152" y="20307299"/>
                </a:lnTo>
                <a:lnTo>
                  <a:pt x="13201648" y="20237447"/>
                </a:lnTo>
                <a:lnTo>
                  <a:pt x="13268324" y="20215223"/>
                </a:lnTo>
                <a:lnTo>
                  <a:pt x="13208000" y="18389599"/>
                </a:lnTo>
                <a:lnTo>
                  <a:pt x="13103224" y="18513423"/>
                </a:lnTo>
                <a:lnTo>
                  <a:pt x="13001624" y="18634075"/>
                </a:lnTo>
                <a:lnTo>
                  <a:pt x="12900024" y="18748375"/>
                </a:lnTo>
                <a:lnTo>
                  <a:pt x="12798424" y="18856323"/>
                </a:lnTo>
                <a:lnTo>
                  <a:pt x="12700000" y="18961099"/>
                </a:lnTo>
                <a:lnTo>
                  <a:pt x="12601576" y="19059523"/>
                </a:lnTo>
                <a:lnTo>
                  <a:pt x="12506324" y="19154775"/>
                </a:lnTo>
                <a:lnTo>
                  <a:pt x="12411076" y="19243675"/>
                </a:lnTo>
                <a:lnTo>
                  <a:pt x="12319000" y="19329399"/>
                </a:lnTo>
                <a:lnTo>
                  <a:pt x="12226924" y="19408775"/>
                </a:lnTo>
                <a:lnTo>
                  <a:pt x="12134848" y="19484975"/>
                </a:lnTo>
                <a:lnTo>
                  <a:pt x="12045952" y="19557999"/>
                </a:lnTo>
                <a:lnTo>
                  <a:pt x="11960224" y="19627847"/>
                </a:lnTo>
                <a:lnTo>
                  <a:pt x="11871324" y="19691347"/>
                </a:lnTo>
                <a:lnTo>
                  <a:pt x="11788776" y="19751675"/>
                </a:lnTo>
                <a:lnTo>
                  <a:pt x="11703048" y="19808823"/>
                </a:lnTo>
                <a:lnTo>
                  <a:pt x="11623676" y="19859623"/>
                </a:lnTo>
                <a:lnTo>
                  <a:pt x="11541124" y="19910423"/>
                </a:lnTo>
                <a:lnTo>
                  <a:pt x="11461752" y="19954875"/>
                </a:lnTo>
                <a:lnTo>
                  <a:pt x="11385552" y="19999323"/>
                </a:lnTo>
                <a:lnTo>
                  <a:pt x="11309352" y="20037423"/>
                </a:lnTo>
                <a:lnTo>
                  <a:pt x="11236324" y="20075523"/>
                </a:lnTo>
                <a:lnTo>
                  <a:pt x="11163300" y="20107275"/>
                </a:lnTo>
                <a:lnTo>
                  <a:pt x="11090276" y="20139023"/>
                </a:lnTo>
                <a:lnTo>
                  <a:pt x="11020424" y="20164423"/>
                </a:lnTo>
                <a:lnTo>
                  <a:pt x="10950576" y="20189823"/>
                </a:lnTo>
                <a:lnTo>
                  <a:pt x="10883900" y="20212047"/>
                </a:lnTo>
                <a:lnTo>
                  <a:pt x="10820400" y="20231099"/>
                </a:lnTo>
                <a:lnTo>
                  <a:pt x="10693400" y="20262847"/>
                </a:lnTo>
                <a:lnTo>
                  <a:pt x="10575924" y="20288247"/>
                </a:lnTo>
                <a:lnTo>
                  <a:pt x="10461624" y="20304123"/>
                </a:lnTo>
                <a:lnTo>
                  <a:pt x="10356848" y="20310475"/>
                </a:lnTo>
                <a:lnTo>
                  <a:pt x="10258424" y="20313647"/>
                </a:lnTo>
                <a:lnTo>
                  <a:pt x="10166352" y="20310475"/>
                </a:lnTo>
                <a:lnTo>
                  <a:pt x="10080624" y="20300947"/>
                </a:lnTo>
                <a:lnTo>
                  <a:pt x="10001248" y="20291423"/>
                </a:lnTo>
                <a:lnTo>
                  <a:pt x="9931400" y="20275547"/>
                </a:lnTo>
                <a:lnTo>
                  <a:pt x="9864724" y="20259675"/>
                </a:lnTo>
                <a:lnTo>
                  <a:pt x="9807576" y="20240623"/>
                </a:lnTo>
                <a:lnTo>
                  <a:pt x="9759952" y="20224747"/>
                </a:lnTo>
                <a:lnTo>
                  <a:pt x="9715500" y="20205699"/>
                </a:lnTo>
                <a:lnTo>
                  <a:pt x="9683752" y="20189823"/>
                </a:lnTo>
                <a:lnTo>
                  <a:pt x="9636124" y="20164423"/>
                </a:lnTo>
                <a:lnTo>
                  <a:pt x="9620248" y="20154899"/>
                </a:lnTo>
                <a:lnTo>
                  <a:pt x="9493248" y="20135847"/>
                </a:lnTo>
                <a:lnTo>
                  <a:pt x="9369424" y="20113623"/>
                </a:lnTo>
                <a:lnTo>
                  <a:pt x="9251952" y="20085047"/>
                </a:lnTo>
                <a:lnTo>
                  <a:pt x="9140824" y="20053299"/>
                </a:lnTo>
                <a:lnTo>
                  <a:pt x="9032876" y="20018375"/>
                </a:lnTo>
                <a:lnTo>
                  <a:pt x="8928100" y="19977099"/>
                </a:lnTo>
                <a:lnTo>
                  <a:pt x="8826500" y="19932647"/>
                </a:lnTo>
                <a:lnTo>
                  <a:pt x="8731248" y="19888199"/>
                </a:lnTo>
                <a:lnTo>
                  <a:pt x="8642352" y="19837399"/>
                </a:lnTo>
                <a:lnTo>
                  <a:pt x="8553448" y="19783423"/>
                </a:lnTo>
                <a:lnTo>
                  <a:pt x="8470900" y="19726275"/>
                </a:lnTo>
                <a:lnTo>
                  <a:pt x="8391524" y="19665947"/>
                </a:lnTo>
                <a:lnTo>
                  <a:pt x="8318500" y="19602447"/>
                </a:lnTo>
                <a:lnTo>
                  <a:pt x="8245476" y="19538947"/>
                </a:lnTo>
                <a:lnTo>
                  <a:pt x="8178800" y="19469099"/>
                </a:lnTo>
                <a:lnTo>
                  <a:pt x="8112124" y="19399247"/>
                </a:lnTo>
                <a:lnTo>
                  <a:pt x="8051800" y="19326223"/>
                </a:lnTo>
                <a:lnTo>
                  <a:pt x="7994648" y="19253199"/>
                </a:lnTo>
                <a:lnTo>
                  <a:pt x="7940676" y="19176999"/>
                </a:lnTo>
                <a:lnTo>
                  <a:pt x="7889876" y="19097623"/>
                </a:lnTo>
                <a:lnTo>
                  <a:pt x="7842248" y="19018247"/>
                </a:lnTo>
                <a:lnTo>
                  <a:pt x="7797800" y="18938875"/>
                </a:lnTo>
                <a:lnTo>
                  <a:pt x="7756524" y="18856323"/>
                </a:lnTo>
                <a:lnTo>
                  <a:pt x="7715248" y="18770599"/>
                </a:lnTo>
                <a:lnTo>
                  <a:pt x="7680324" y="18688047"/>
                </a:lnTo>
                <a:lnTo>
                  <a:pt x="7645400" y="18602323"/>
                </a:lnTo>
                <a:lnTo>
                  <a:pt x="7613648" y="18516599"/>
                </a:lnTo>
                <a:lnTo>
                  <a:pt x="7585076" y="18430875"/>
                </a:lnTo>
                <a:lnTo>
                  <a:pt x="7559676" y="18341975"/>
                </a:lnTo>
                <a:lnTo>
                  <a:pt x="7537448" y="18256247"/>
                </a:lnTo>
                <a:lnTo>
                  <a:pt x="7515224" y="18167351"/>
                </a:lnTo>
                <a:lnTo>
                  <a:pt x="7496176" y="18081623"/>
                </a:lnTo>
                <a:lnTo>
                  <a:pt x="7461248" y="17910175"/>
                </a:lnTo>
                <a:lnTo>
                  <a:pt x="7435848" y="17738723"/>
                </a:lnTo>
                <a:lnTo>
                  <a:pt x="7416800" y="17570451"/>
                </a:lnTo>
                <a:lnTo>
                  <a:pt x="7404100" y="17408523"/>
                </a:lnTo>
                <a:lnTo>
                  <a:pt x="7394576" y="17252951"/>
                </a:lnTo>
                <a:lnTo>
                  <a:pt x="7391400" y="17100551"/>
                </a:lnTo>
                <a:lnTo>
                  <a:pt x="7391400" y="16960851"/>
                </a:lnTo>
                <a:lnTo>
                  <a:pt x="7394576" y="16830675"/>
                </a:lnTo>
                <a:lnTo>
                  <a:pt x="7400924" y="16710025"/>
                </a:lnTo>
                <a:lnTo>
                  <a:pt x="7407276" y="16602075"/>
                </a:lnTo>
                <a:lnTo>
                  <a:pt x="7423152" y="16424275"/>
                </a:lnTo>
                <a:lnTo>
                  <a:pt x="7435848" y="16313149"/>
                </a:lnTo>
                <a:lnTo>
                  <a:pt x="7442200" y="16271874"/>
                </a:lnTo>
                <a:lnTo>
                  <a:pt x="8559800" y="16271874"/>
                </a:lnTo>
                <a:lnTo>
                  <a:pt x="9334500" y="15567024"/>
                </a:lnTo>
                <a:lnTo>
                  <a:pt x="10083800" y="14871700"/>
                </a:lnTo>
                <a:lnTo>
                  <a:pt x="10814048" y="14189075"/>
                </a:lnTo>
                <a:lnTo>
                  <a:pt x="11522076" y="13519149"/>
                </a:lnTo>
                <a:lnTo>
                  <a:pt x="12207876" y="12865099"/>
                </a:lnTo>
                <a:lnTo>
                  <a:pt x="12874624" y="12223749"/>
                </a:lnTo>
                <a:lnTo>
                  <a:pt x="13515976" y="11595100"/>
                </a:lnTo>
                <a:lnTo>
                  <a:pt x="14135100" y="10985499"/>
                </a:lnTo>
                <a:lnTo>
                  <a:pt x="14732000" y="10391775"/>
                </a:lnTo>
                <a:lnTo>
                  <a:pt x="15303500" y="9813925"/>
                </a:lnTo>
                <a:lnTo>
                  <a:pt x="15855952" y="9255125"/>
                </a:lnTo>
                <a:lnTo>
                  <a:pt x="16383000" y="8712198"/>
                </a:lnTo>
                <a:lnTo>
                  <a:pt x="16884648" y="8191500"/>
                </a:lnTo>
                <a:lnTo>
                  <a:pt x="17364076" y="7689850"/>
                </a:lnTo>
                <a:lnTo>
                  <a:pt x="17821276" y="7210425"/>
                </a:lnTo>
                <a:lnTo>
                  <a:pt x="18253076" y="6750050"/>
                </a:lnTo>
                <a:lnTo>
                  <a:pt x="18659476" y="6311900"/>
                </a:lnTo>
                <a:lnTo>
                  <a:pt x="19040476" y="5899150"/>
                </a:lnTo>
                <a:lnTo>
                  <a:pt x="19399248" y="5508625"/>
                </a:lnTo>
                <a:lnTo>
                  <a:pt x="19729448" y="5143500"/>
                </a:lnTo>
                <a:lnTo>
                  <a:pt x="20320000" y="4489450"/>
                </a:lnTo>
                <a:lnTo>
                  <a:pt x="20802600" y="3940174"/>
                </a:lnTo>
                <a:lnTo>
                  <a:pt x="21183600" y="3502024"/>
                </a:lnTo>
                <a:lnTo>
                  <a:pt x="21456648" y="3181349"/>
                </a:lnTo>
                <a:lnTo>
                  <a:pt x="21678900" y="2917825"/>
                </a:lnTo>
                <a:lnTo>
                  <a:pt x="21599524" y="2816225"/>
                </a:lnTo>
                <a:lnTo>
                  <a:pt x="21529676" y="2711450"/>
                </a:lnTo>
                <a:lnTo>
                  <a:pt x="21466176" y="2613025"/>
                </a:lnTo>
                <a:lnTo>
                  <a:pt x="21409024" y="2511425"/>
                </a:lnTo>
                <a:lnTo>
                  <a:pt x="21361400" y="2416174"/>
                </a:lnTo>
                <a:lnTo>
                  <a:pt x="21320124" y="2320925"/>
                </a:lnTo>
                <a:lnTo>
                  <a:pt x="21282024" y="2225675"/>
                </a:lnTo>
                <a:lnTo>
                  <a:pt x="21250276" y="2136775"/>
                </a:lnTo>
                <a:lnTo>
                  <a:pt x="21224876" y="2047875"/>
                </a:lnTo>
                <a:lnTo>
                  <a:pt x="21205824" y="1958975"/>
                </a:lnTo>
                <a:lnTo>
                  <a:pt x="21189952" y="1876425"/>
                </a:lnTo>
                <a:lnTo>
                  <a:pt x="21180424" y="1793875"/>
                </a:lnTo>
                <a:lnTo>
                  <a:pt x="21170900" y="1717675"/>
                </a:lnTo>
                <a:lnTo>
                  <a:pt x="21167724" y="1641475"/>
                </a:lnTo>
                <a:lnTo>
                  <a:pt x="21167724" y="1568450"/>
                </a:lnTo>
                <a:lnTo>
                  <a:pt x="21170900" y="1501775"/>
                </a:lnTo>
                <a:lnTo>
                  <a:pt x="21177248" y="1435100"/>
                </a:lnTo>
                <a:lnTo>
                  <a:pt x="21183600" y="1371600"/>
                </a:lnTo>
                <a:lnTo>
                  <a:pt x="21193124" y="1311275"/>
                </a:lnTo>
                <a:lnTo>
                  <a:pt x="21205824" y="1257300"/>
                </a:lnTo>
                <a:lnTo>
                  <a:pt x="21231224" y="1158875"/>
                </a:lnTo>
                <a:lnTo>
                  <a:pt x="21256624" y="1073150"/>
                </a:lnTo>
                <a:lnTo>
                  <a:pt x="21282024" y="1009650"/>
                </a:lnTo>
                <a:lnTo>
                  <a:pt x="21304248" y="958850"/>
                </a:lnTo>
                <a:lnTo>
                  <a:pt x="21326476" y="920750"/>
                </a:lnTo>
                <a:lnTo>
                  <a:pt x="21377276" y="835025"/>
                </a:lnTo>
                <a:lnTo>
                  <a:pt x="21428076" y="752475"/>
                </a:lnTo>
                <a:lnTo>
                  <a:pt x="21478876" y="676275"/>
                </a:lnTo>
                <a:lnTo>
                  <a:pt x="21532848" y="606425"/>
                </a:lnTo>
                <a:lnTo>
                  <a:pt x="21586824" y="539750"/>
                </a:lnTo>
                <a:lnTo>
                  <a:pt x="21640800" y="476250"/>
                </a:lnTo>
                <a:lnTo>
                  <a:pt x="21697952" y="419100"/>
                </a:lnTo>
                <a:lnTo>
                  <a:pt x="21755100" y="365125"/>
                </a:lnTo>
                <a:lnTo>
                  <a:pt x="21812248" y="317500"/>
                </a:lnTo>
                <a:lnTo>
                  <a:pt x="21869400" y="273050"/>
                </a:lnTo>
                <a:lnTo>
                  <a:pt x="21926552" y="231775"/>
                </a:lnTo>
                <a:lnTo>
                  <a:pt x="21983700" y="193675"/>
                </a:lnTo>
                <a:lnTo>
                  <a:pt x="22044024" y="158750"/>
                </a:lnTo>
                <a:lnTo>
                  <a:pt x="22104352" y="130175"/>
                </a:lnTo>
                <a:lnTo>
                  <a:pt x="22164676" y="101600"/>
                </a:lnTo>
                <a:lnTo>
                  <a:pt x="22221824" y="79375"/>
                </a:lnTo>
                <a:lnTo>
                  <a:pt x="22282152" y="60325"/>
                </a:lnTo>
                <a:lnTo>
                  <a:pt x="22342476" y="41275"/>
                </a:lnTo>
                <a:lnTo>
                  <a:pt x="22402800" y="28575"/>
                </a:lnTo>
                <a:lnTo>
                  <a:pt x="22463124" y="15875"/>
                </a:lnTo>
                <a:lnTo>
                  <a:pt x="22523448" y="9525"/>
                </a:lnTo>
                <a:lnTo>
                  <a:pt x="22583776" y="3175"/>
                </a:lnTo>
                <a:lnTo>
                  <a:pt x="22644100" y="0"/>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7" name="KSO_Shape"/>
          <p:cNvSpPr/>
          <p:nvPr/>
        </p:nvSpPr>
        <p:spPr bwMode="auto">
          <a:xfrm>
            <a:off x="1269432" y="4970121"/>
            <a:ext cx="852159" cy="1256253"/>
          </a:xfrm>
          <a:custGeom>
            <a:avLst/>
            <a:gdLst>
              <a:gd name="T0" fmla="*/ 5492752 w 25942924"/>
              <a:gd name="T1" fmla="*/ 26927175 h 38249223"/>
              <a:gd name="T2" fmla="*/ 4702176 w 25942924"/>
              <a:gd name="T3" fmla="*/ 29870399 h 38249223"/>
              <a:gd name="T4" fmla="*/ 8432800 w 25942924"/>
              <a:gd name="T5" fmla="*/ 33918523 h 38249223"/>
              <a:gd name="T6" fmla="*/ 12493624 w 25942924"/>
              <a:gd name="T7" fmla="*/ 34394775 h 38249223"/>
              <a:gd name="T8" fmla="*/ 13274676 w 25942924"/>
              <a:gd name="T9" fmla="*/ 32511999 h 38249223"/>
              <a:gd name="T10" fmla="*/ 10582276 w 25942924"/>
              <a:gd name="T11" fmla="*/ 31924623 h 38249223"/>
              <a:gd name="T12" fmla="*/ 8715376 w 25942924"/>
              <a:gd name="T13" fmla="*/ 29327475 h 38249223"/>
              <a:gd name="T14" fmla="*/ 9842500 w 25942924"/>
              <a:gd name="T15" fmla="*/ 27247847 h 38249223"/>
              <a:gd name="T16" fmla="*/ 11585576 w 25942924"/>
              <a:gd name="T17" fmla="*/ 27184347 h 38249223"/>
              <a:gd name="T18" fmla="*/ 12966700 w 25942924"/>
              <a:gd name="T19" fmla="*/ 27428823 h 38249223"/>
              <a:gd name="T20" fmla="*/ 13033376 w 25942924"/>
              <a:gd name="T21" fmla="*/ 26250899 h 38249223"/>
              <a:gd name="T22" fmla="*/ 10887076 w 25942924"/>
              <a:gd name="T23" fmla="*/ 26177875 h 38249223"/>
              <a:gd name="T24" fmla="*/ 5676900 w 25942924"/>
              <a:gd name="T25" fmla="*/ 974724 h 38249223"/>
              <a:gd name="T26" fmla="*/ 7677152 w 25942924"/>
              <a:gd name="T27" fmla="*/ 2273299 h 38249223"/>
              <a:gd name="T28" fmla="*/ 10979152 w 25942924"/>
              <a:gd name="T29" fmla="*/ 1511299 h 38249223"/>
              <a:gd name="T30" fmla="*/ 12147552 w 25942924"/>
              <a:gd name="T31" fmla="*/ 4095748 h 38249223"/>
              <a:gd name="T32" fmla="*/ 13385800 w 25942924"/>
              <a:gd name="T33" fmla="*/ 6937374 h 38249223"/>
              <a:gd name="T34" fmla="*/ 12369800 w 25942924"/>
              <a:gd name="T35" fmla="*/ 8848724 h 38249223"/>
              <a:gd name="T36" fmla="*/ 10944224 w 25942924"/>
              <a:gd name="T37" fmla="*/ 10118724 h 38249223"/>
              <a:gd name="T38" fmla="*/ 8134352 w 25942924"/>
              <a:gd name="T39" fmla="*/ 10988674 h 38249223"/>
              <a:gd name="T40" fmla="*/ 6178552 w 25942924"/>
              <a:gd name="T41" fmla="*/ 9788524 h 38249223"/>
              <a:gd name="T42" fmla="*/ 7943848 w 25942924"/>
              <a:gd name="T43" fmla="*/ 8858248 h 38249223"/>
              <a:gd name="T44" fmla="*/ 9032876 w 25942924"/>
              <a:gd name="T45" fmla="*/ 6708774 h 38249223"/>
              <a:gd name="T46" fmla="*/ 7140576 w 25942924"/>
              <a:gd name="T47" fmla="*/ 4949824 h 38249223"/>
              <a:gd name="T48" fmla="*/ 4384676 w 25942924"/>
              <a:gd name="T49" fmla="*/ 6226174 h 38249223"/>
              <a:gd name="T50" fmla="*/ 3854448 w 25942924"/>
              <a:gd name="T51" fmla="*/ 9004298 h 38249223"/>
              <a:gd name="T52" fmla="*/ 5695952 w 25942924"/>
              <a:gd name="T53" fmla="*/ 11490323 h 38249223"/>
              <a:gd name="T54" fmla="*/ 9324976 w 25942924"/>
              <a:gd name="T55" fmla="*/ 12211049 h 38249223"/>
              <a:gd name="T56" fmla="*/ 11537952 w 25942924"/>
              <a:gd name="T57" fmla="*/ 12665073 h 38249223"/>
              <a:gd name="T58" fmla="*/ 7064376 w 25942924"/>
              <a:gd name="T59" fmla="*/ 14573249 h 38249223"/>
              <a:gd name="T60" fmla="*/ 2994024 w 25942924"/>
              <a:gd name="T61" fmla="*/ 14096999 h 38249223"/>
              <a:gd name="T62" fmla="*/ 1031876 w 25942924"/>
              <a:gd name="T63" fmla="*/ 12036423 h 38249223"/>
              <a:gd name="T64" fmla="*/ 1216024 w 25942924"/>
              <a:gd name="T65" fmla="*/ 8693149 h 38249223"/>
              <a:gd name="T66" fmla="*/ 9524 w 25942924"/>
              <a:gd name="T67" fmla="*/ 6108699 h 38249223"/>
              <a:gd name="T68" fmla="*/ 1527176 w 25942924"/>
              <a:gd name="T69" fmla="*/ 3692524 h 38249223"/>
              <a:gd name="T70" fmla="*/ 3810000 w 25942924"/>
              <a:gd name="T71" fmla="*/ 1657349 h 38249223"/>
              <a:gd name="T72" fmla="*/ 23053676 w 25942924"/>
              <a:gd name="T73" fmla="*/ 38100 h 38249223"/>
              <a:gd name="T74" fmla="*/ 25657176 w 25942924"/>
              <a:gd name="T75" fmla="*/ 2285999 h 38249223"/>
              <a:gd name="T76" fmla="*/ 25558752 w 25942924"/>
              <a:gd name="T77" fmla="*/ 6111875 h 38249223"/>
              <a:gd name="T78" fmla="*/ 19513552 w 25942924"/>
              <a:gd name="T79" fmla="*/ 13350875 h 38249223"/>
              <a:gd name="T80" fmla="*/ 19570700 w 25942924"/>
              <a:gd name="T81" fmla="*/ 15982949 h 38249223"/>
              <a:gd name="T82" fmla="*/ 17770476 w 25942924"/>
              <a:gd name="T83" fmla="*/ 18173699 h 38249223"/>
              <a:gd name="T84" fmla="*/ 23190200 w 25942924"/>
              <a:gd name="T85" fmla="*/ 20151723 h 38249223"/>
              <a:gd name="T86" fmla="*/ 25063448 w 25942924"/>
              <a:gd name="T87" fmla="*/ 22933023 h 38249223"/>
              <a:gd name="T88" fmla="*/ 22244048 w 25942924"/>
              <a:gd name="T89" fmla="*/ 24831675 h 38249223"/>
              <a:gd name="T90" fmla="*/ 21183600 w 25942924"/>
              <a:gd name="T91" fmla="*/ 26219147 h 38249223"/>
              <a:gd name="T92" fmla="*/ 21983700 w 25942924"/>
              <a:gd name="T93" fmla="*/ 28184475 h 38249223"/>
              <a:gd name="T94" fmla="*/ 20805776 w 25942924"/>
              <a:gd name="T95" fmla="*/ 30540323 h 38249223"/>
              <a:gd name="T96" fmla="*/ 19091276 w 25942924"/>
              <a:gd name="T97" fmla="*/ 30613347 h 38249223"/>
              <a:gd name="T98" fmla="*/ 18430876 w 25942924"/>
              <a:gd name="T99" fmla="*/ 29695775 h 38249223"/>
              <a:gd name="T100" fmla="*/ 17110076 w 25942924"/>
              <a:gd name="T101" fmla="*/ 33810575 h 38249223"/>
              <a:gd name="T102" fmla="*/ 15474952 w 25942924"/>
              <a:gd name="T103" fmla="*/ 37547551 h 38249223"/>
              <a:gd name="T104" fmla="*/ 12985752 w 25942924"/>
              <a:gd name="T105" fmla="*/ 38236523 h 38249223"/>
              <a:gd name="T106" fmla="*/ 7734300 w 25942924"/>
              <a:gd name="T107" fmla="*/ 35312351 h 38249223"/>
              <a:gd name="T108" fmla="*/ 3908424 w 25942924"/>
              <a:gd name="T109" fmla="*/ 30219647 h 38249223"/>
              <a:gd name="T110" fmla="*/ 4111624 w 25942924"/>
              <a:gd name="T111" fmla="*/ 26250899 h 38249223"/>
              <a:gd name="T112" fmla="*/ 8940800 w 25942924"/>
              <a:gd name="T113" fmla="*/ 22180547 h 38249223"/>
              <a:gd name="T114" fmla="*/ 11788776 w 25942924"/>
              <a:gd name="T115" fmla="*/ 19751675 h 38249223"/>
              <a:gd name="T116" fmla="*/ 9369424 w 25942924"/>
              <a:gd name="T117" fmla="*/ 20113623 h 38249223"/>
              <a:gd name="T118" fmla="*/ 7461248 w 25942924"/>
              <a:gd name="T119" fmla="*/ 17910175 h 38249223"/>
              <a:gd name="T120" fmla="*/ 19040476 w 25942924"/>
              <a:gd name="T121" fmla="*/ 5899150 h 38249223"/>
              <a:gd name="T122" fmla="*/ 21304248 w 25942924"/>
              <a:gd name="T123" fmla="*/ 958850 h 38249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942924" h="38249223">
                <a:moveTo>
                  <a:pt x="12957176" y="23977599"/>
                </a:moveTo>
                <a:lnTo>
                  <a:pt x="12753976" y="24034747"/>
                </a:lnTo>
                <a:lnTo>
                  <a:pt x="12515848" y="24101423"/>
                </a:lnTo>
                <a:lnTo>
                  <a:pt x="12195176" y="24193499"/>
                </a:lnTo>
                <a:lnTo>
                  <a:pt x="11811000" y="24307799"/>
                </a:lnTo>
                <a:lnTo>
                  <a:pt x="11363324" y="24444323"/>
                </a:lnTo>
                <a:lnTo>
                  <a:pt x="10871200" y="24599899"/>
                </a:lnTo>
                <a:lnTo>
                  <a:pt x="10337800" y="24771347"/>
                </a:lnTo>
                <a:lnTo>
                  <a:pt x="10061576" y="24866599"/>
                </a:lnTo>
                <a:lnTo>
                  <a:pt x="9779000" y="24961847"/>
                </a:lnTo>
                <a:lnTo>
                  <a:pt x="9490076" y="25063447"/>
                </a:lnTo>
                <a:lnTo>
                  <a:pt x="9197976" y="25168223"/>
                </a:lnTo>
                <a:lnTo>
                  <a:pt x="8905876" y="25276175"/>
                </a:lnTo>
                <a:lnTo>
                  <a:pt x="8610600" y="25387299"/>
                </a:lnTo>
                <a:lnTo>
                  <a:pt x="8318500" y="25501599"/>
                </a:lnTo>
                <a:lnTo>
                  <a:pt x="8026400" y="25615899"/>
                </a:lnTo>
                <a:lnTo>
                  <a:pt x="7737476" y="25736547"/>
                </a:lnTo>
                <a:lnTo>
                  <a:pt x="7451724" y="25857199"/>
                </a:lnTo>
                <a:lnTo>
                  <a:pt x="7172324" y="25981023"/>
                </a:lnTo>
                <a:lnTo>
                  <a:pt x="6899276" y="26108023"/>
                </a:lnTo>
                <a:lnTo>
                  <a:pt x="6632576" y="26235023"/>
                </a:lnTo>
                <a:lnTo>
                  <a:pt x="6378576" y="26362023"/>
                </a:lnTo>
                <a:lnTo>
                  <a:pt x="6134100" y="26495375"/>
                </a:lnTo>
                <a:lnTo>
                  <a:pt x="5899152" y="26625547"/>
                </a:lnTo>
                <a:lnTo>
                  <a:pt x="5880100" y="26638247"/>
                </a:lnTo>
                <a:lnTo>
                  <a:pt x="5822952" y="26673175"/>
                </a:lnTo>
                <a:lnTo>
                  <a:pt x="5734048" y="26730323"/>
                </a:lnTo>
                <a:lnTo>
                  <a:pt x="5683248" y="26771599"/>
                </a:lnTo>
                <a:lnTo>
                  <a:pt x="5622924" y="26816047"/>
                </a:lnTo>
                <a:lnTo>
                  <a:pt x="5559424" y="26866847"/>
                </a:lnTo>
                <a:lnTo>
                  <a:pt x="5492752" y="26927175"/>
                </a:lnTo>
                <a:lnTo>
                  <a:pt x="5422900" y="26990675"/>
                </a:lnTo>
                <a:lnTo>
                  <a:pt x="5349876" y="27063699"/>
                </a:lnTo>
                <a:lnTo>
                  <a:pt x="5276848" y="27143075"/>
                </a:lnTo>
                <a:lnTo>
                  <a:pt x="5200648" y="27228799"/>
                </a:lnTo>
                <a:lnTo>
                  <a:pt x="5124448" y="27320875"/>
                </a:lnTo>
                <a:lnTo>
                  <a:pt x="5048248" y="27419299"/>
                </a:lnTo>
                <a:lnTo>
                  <a:pt x="5000624" y="27489147"/>
                </a:lnTo>
                <a:lnTo>
                  <a:pt x="4953000" y="27565347"/>
                </a:lnTo>
                <a:lnTo>
                  <a:pt x="4905376" y="27641547"/>
                </a:lnTo>
                <a:lnTo>
                  <a:pt x="4857752" y="27720923"/>
                </a:lnTo>
                <a:lnTo>
                  <a:pt x="4813300" y="27806647"/>
                </a:lnTo>
                <a:lnTo>
                  <a:pt x="4768848" y="27892375"/>
                </a:lnTo>
                <a:lnTo>
                  <a:pt x="4727576" y="27981275"/>
                </a:lnTo>
                <a:lnTo>
                  <a:pt x="4689476" y="28076523"/>
                </a:lnTo>
                <a:lnTo>
                  <a:pt x="4667248" y="28187647"/>
                </a:lnTo>
                <a:lnTo>
                  <a:pt x="4645024" y="28298775"/>
                </a:lnTo>
                <a:lnTo>
                  <a:pt x="4629152" y="28409899"/>
                </a:lnTo>
                <a:lnTo>
                  <a:pt x="4616448" y="28517847"/>
                </a:lnTo>
                <a:lnTo>
                  <a:pt x="4603752" y="28628975"/>
                </a:lnTo>
                <a:lnTo>
                  <a:pt x="4597400" y="28736923"/>
                </a:lnTo>
                <a:lnTo>
                  <a:pt x="4594224" y="28841699"/>
                </a:lnTo>
                <a:lnTo>
                  <a:pt x="4591048" y="28949647"/>
                </a:lnTo>
                <a:lnTo>
                  <a:pt x="4594224" y="29054423"/>
                </a:lnTo>
                <a:lnTo>
                  <a:pt x="4597400" y="29159199"/>
                </a:lnTo>
                <a:lnTo>
                  <a:pt x="4603752" y="29263975"/>
                </a:lnTo>
                <a:lnTo>
                  <a:pt x="4613276" y="29365575"/>
                </a:lnTo>
                <a:lnTo>
                  <a:pt x="4625976" y="29470347"/>
                </a:lnTo>
                <a:lnTo>
                  <a:pt x="4641848" y="29568775"/>
                </a:lnTo>
                <a:lnTo>
                  <a:pt x="4657724" y="29670375"/>
                </a:lnTo>
                <a:lnTo>
                  <a:pt x="4679952" y="29771975"/>
                </a:lnTo>
                <a:lnTo>
                  <a:pt x="4702176" y="29870399"/>
                </a:lnTo>
                <a:lnTo>
                  <a:pt x="4727576" y="29968823"/>
                </a:lnTo>
                <a:lnTo>
                  <a:pt x="4756152" y="30064075"/>
                </a:lnTo>
                <a:lnTo>
                  <a:pt x="4784724" y="30162499"/>
                </a:lnTo>
                <a:lnTo>
                  <a:pt x="4816476" y="30257747"/>
                </a:lnTo>
                <a:lnTo>
                  <a:pt x="4851400" y="30352999"/>
                </a:lnTo>
                <a:lnTo>
                  <a:pt x="4889500" y="30448247"/>
                </a:lnTo>
                <a:lnTo>
                  <a:pt x="4927600" y="30543499"/>
                </a:lnTo>
                <a:lnTo>
                  <a:pt x="4968876" y="30635575"/>
                </a:lnTo>
                <a:lnTo>
                  <a:pt x="5010152" y="30727647"/>
                </a:lnTo>
                <a:lnTo>
                  <a:pt x="5057776" y="30819723"/>
                </a:lnTo>
                <a:lnTo>
                  <a:pt x="5102224" y="30911799"/>
                </a:lnTo>
                <a:lnTo>
                  <a:pt x="5203824" y="31092775"/>
                </a:lnTo>
                <a:lnTo>
                  <a:pt x="5308600" y="31270575"/>
                </a:lnTo>
                <a:lnTo>
                  <a:pt x="5438776" y="31461075"/>
                </a:lnTo>
                <a:lnTo>
                  <a:pt x="5578476" y="31648399"/>
                </a:lnTo>
                <a:lnTo>
                  <a:pt x="5721352" y="31829375"/>
                </a:lnTo>
                <a:lnTo>
                  <a:pt x="5867400" y="32007175"/>
                </a:lnTo>
                <a:lnTo>
                  <a:pt x="6022976" y="32178623"/>
                </a:lnTo>
                <a:lnTo>
                  <a:pt x="6181724" y="32343723"/>
                </a:lnTo>
                <a:lnTo>
                  <a:pt x="6343648" y="32505647"/>
                </a:lnTo>
                <a:lnTo>
                  <a:pt x="6515100" y="32664399"/>
                </a:lnTo>
                <a:lnTo>
                  <a:pt x="6686552" y="32813623"/>
                </a:lnTo>
                <a:lnTo>
                  <a:pt x="6864352" y="32959675"/>
                </a:lnTo>
                <a:lnTo>
                  <a:pt x="7048500" y="33102547"/>
                </a:lnTo>
                <a:lnTo>
                  <a:pt x="7235824" y="33235899"/>
                </a:lnTo>
                <a:lnTo>
                  <a:pt x="7426324" y="33366075"/>
                </a:lnTo>
                <a:lnTo>
                  <a:pt x="7620000" y="33486723"/>
                </a:lnTo>
                <a:lnTo>
                  <a:pt x="7816848" y="33604199"/>
                </a:lnTo>
                <a:lnTo>
                  <a:pt x="8020048" y="33715323"/>
                </a:lnTo>
                <a:lnTo>
                  <a:pt x="8223248" y="33820099"/>
                </a:lnTo>
                <a:lnTo>
                  <a:pt x="8432800" y="33918523"/>
                </a:lnTo>
                <a:lnTo>
                  <a:pt x="8642352" y="34010599"/>
                </a:lnTo>
                <a:lnTo>
                  <a:pt x="8855076" y="34093147"/>
                </a:lnTo>
                <a:lnTo>
                  <a:pt x="9074152" y="34172523"/>
                </a:lnTo>
                <a:lnTo>
                  <a:pt x="9290048" y="34242375"/>
                </a:lnTo>
                <a:lnTo>
                  <a:pt x="9512300" y="34305875"/>
                </a:lnTo>
                <a:lnTo>
                  <a:pt x="9734552" y="34363023"/>
                </a:lnTo>
                <a:lnTo>
                  <a:pt x="9845676" y="34388423"/>
                </a:lnTo>
                <a:lnTo>
                  <a:pt x="9959976" y="34413823"/>
                </a:lnTo>
                <a:lnTo>
                  <a:pt x="10071100" y="34432875"/>
                </a:lnTo>
                <a:lnTo>
                  <a:pt x="10185400" y="34455099"/>
                </a:lnTo>
                <a:lnTo>
                  <a:pt x="10299700" y="34470975"/>
                </a:lnTo>
                <a:lnTo>
                  <a:pt x="10414000" y="34490023"/>
                </a:lnTo>
                <a:lnTo>
                  <a:pt x="10528300" y="34502723"/>
                </a:lnTo>
                <a:lnTo>
                  <a:pt x="10642600" y="34515423"/>
                </a:lnTo>
                <a:lnTo>
                  <a:pt x="10756900" y="34524947"/>
                </a:lnTo>
                <a:lnTo>
                  <a:pt x="10871200" y="34534475"/>
                </a:lnTo>
                <a:lnTo>
                  <a:pt x="10985500" y="34540823"/>
                </a:lnTo>
                <a:lnTo>
                  <a:pt x="11102976" y="34543999"/>
                </a:lnTo>
                <a:lnTo>
                  <a:pt x="11217276" y="34547175"/>
                </a:lnTo>
                <a:lnTo>
                  <a:pt x="11334752" y="34547175"/>
                </a:lnTo>
                <a:lnTo>
                  <a:pt x="11449048" y="34543999"/>
                </a:lnTo>
                <a:lnTo>
                  <a:pt x="11566524" y="34540823"/>
                </a:lnTo>
                <a:lnTo>
                  <a:pt x="11674476" y="34534475"/>
                </a:lnTo>
                <a:lnTo>
                  <a:pt x="11779248" y="34521775"/>
                </a:lnTo>
                <a:lnTo>
                  <a:pt x="11887200" y="34509075"/>
                </a:lnTo>
                <a:lnTo>
                  <a:pt x="11995152" y="34496375"/>
                </a:lnTo>
                <a:lnTo>
                  <a:pt x="12103100" y="34480499"/>
                </a:lnTo>
                <a:lnTo>
                  <a:pt x="12211048" y="34458275"/>
                </a:lnTo>
                <a:lnTo>
                  <a:pt x="12322176" y="34439223"/>
                </a:lnTo>
                <a:lnTo>
                  <a:pt x="12430124" y="34413823"/>
                </a:lnTo>
                <a:lnTo>
                  <a:pt x="12493624" y="34394775"/>
                </a:lnTo>
                <a:lnTo>
                  <a:pt x="12557124" y="34372547"/>
                </a:lnTo>
                <a:lnTo>
                  <a:pt x="12614276" y="34350323"/>
                </a:lnTo>
                <a:lnTo>
                  <a:pt x="12668248" y="34328099"/>
                </a:lnTo>
                <a:lnTo>
                  <a:pt x="12722224" y="34302699"/>
                </a:lnTo>
                <a:lnTo>
                  <a:pt x="12769848" y="34274123"/>
                </a:lnTo>
                <a:lnTo>
                  <a:pt x="12817476" y="34245547"/>
                </a:lnTo>
                <a:lnTo>
                  <a:pt x="12861924" y="34216975"/>
                </a:lnTo>
                <a:lnTo>
                  <a:pt x="12903200" y="34185223"/>
                </a:lnTo>
                <a:lnTo>
                  <a:pt x="12944476" y="34153475"/>
                </a:lnTo>
                <a:lnTo>
                  <a:pt x="12982576" y="34118547"/>
                </a:lnTo>
                <a:lnTo>
                  <a:pt x="13014324" y="34083623"/>
                </a:lnTo>
                <a:lnTo>
                  <a:pt x="13049248" y="34045523"/>
                </a:lnTo>
                <a:lnTo>
                  <a:pt x="13077824" y="34010599"/>
                </a:lnTo>
                <a:lnTo>
                  <a:pt x="13106400" y="33969323"/>
                </a:lnTo>
                <a:lnTo>
                  <a:pt x="13131800" y="33931223"/>
                </a:lnTo>
                <a:lnTo>
                  <a:pt x="13157200" y="33889947"/>
                </a:lnTo>
                <a:lnTo>
                  <a:pt x="13176248" y="33845499"/>
                </a:lnTo>
                <a:lnTo>
                  <a:pt x="13198476" y="33804223"/>
                </a:lnTo>
                <a:lnTo>
                  <a:pt x="13214352" y="33759775"/>
                </a:lnTo>
                <a:lnTo>
                  <a:pt x="13233400" y="33715323"/>
                </a:lnTo>
                <a:lnTo>
                  <a:pt x="13246100" y="33667699"/>
                </a:lnTo>
                <a:lnTo>
                  <a:pt x="13271500" y="33575623"/>
                </a:lnTo>
                <a:lnTo>
                  <a:pt x="13290552" y="33477199"/>
                </a:lnTo>
                <a:lnTo>
                  <a:pt x="13303248" y="33375599"/>
                </a:lnTo>
                <a:lnTo>
                  <a:pt x="13312776" y="33273999"/>
                </a:lnTo>
                <a:lnTo>
                  <a:pt x="13315952" y="33169223"/>
                </a:lnTo>
                <a:lnTo>
                  <a:pt x="13315952" y="33061275"/>
                </a:lnTo>
                <a:lnTo>
                  <a:pt x="13312776" y="32953323"/>
                </a:lnTo>
                <a:lnTo>
                  <a:pt x="13306424" y="32845375"/>
                </a:lnTo>
                <a:lnTo>
                  <a:pt x="13296900" y="32734247"/>
                </a:lnTo>
                <a:lnTo>
                  <a:pt x="13274676" y="32511999"/>
                </a:lnTo>
                <a:lnTo>
                  <a:pt x="13252448" y="32292923"/>
                </a:lnTo>
                <a:lnTo>
                  <a:pt x="13227048" y="32073847"/>
                </a:lnTo>
                <a:lnTo>
                  <a:pt x="13217524" y="31965899"/>
                </a:lnTo>
                <a:lnTo>
                  <a:pt x="13211176" y="31857947"/>
                </a:lnTo>
                <a:lnTo>
                  <a:pt x="13204824" y="31756347"/>
                </a:lnTo>
                <a:lnTo>
                  <a:pt x="13201648" y="31654747"/>
                </a:lnTo>
                <a:lnTo>
                  <a:pt x="13204824" y="31553147"/>
                </a:lnTo>
                <a:lnTo>
                  <a:pt x="13208000" y="31457899"/>
                </a:lnTo>
                <a:lnTo>
                  <a:pt x="13128624" y="31511875"/>
                </a:lnTo>
                <a:lnTo>
                  <a:pt x="13049248" y="31559499"/>
                </a:lnTo>
                <a:lnTo>
                  <a:pt x="12966700" y="31607123"/>
                </a:lnTo>
                <a:lnTo>
                  <a:pt x="12884152" y="31654747"/>
                </a:lnTo>
                <a:lnTo>
                  <a:pt x="12798424" y="31696023"/>
                </a:lnTo>
                <a:lnTo>
                  <a:pt x="12712700" y="31737299"/>
                </a:lnTo>
                <a:lnTo>
                  <a:pt x="12623800" y="31775399"/>
                </a:lnTo>
                <a:lnTo>
                  <a:pt x="12534900" y="31810323"/>
                </a:lnTo>
                <a:lnTo>
                  <a:pt x="12395200" y="31861123"/>
                </a:lnTo>
                <a:lnTo>
                  <a:pt x="12255500" y="31902399"/>
                </a:lnTo>
                <a:lnTo>
                  <a:pt x="12118976" y="31940499"/>
                </a:lnTo>
                <a:lnTo>
                  <a:pt x="11979276" y="31969075"/>
                </a:lnTo>
                <a:lnTo>
                  <a:pt x="11842752" y="31991299"/>
                </a:lnTo>
                <a:lnTo>
                  <a:pt x="11706224" y="32010347"/>
                </a:lnTo>
                <a:lnTo>
                  <a:pt x="11569700" y="32019875"/>
                </a:lnTo>
                <a:lnTo>
                  <a:pt x="11433176" y="32023047"/>
                </a:lnTo>
                <a:lnTo>
                  <a:pt x="11309352" y="32026223"/>
                </a:lnTo>
                <a:lnTo>
                  <a:pt x="11185524" y="32023047"/>
                </a:lnTo>
                <a:lnTo>
                  <a:pt x="11061700" y="32013523"/>
                </a:lnTo>
                <a:lnTo>
                  <a:pt x="10937876" y="32000823"/>
                </a:lnTo>
                <a:lnTo>
                  <a:pt x="10817224" y="31978599"/>
                </a:lnTo>
                <a:lnTo>
                  <a:pt x="10699752" y="31956375"/>
                </a:lnTo>
                <a:lnTo>
                  <a:pt x="10582276" y="31924623"/>
                </a:lnTo>
                <a:lnTo>
                  <a:pt x="10464800" y="31889699"/>
                </a:lnTo>
                <a:lnTo>
                  <a:pt x="10350500" y="31848423"/>
                </a:lnTo>
                <a:lnTo>
                  <a:pt x="10239376" y="31803975"/>
                </a:lnTo>
                <a:lnTo>
                  <a:pt x="10131424" y="31756347"/>
                </a:lnTo>
                <a:lnTo>
                  <a:pt x="10023476" y="31702375"/>
                </a:lnTo>
                <a:lnTo>
                  <a:pt x="9918700" y="31642047"/>
                </a:lnTo>
                <a:lnTo>
                  <a:pt x="9817100" y="31578547"/>
                </a:lnTo>
                <a:lnTo>
                  <a:pt x="9721848" y="31511875"/>
                </a:lnTo>
                <a:lnTo>
                  <a:pt x="9626600" y="31438847"/>
                </a:lnTo>
                <a:lnTo>
                  <a:pt x="9534524" y="31365823"/>
                </a:lnTo>
                <a:lnTo>
                  <a:pt x="9448800" y="31286447"/>
                </a:lnTo>
                <a:lnTo>
                  <a:pt x="9366248" y="31200723"/>
                </a:lnTo>
                <a:lnTo>
                  <a:pt x="9286876" y="31114999"/>
                </a:lnTo>
                <a:lnTo>
                  <a:pt x="9210676" y="31022923"/>
                </a:lnTo>
                <a:lnTo>
                  <a:pt x="9140824" y="30930847"/>
                </a:lnTo>
                <a:lnTo>
                  <a:pt x="9077324" y="30832423"/>
                </a:lnTo>
                <a:lnTo>
                  <a:pt x="9017000" y="30730823"/>
                </a:lnTo>
                <a:lnTo>
                  <a:pt x="8959848" y="30626047"/>
                </a:lnTo>
                <a:lnTo>
                  <a:pt x="8909048" y="30518099"/>
                </a:lnTo>
                <a:lnTo>
                  <a:pt x="8864600" y="30410147"/>
                </a:lnTo>
                <a:lnTo>
                  <a:pt x="8826500" y="30295847"/>
                </a:lnTo>
                <a:lnTo>
                  <a:pt x="8791576" y="30178375"/>
                </a:lnTo>
                <a:lnTo>
                  <a:pt x="8766176" y="30060899"/>
                </a:lnTo>
                <a:lnTo>
                  <a:pt x="8743952" y="29940247"/>
                </a:lnTo>
                <a:lnTo>
                  <a:pt x="8728076" y="29816423"/>
                </a:lnTo>
                <a:lnTo>
                  <a:pt x="8715376" y="29676723"/>
                </a:lnTo>
                <a:lnTo>
                  <a:pt x="8712200" y="29606875"/>
                </a:lnTo>
                <a:lnTo>
                  <a:pt x="8709024" y="29537023"/>
                </a:lnTo>
                <a:lnTo>
                  <a:pt x="8709024" y="29467175"/>
                </a:lnTo>
                <a:lnTo>
                  <a:pt x="8712200" y="29397323"/>
                </a:lnTo>
                <a:lnTo>
                  <a:pt x="8715376" y="29327475"/>
                </a:lnTo>
                <a:lnTo>
                  <a:pt x="8721724" y="29260799"/>
                </a:lnTo>
                <a:lnTo>
                  <a:pt x="8731248" y="29190947"/>
                </a:lnTo>
                <a:lnTo>
                  <a:pt x="8740776" y="29124275"/>
                </a:lnTo>
                <a:lnTo>
                  <a:pt x="8753476" y="29057599"/>
                </a:lnTo>
                <a:lnTo>
                  <a:pt x="8766176" y="28990923"/>
                </a:lnTo>
                <a:lnTo>
                  <a:pt x="8782048" y="28924247"/>
                </a:lnTo>
                <a:lnTo>
                  <a:pt x="8801100" y="28857575"/>
                </a:lnTo>
                <a:lnTo>
                  <a:pt x="8820152" y="28794075"/>
                </a:lnTo>
                <a:lnTo>
                  <a:pt x="8845552" y="28730575"/>
                </a:lnTo>
                <a:lnTo>
                  <a:pt x="8870952" y="28648023"/>
                </a:lnTo>
                <a:lnTo>
                  <a:pt x="8896352" y="28565475"/>
                </a:lnTo>
                <a:lnTo>
                  <a:pt x="8924924" y="28486099"/>
                </a:lnTo>
                <a:lnTo>
                  <a:pt x="8956676" y="28403547"/>
                </a:lnTo>
                <a:lnTo>
                  <a:pt x="9023352" y="28247975"/>
                </a:lnTo>
                <a:lnTo>
                  <a:pt x="9096376" y="28092399"/>
                </a:lnTo>
                <a:lnTo>
                  <a:pt x="9175752" y="27943175"/>
                </a:lnTo>
                <a:lnTo>
                  <a:pt x="9261476" y="27797123"/>
                </a:lnTo>
                <a:lnTo>
                  <a:pt x="9347200" y="27657423"/>
                </a:lnTo>
                <a:lnTo>
                  <a:pt x="9439276" y="27520899"/>
                </a:lnTo>
                <a:lnTo>
                  <a:pt x="9480552" y="27447875"/>
                </a:lnTo>
                <a:lnTo>
                  <a:pt x="9521824" y="27381199"/>
                </a:lnTo>
                <a:lnTo>
                  <a:pt x="9563100" y="27324047"/>
                </a:lnTo>
                <a:lnTo>
                  <a:pt x="9601200" y="27270075"/>
                </a:lnTo>
                <a:lnTo>
                  <a:pt x="9639300" y="27228799"/>
                </a:lnTo>
                <a:lnTo>
                  <a:pt x="9674224" y="27193875"/>
                </a:lnTo>
                <a:lnTo>
                  <a:pt x="9705976" y="27168475"/>
                </a:lnTo>
                <a:lnTo>
                  <a:pt x="9721848" y="27162123"/>
                </a:lnTo>
                <a:lnTo>
                  <a:pt x="9737724" y="27155775"/>
                </a:lnTo>
                <a:lnTo>
                  <a:pt x="9763124" y="27181175"/>
                </a:lnTo>
                <a:lnTo>
                  <a:pt x="9798048" y="27212923"/>
                </a:lnTo>
                <a:lnTo>
                  <a:pt x="9842500" y="27247847"/>
                </a:lnTo>
                <a:lnTo>
                  <a:pt x="9902824" y="27285947"/>
                </a:lnTo>
                <a:lnTo>
                  <a:pt x="9975848" y="27327223"/>
                </a:lnTo>
                <a:lnTo>
                  <a:pt x="10017124" y="27346275"/>
                </a:lnTo>
                <a:lnTo>
                  <a:pt x="10058400" y="27365323"/>
                </a:lnTo>
                <a:lnTo>
                  <a:pt x="10106024" y="27381199"/>
                </a:lnTo>
                <a:lnTo>
                  <a:pt x="10156824" y="27397075"/>
                </a:lnTo>
                <a:lnTo>
                  <a:pt x="10210800" y="27409775"/>
                </a:lnTo>
                <a:lnTo>
                  <a:pt x="10264776" y="27422475"/>
                </a:lnTo>
                <a:lnTo>
                  <a:pt x="10325100" y="27428823"/>
                </a:lnTo>
                <a:lnTo>
                  <a:pt x="10388600" y="27435175"/>
                </a:lnTo>
                <a:lnTo>
                  <a:pt x="10452100" y="27435175"/>
                </a:lnTo>
                <a:lnTo>
                  <a:pt x="10521952" y="27435175"/>
                </a:lnTo>
                <a:lnTo>
                  <a:pt x="10594976" y="27428823"/>
                </a:lnTo>
                <a:lnTo>
                  <a:pt x="10668000" y="27416123"/>
                </a:lnTo>
                <a:lnTo>
                  <a:pt x="10744200" y="27400247"/>
                </a:lnTo>
                <a:lnTo>
                  <a:pt x="10826752" y="27378023"/>
                </a:lnTo>
                <a:lnTo>
                  <a:pt x="10909300" y="27349447"/>
                </a:lnTo>
                <a:lnTo>
                  <a:pt x="10995024" y="27314523"/>
                </a:lnTo>
                <a:lnTo>
                  <a:pt x="11083924" y="27276423"/>
                </a:lnTo>
                <a:lnTo>
                  <a:pt x="11176000" y="27228799"/>
                </a:lnTo>
                <a:lnTo>
                  <a:pt x="11271248" y="27174823"/>
                </a:lnTo>
                <a:lnTo>
                  <a:pt x="11369676" y="27111323"/>
                </a:lnTo>
                <a:lnTo>
                  <a:pt x="11395076" y="27111323"/>
                </a:lnTo>
                <a:lnTo>
                  <a:pt x="11420476" y="27111323"/>
                </a:lnTo>
                <a:lnTo>
                  <a:pt x="11455400" y="27114499"/>
                </a:lnTo>
                <a:lnTo>
                  <a:pt x="11490324" y="27124023"/>
                </a:lnTo>
                <a:lnTo>
                  <a:pt x="11525248" y="27136723"/>
                </a:lnTo>
                <a:lnTo>
                  <a:pt x="11541124" y="27146247"/>
                </a:lnTo>
                <a:lnTo>
                  <a:pt x="11557000" y="27155775"/>
                </a:lnTo>
                <a:lnTo>
                  <a:pt x="11572876" y="27168475"/>
                </a:lnTo>
                <a:lnTo>
                  <a:pt x="11585576" y="27184347"/>
                </a:lnTo>
                <a:lnTo>
                  <a:pt x="11595100" y="27200223"/>
                </a:lnTo>
                <a:lnTo>
                  <a:pt x="11601448" y="27219275"/>
                </a:lnTo>
                <a:lnTo>
                  <a:pt x="11607800" y="27238323"/>
                </a:lnTo>
                <a:lnTo>
                  <a:pt x="11607800" y="27263723"/>
                </a:lnTo>
                <a:lnTo>
                  <a:pt x="11607800" y="27292299"/>
                </a:lnTo>
                <a:lnTo>
                  <a:pt x="11601448" y="27320875"/>
                </a:lnTo>
                <a:lnTo>
                  <a:pt x="11588752" y="27352623"/>
                </a:lnTo>
                <a:lnTo>
                  <a:pt x="11576048" y="27390723"/>
                </a:lnTo>
                <a:lnTo>
                  <a:pt x="11553824" y="27428823"/>
                </a:lnTo>
                <a:lnTo>
                  <a:pt x="11528424" y="27473275"/>
                </a:lnTo>
                <a:lnTo>
                  <a:pt x="11496676" y="27520899"/>
                </a:lnTo>
                <a:lnTo>
                  <a:pt x="11458576" y="27571699"/>
                </a:lnTo>
                <a:lnTo>
                  <a:pt x="11414124" y="27625675"/>
                </a:lnTo>
                <a:lnTo>
                  <a:pt x="11363324" y="27685999"/>
                </a:lnTo>
                <a:lnTo>
                  <a:pt x="11303000" y="27749499"/>
                </a:lnTo>
                <a:lnTo>
                  <a:pt x="11236324" y="27816175"/>
                </a:lnTo>
                <a:lnTo>
                  <a:pt x="11315700" y="27812999"/>
                </a:lnTo>
                <a:lnTo>
                  <a:pt x="11528424" y="27793947"/>
                </a:lnTo>
                <a:lnTo>
                  <a:pt x="11671300" y="27778075"/>
                </a:lnTo>
                <a:lnTo>
                  <a:pt x="11826876" y="27759023"/>
                </a:lnTo>
                <a:lnTo>
                  <a:pt x="11998324" y="27733623"/>
                </a:lnTo>
                <a:lnTo>
                  <a:pt x="12176124" y="27701875"/>
                </a:lnTo>
                <a:lnTo>
                  <a:pt x="12353924" y="27663775"/>
                </a:lnTo>
                <a:lnTo>
                  <a:pt x="12439648" y="27641547"/>
                </a:lnTo>
                <a:lnTo>
                  <a:pt x="12525376" y="27616147"/>
                </a:lnTo>
                <a:lnTo>
                  <a:pt x="12607924" y="27590747"/>
                </a:lnTo>
                <a:lnTo>
                  <a:pt x="12690476" y="27562175"/>
                </a:lnTo>
                <a:lnTo>
                  <a:pt x="12766676" y="27533599"/>
                </a:lnTo>
                <a:lnTo>
                  <a:pt x="12839700" y="27501847"/>
                </a:lnTo>
                <a:lnTo>
                  <a:pt x="12906376" y="27466923"/>
                </a:lnTo>
                <a:lnTo>
                  <a:pt x="12966700" y="27428823"/>
                </a:lnTo>
                <a:lnTo>
                  <a:pt x="13020676" y="27390723"/>
                </a:lnTo>
                <a:lnTo>
                  <a:pt x="13071476" y="27349447"/>
                </a:lnTo>
                <a:lnTo>
                  <a:pt x="13090524" y="27327223"/>
                </a:lnTo>
                <a:lnTo>
                  <a:pt x="13109576" y="27304999"/>
                </a:lnTo>
                <a:lnTo>
                  <a:pt x="13128624" y="27279599"/>
                </a:lnTo>
                <a:lnTo>
                  <a:pt x="13141324" y="27257375"/>
                </a:lnTo>
                <a:lnTo>
                  <a:pt x="13154024" y="27231975"/>
                </a:lnTo>
                <a:lnTo>
                  <a:pt x="13166724" y="27206575"/>
                </a:lnTo>
                <a:lnTo>
                  <a:pt x="13173076" y="27181175"/>
                </a:lnTo>
                <a:lnTo>
                  <a:pt x="13179424" y="27155775"/>
                </a:lnTo>
                <a:lnTo>
                  <a:pt x="12030076" y="27066875"/>
                </a:lnTo>
                <a:lnTo>
                  <a:pt x="12141200" y="27009723"/>
                </a:lnTo>
                <a:lnTo>
                  <a:pt x="12261848" y="26949399"/>
                </a:lnTo>
                <a:lnTo>
                  <a:pt x="12404724" y="26870023"/>
                </a:lnTo>
                <a:lnTo>
                  <a:pt x="12560300" y="26777947"/>
                </a:lnTo>
                <a:lnTo>
                  <a:pt x="12639676" y="26727147"/>
                </a:lnTo>
                <a:lnTo>
                  <a:pt x="12715876" y="26679523"/>
                </a:lnTo>
                <a:lnTo>
                  <a:pt x="12788900" y="26628723"/>
                </a:lnTo>
                <a:lnTo>
                  <a:pt x="12855576" y="26577923"/>
                </a:lnTo>
                <a:lnTo>
                  <a:pt x="12915900" y="26527123"/>
                </a:lnTo>
                <a:lnTo>
                  <a:pt x="12969876" y="26476323"/>
                </a:lnTo>
                <a:lnTo>
                  <a:pt x="13011152" y="26428699"/>
                </a:lnTo>
                <a:lnTo>
                  <a:pt x="13027024" y="26406475"/>
                </a:lnTo>
                <a:lnTo>
                  <a:pt x="13042900" y="26384247"/>
                </a:lnTo>
                <a:lnTo>
                  <a:pt x="13052424" y="26362023"/>
                </a:lnTo>
                <a:lnTo>
                  <a:pt x="13058776" y="26339799"/>
                </a:lnTo>
                <a:lnTo>
                  <a:pt x="13061952" y="26320747"/>
                </a:lnTo>
                <a:lnTo>
                  <a:pt x="13061952" y="26301699"/>
                </a:lnTo>
                <a:lnTo>
                  <a:pt x="13055600" y="26282647"/>
                </a:lnTo>
                <a:lnTo>
                  <a:pt x="13046076" y="26266775"/>
                </a:lnTo>
                <a:lnTo>
                  <a:pt x="13033376" y="26250899"/>
                </a:lnTo>
                <a:lnTo>
                  <a:pt x="13014324" y="26238199"/>
                </a:lnTo>
                <a:lnTo>
                  <a:pt x="12992100" y="26222323"/>
                </a:lnTo>
                <a:lnTo>
                  <a:pt x="12960352" y="26212799"/>
                </a:lnTo>
                <a:lnTo>
                  <a:pt x="12928600" y="26200099"/>
                </a:lnTo>
                <a:lnTo>
                  <a:pt x="12887324" y="26193747"/>
                </a:lnTo>
                <a:lnTo>
                  <a:pt x="12842876" y="26184223"/>
                </a:lnTo>
                <a:lnTo>
                  <a:pt x="12792076" y="26177875"/>
                </a:lnTo>
                <a:lnTo>
                  <a:pt x="12731752" y="26174699"/>
                </a:lnTo>
                <a:lnTo>
                  <a:pt x="12668248" y="26174699"/>
                </a:lnTo>
                <a:lnTo>
                  <a:pt x="12598400" y="26171523"/>
                </a:lnTo>
                <a:lnTo>
                  <a:pt x="12519024" y="26174699"/>
                </a:lnTo>
                <a:lnTo>
                  <a:pt x="12344400" y="26184223"/>
                </a:lnTo>
                <a:lnTo>
                  <a:pt x="12138024" y="26203275"/>
                </a:lnTo>
                <a:lnTo>
                  <a:pt x="11899900" y="26231847"/>
                </a:lnTo>
                <a:lnTo>
                  <a:pt x="11630024" y="26269947"/>
                </a:lnTo>
                <a:lnTo>
                  <a:pt x="11325224" y="26317575"/>
                </a:lnTo>
                <a:lnTo>
                  <a:pt x="11287124" y="26320747"/>
                </a:lnTo>
                <a:lnTo>
                  <a:pt x="11242676" y="26323923"/>
                </a:lnTo>
                <a:lnTo>
                  <a:pt x="11188700" y="26327099"/>
                </a:lnTo>
                <a:lnTo>
                  <a:pt x="11128376" y="26327099"/>
                </a:lnTo>
                <a:lnTo>
                  <a:pt x="11068048" y="26323923"/>
                </a:lnTo>
                <a:lnTo>
                  <a:pt x="11007724" y="26314399"/>
                </a:lnTo>
                <a:lnTo>
                  <a:pt x="10982324" y="26308047"/>
                </a:lnTo>
                <a:lnTo>
                  <a:pt x="10956924" y="26301699"/>
                </a:lnTo>
                <a:lnTo>
                  <a:pt x="10934700" y="26288999"/>
                </a:lnTo>
                <a:lnTo>
                  <a:pt x="10915648" y="26276299"/>
                </a:lnTo>
                <a:lnTo>
                  <a:pt x="10899776" y="26263599"/>
                </a:lnTo>
                <a:lnTo>
                  <a:pt x="10887076" y="26244547"/>
                </a:lnTo>
                <a:lnTo>
                  <a:pt x="10880724" y="26225499"/>
                </a:lnTo>
                <a:lnTo>
                  <a:pt x="10880724" y="26203275"/>
                </a:lnTo>
                <a:lnTo>
                  <a:pt x="10887076" y="26177875"/>
                </a:lnTo>
                <a:lnTo>
                  <a:pt x="10896600" y="26149299"/>
                </a:lnTo>
                <a:lnTo>
                  <a:pt x="10915648" y="26117547"/>
                </a:lnTo>
                <a:lnTo>
                  <a:pt x="10941048" y="26082623"/>
                </a:lnTo>
                <a:lnTo>
                  <a:pt x="10975976" y="26044523"/>
                </a:lnTo>
                <a:lnTo>
                  <a:pt x="11017248" y="26000075"/>
                </a:lnTo>
                <a:lnTo>
                  <a:pt x="11068048" y="25952447"/>
                </a:lnTo>
                <a:lnTo>
                  <a:pt x="11128376" y="25901647"/>
                </a:lnTo>
                <a:lnTo>
                  <a:pt x="11201400" y="25847675"/>
                </a:lnTo>
                <a:lnTo>
                  <a:pt x="11280776" y="25787347"/>
                </a:lnTo>
                <a:lnTo>
                  <a:pt x="11344276" y="25742899"/>
                </a:lnTo>
                <a:lnTo>
                  <a:pt x="11512552" y="25615899"/>
                </a:lnTo>
                <a:lnTo>
                  <a:pt x="11626848" y="25526999"/>
                </a:lnTo>
                <a:lnTo>
                  <a:pt x="11753848" y="25425399"/>
                </a:lnTo>
                <a:lnTo>
                  <a:pt x="11893552" y="25307923"/>
                </a:lnTo>
                <a:lnTo>
                  <a:pt x="12036424" y="25180923"/>
                </a:lnTo>
                <a:lnTo>
                  <a:pt x="12185648" y="25044399"/>
                </a:lnTo>
                <a:lnTo>
                  <a:pt x="12331700" y="24901523"/>
                </a:lnTo>
                <a:lnTo>
                  <a:pt x="12401552" y="24825323"/>
                </a:lnTo>
                <a:lnTo>
                  <a:pt x="12471400" y="24749123"/>
                </a:lnTo>
                <a:lnTo>
                  <a:pt x="12538076" y="24672923"/>
                </a:lnTo>
                <a:lnTo>
                  <a:pt x="12604752" y="24596723"/>
                </a:lnTo>
                <a:lnTo>
                  <a:pt x="12665076" y="24517347"/>
                </a:lnTo>
                <a:lnTo>
                  <a:pt x="12722224" y="24441147"/>
                </a:lnTo>
                <a:lnTo>
                  <a:pt x="12773024" y="24361775"/>
                </a:lnTo>
                <a:lnTo>
                  <a:pt x="12823824" y="24285575"/>
                </a:lnTo>
                <a:lnTo>
                  <a:pt x="12865100" y="24206199"/>
                </a:lnTo>
                <a:lnTo>
                  <a:pt x="12903200" y="24129999"/>
                </a:lnTo>
                <a:lnTo>
                  <a:pt x="12934952" y="24053799"/>
                </a:lnTo>
                <a:lnTo>
                  <a:pt x="12957176" y="23977599"/>
                </a:lnTo>
                <a:close/>
                <a:moveTo>
                  <a:pt x="5556248" y="971549"/>
                </a:moveTo>
                <a:lnTo>
                  <a:pt x="5676900" y="974724"/>
                </a:lnTo>
                <a:lnTo>
                  <a:pt x="5822952" y="981074"/>
                </a:lnTo>
                <a:lnTo>
                  <a:pt x="5902324" y="990599"/>
                </a:lnTo>
                <a:lnTo>
                  <a:pt x="5984876" y="1000124"/>
                </a:lnTo>
                <a:lnTo>
                  <a:pt x="6073776" y="1012824"/>
                </a:lnTo>
                <a:lnTo>
                  <a:pt x="6165848" y="1028699"/>
                </a:lnTo>
                <a:lnTo>
                  <a:pt x="6257924" y="1050924"/>
                </a:lnTo>
                <a:lnTo>
                  <a:pt x="6356352" y="1073149"/>
                </a:lnTo>
                <a:lnTo>
                  <a:pt x="6451600" y="1101724"/>
                </a:lnTo>
                <a:lnTo>
                  <a:pt x="6550024" y="1136649"/>
                </a:lnTo>
                <a:lnTo>
                  <a:pt x="6648448" y="1174749"/>
                </a:lnTo>
                <a:lnTo>
                  <a:pt x="6746876" y="1216024"/>
                </a:lnTo>
                <a:lnTo>
                  <a:pt x="6842124" y="1266824"/>
                </a:lnTo>
                <a:lnTo>
                  <a:pt x="6937376" y="1320799"/>
                </a:lnTo>
                <a:lnTo>
                  <a:pt x="7032624" y="1381124"/>
                </a:lnTo>
                <a:lnTo>
                  <a:pt x="7121524" y="1450974"/>
                </a:lnTo>
                <a:lnTo>
                  <a:pt x="7165976" y="1485899"/>
                </a:lnTo>
                <a:lnTo>
                  <a:pt x="7207248" y="1523999"/>
                </a:lnTo>
                <a:lnTo>
                  <a:pt x="7251700" y="1565274"/>
                </a:lnTo>
                <a:lnTo>
                  <a:pt x="7292976" y="1606549"/>
                </a:lnTo>
                <a:lnTo>
                  <a:pt x="7331076" y="1650999"/>
                </a:lnTo>
                <a:lnTo>
                  <a:pt x="7372352" y="1695449"/>
                </a:lnTo>
                <a:lnTo>
                  <a:pt x="7407276" y="1743074"/>
                </a:lnTo>
                <a:lnTo>
                  <a:pt x="7445376" y="1793874"/>
                </a:lnTo>
                <a:lnTo>
                  <a:pt x="7480300" y="1847849"/>
                </a:lnTo>
                <a:lnTo>
                  <a:pt x="7512048" y="1901824"/>
                </a:lnTo>
                <a:lnTo>
                  <a:pt x="7543800" y="1955799"/>
                </a:lnTo>
                <a:lnTo>
                  <a:pt x="7575552" y="2016124"/>
                </a:lnTo>
                <a:lnTo>
                  <a:pt x="7604124" y="2076449"/>
                </a:lnTo>
                <a:lnTo>
                  <a:pt x="7629524" y="2139949"/>
                </a:lnTo>
                <a:lnTo>
                  <a:pt x="7654924" y="2203448"/>
                </a:lnTo>
                <a:lnTo>
                  <a:pt x="7677152" y="2273299"/>
                </a:lnTo>
                <a:lnTo>
                  <a:pt x="7753352" y="2216149"/>
                </a:lnTo>
                <a:lnTo>
                  <a:pt x="7842248" y="2152649"/>
                </a:lnTo>
                <a:lnTo>
                  <a:pt x="7966076" y="2070099"/>
                </a:lnTo>
                <a:lnTo>
                  <a:pt x="8115300" y="1978024"/>
                </a:lnTo>
                <a:lnTo>
                  <a:pt x="8204200" y="1927224"/>
                </a:lnTo>
                <a:lnTo>
                  <a:pt x="8296276" y="1879599"/>
                </a:lnTo>
                <a:lnTo>
                  <a:pt x="8394700" y="1825624"/>
                </a:lnTo>
                <a:lnTo>
                  <a:pt x="8502648" y="1774824"/>
                </a:lnTo>
                <a:lnTo>
                  <a:pt x="8613776" y="1727199"/>
                </a:lnTo>
                <a:lnTo>
                  <a:pt x="8731248" y="1676399"/>
                </a:lnTo>
                <a:lnTo>
                  <a:pt x="8851900" y="1628774"/>
                </a:lnTo>
                <a:lnTo>
                  <a:pt x="8978900" y="1584324"/>
                </a:lnTo>
                <a:lnTo>
                  <a:pt x="9112248" y="1543049"/>
                </a:lnTo>
                <a:lnTo>
                  <a:pt x="9248776" y="1504949"/>
                </a:lnTo>
                <a:lnTo>
                  <a:pt x="9391648" y="1473199"/>
                </a:lnTo>
                <a:lnTo>
                  <a:pt x="9537700" y="1444624"/>
                </a:lnTo>
                <a:lnTo>
                  <a:pt x="9683752" y="1419224"/>
                </a:lnTo>
                <a:lnTo>
                  <a:pt x="9836152" y="1403349"/>
                </a:lnTo>
                <a:lnTo>
                  <a:pt x="9991724" y="1393824"/>
                </a:lnTo>
                <a:lnTo>
                  <a:pt x="10071100" y="1390649"/>
                </a:lnTo>
                <a:lnTo>
                  <a:pt x="10150476" y="1390649"/>
                </a:lnTo>
                <a:lnTo>
                  <a:pt x="10233024" y="1393824"/>
                </a:lnTo>
                <a:lnTo>
                  <a:pt x="10312400" y="1396999"/>
                </a:lnTo>
                <a:lnTo>
                  <a:pt x="10394952" y="1403349"/>
                </a:lnTo>
                <a:lnTo>
                  <a:pt x="10477500" y="1409699"/>
                </a:lnTo>
                <a:lnTo>
                  <a:pt x="10560048" y="1422399"/>
                </a:lnTo>
                <a:lnTo>
                  <a:pt x="10642600" y="1435099"/>
                </a:lnTo>
                <a:lnTo>
                  <a:pt x="10725152" y="1450974"/>
                </a:lnTo>
                <a:lnTo>
                  <a:pt x="10810876" y="1466849"/>
                </a:lnTo>
                <a:lnTo>
                  <a:pt x="10893424" y="1489074"/>
                </a:lnTo>
                <a:lnTo>
                  <a:pt x="10979152" y="1511299"/>
                </a:lnTo>
                <a:lnTo>
                  <a:pt x="11064876" y="1536699"/>
                </a:lnTo>
                <a:lnTo>
                  <a:pt x="11150600" y="1565274"/>
                </a:lnTo>
                <a:lnTo>
                  <a:pt x="11207752" y="1609724"/>
                </a:lnTo>
                <a:lnTo>
                  <a:pt x="11271248" y="1666874"/>
                </a:lnTo>
                <a:lnTo>
                  <a:pt x="11353800" y="1743074"/>
                </a:lnTo>
                <a:lnTo>
                  <a:pt x="11401424" y="1790699"/>
                </a:lnTo>
                <a:lnTo>
                  <a:pt x="11449048" y="1844674"/>
                </a:lnTo>
                <a:lnTo>
                  <a:pt x="11503024" y="1901824"/>
                </a:lnTo>
                <a:lnTo>
                  <a:pt x="11557000" y="1965324"/>
                </a:lnTo>
                <a:lnTo>
                  <a:pt x="11610976" y="2035174"/>
                </a:lnTo>
                <a:lnTo>
                  <a:pt x="11664952" y="2111374"/>
                </a:lnTo>
                <a:lnTo>
                  <a:pt x="11718924" y="2193924"/>
                </a:lnTo>
                <a:lnTo>
                  <a:pt x="11772900" y="2279648"/>
                </a:lnTo>
                <a:lnTo>
                  <a:pt x="11826876" y="2371724"/>
                </a:lnTo>
                <a:lnTo>
                  <a:pt x="11877676" y="2470149"/>
                </a:lnTo>
                <a:lnTo>
                  <a:pt x="11928476" y="2574924"/>
                </a:lnTo>
                <a:lnTo>
                  <a:pt x="11972924" y="2682874"/>
                </a:lnTo>
                <a:lnTo>
                  <a:pt x="12017376" y="2800349"/>
                </a:lnTo>
                <a:lnTo>
                  <a:pt x="12055476" y="2920999"/>
                </a:lnTo>
                <a:lnTo>
                  <a:pt x="12087224" y="3047999"/>
                </a:lnTo>
                <a:lnTo>
                  <a:pt x="12115800" y="3178174"/>
                </a:lnTo>
                <a:lnTo>
                  <a:pt x="12141200" y="3317874"/>
                </a:lnTo>
                <a:lnTo>
                  <a:pt x="12157076" y="3460749"/>
                </a:lnTo>
                <a:lnTo>
                  <a:pt x="12163424" y="3536949"/>
                </a:lnTo>
                <a:lnTo>
                  <a:pt x="12166600" y="3613149"/>
                </a:lnTo>
                <a:lnTo>
                  <a:pt x="12166600" y="3689349"/>
                </a:lnTo>
                <a:lnTo>
                  <a:pt x="12166600" y="3768724"/>
                </a:lnTo>
                <a:lnTo>
                  <a:pt x="12166600" y="3848099"/>
                </a:lnTo>
                <a:lnTo>
                  <a:pt x="12163424" y="3930649"/>
                </a:lnTo>
                <a:lnTo>
                  <a:pt x="12157076" y="4013199"/>
                </a:lnTo>
                <a:lnTo>
                  <a:pt x="12147552" y="4095748"/>
                </a:lnTo>
                <a:lnTo>
                  <a:pt x="12138024" y="4181474"/>
                </a:lnTo>
                <a:lnTo>
                  <a:pt x="12125324" y="4270374"/>
                </a:lnTo>
                <a:lnTo>
                  <a:pt x="12109448" y="4359274"/>
                </a:lnTo>
                <a:lnTo>
                  <a:pt x="12090400" y="4448174"/>
                </a:lnTo>
                <a:lnTo>
                  <a:pt x="12166600" y="4518024"/>
                </a:lnTo>
                <a:lnTo>
                  <a:pt x="12249152" y="4600574"/>
                </a:lnTo>
                <a:lnTo>
                  <a:pt x="12357100" y="4711699"/>
                </a:lnTo>
                <a:lnTo>
                  <a:pt x="12480924" y="4851399"/>
                </a:lnTo>
                <a:lnTo>
                  <a:pt x="12547600" y="4927599"/>
                </a:lnTo>
                <a:lnTo>
                  <a:pt x="12617448" y="5013324"/>
                </a:lnTo>
                <a:lnTo>
                  <a:pt x="12687300" y="5102224"/>
                </a:lnTo>
                <a:lnTo>
                  <a:pt x="12760324" y="5197474"/>
                </a:lnTo>
                <a:lnTo>
                  <a:pt x="12830176" y="5299074"/>
                </a:lnTo>
                <a:lnTo>
                  <a:pt x="12900024" y="5403849"/>
                </a:lnTo>
                <a:lnTo>
                  <a:pt x="12966700" y="5514974"/>
                </a:lnTo>
                <a:lnTo>
                  <a:pt x="13033376" y="5629274"/>
                </a:lnTo>
                <a:lnTo>
                  <a:pt x="13093700" y="5746749"/>
                </a:lnTo>
                <a:lnTo>
                  <a:pt x="13154024" y="5867399"/>
                </a:lnTo>
                <a:lnTo>
                  <a:pt x="13208000" y="5991224"/>
                </a:lnTo>
                <a:lnTo>
                  <a:pt x="13255624" y="6121399"/>
                </a:lnTo>
                <a:lnTo>
                  <a:pt x="13296900" y="6251574"/>
                </a:lnTo>
                <a:lnTo>
                  <a:pt x="13315952" y="6318249"/>
                </a:lnTo>
                <a:lnTo>
                  <a:pt x="13331824" y="6384924"/>
                </a:lnTo>
                <a:lnTo>
                  <a:pt x="13344524" y="6451599"/>
                </a:lnTo>
                <a:lnTo>
                  <a:pt x="13357224" y="6521449"/>
                </a:lnTo>
                <a:lnTo>
                  <a:pt x="13369924" y="6588124"/>
                </a:lnTo>
                <a:lnTo>
                  <a:pt x="13376276" y="6657974"/>
                </a:lnTo>
                <a:lnTo>
                  <a:pt x="13382624" y="6727824"/>
                </a:lnTo>
                <a:lnTo>
                  <a:pt x="13385800" y="6797674"/>
                </a:lnTo>
                <a:lnTo>
                  <a:pt x="13385800" y="6867524"/>
                </a:lnTo>
                <a:lnTo>
                  <a:pt x="13385800" y="6937374"/>
                </a:lnTo>
                <a:lnTo>
                  <a:pt x="13379448" y="7007224"/>
                </a:lnTo>
                <a:lnTo>
                  <a:pt x="13373100" y="7080249"/>
                </a:lnTo>
                <a:lnTo>
                  <a:pt x="13363576" y="7150099"/>
                </a:lnTo>
                <a:lnTo>
                  <a:pt x="13350876" y="7219949"/>
                </a:lnTo>
                <a:lnTo>
                  <a:pt x="13335000" y="7292974"/>
                </a:lnTo>
                <a:lnTo>
                  <a:pt x="13315952" y="7365999"/>
                </a:lnTo>
                <a:lnTo>
                  <a:pt x="13293724" y="7435849"/>
                </a:lnTo>
                <a:lnTo>
                  <a:pt x="13268324" y="7508874"/>
                </a:lnTo>
                <a:lnTo>
                  <a:pt x="13265152" y="7524749"/>
                </a:lnTo>
                <a:lnTo>
                  <a:pt x="13261976" y="7575549"/>
                </a:lnTo>
                <a:lnTo>
                  <a:pt x="13252448" y="7654924"/>
                </a:lnTo>
                <a:lnTo>
                  <a:pt x="13236576" y="7756524"/>
                </a:lnTo>
                <a:lnTo>
                  <a:pt x="13223876" y="7813674"/>
                </a:lnTo>
                <a:lnTo>
                  <a:pt x="13204824" y="7873999"/>
                </a:lnTo>
                <a:lnTo>
                  <a:pt x="13185776" y="7940674"/>
                </a:lnTo>
                <a:lnTo>
                  <a:pt x="13160376" y="8007349"/>
                </a:lnTo>
                <a:lnTo>
                  <a:pt x="13131800" y="8077199"/>
                </a:lnTo>
                <a:lnTo>
                  <a:pt x="13100048" y="8150223"/>
                </a:lnTo>
                <a:lnTo>
                  <a:pt x="13061952" y="8220074"/>
                </a:lnTo>
                <a:lnTo>
                  <a:pt x="13017500" y="8293099"/>
                </a:lnTo>
                <a:lnTo>
                  <a:pt x="12966700" y="8366124"/>
                </a:lnTo>
                <a:lnTo>
                  <a:pt x="12909552" y="8439149"/>
                </a:lnTo>
                <a:lnTo>
                  <a:pt x="12849224" y="8508999"/>
                </a:lnTo>
                <a:lnTo>
                  <a:pt x="12779376" y="8578849"/>
                </a:lnTo>
                <a:lnTo>
                  <a:pt x="12703176" y="8645523"/>
                </a:lnTo>
                <a:lnTo>
                  <a:pt x="12617448" y="8709024"/>
                </a:lnTo>
                <a:lnTo>
                  <a:pt x="12573000" y="8737599"/>
                </a:lnTo>
                <a:lnTo>
                  <a:pt x="12525376" y="8769349"/>
                </a:lnTo>
                <a:lnTo>
                  <a:pt x="12474576" y="8794749"/>
                </a:lnTo>
                <a:lnTo>
                  <a:pt x="12423776" y="8823323"/>
                </a:lnTo>
                <a:lnTo>
                  <a:pt x="12369800" y="8848724"/>
                </a:lnTo>
                <a:lnTo>
                  <a:pt x="12312648" y="8874123"/>
                </a:lnTo>
                <a:lnTo>
                  <a:pt x="12255500" y="8896349"/>
                </a:lnTo>
                <a:lnTo>
                  <a:pt x="12195176" y="8918574"/>
                </a:lnTo>
                <a:lnTo>
                  <a:pt x="12131676" y="8937623"/>
                </a:lnTo>
                <a:lnTo>
                  <a:pt x="12065000" y="8956674"/>
                </a:lnTo>
                <a:lnTo>
                  <a:pt x="11998324" y="8972549"/>
                </a:lnTo>
                <a:lnTo>
                  <a:pt x="11928476" y="8988424"/>
                </a:lnTo>
                <a:lnTo>
                  <a:pt x="11855448" y="9001124"/>
                </a:lnTo>
                <a:lnTo>
                  <a:pt x="11779248" y="9013823"/>
                </a:lnTo>
                <a:lnTo>
                  <a:pt x="11699876" y="9023349"/>
                </a:lnTo>
                <a:lnTo>
                  <a:pt x="11620500" y="9029699"/>
                </a:lnTo>
                <a:lnTo>
                  <a:pt x="11534776" y="9036048"/>
                </a:lnTo>
                <a:lnTo>
                  <a:pt x="11449048" y="9039223"/>
                </a:lnTo>
                <a:lnTo>
                  <a:pt x="11360152" y="9039223"/>
                </a:lnTo>
                <a:lnTo>
                  <a:pt x="11268076" y="9036048"/>
                </a:lnTo>
                <a:lnTo>
                  <a:pt x="11268076" y="9061449"/>
                </a:lnTo>
                <a:lnTo>
                  <a:pt x="11271248" y="9131299"/>
                </a:lnTo>
                <a:lnTo>
                  <a:pt x="11268076" y="9182098"/>
                </a:lnTo>
                <a:lnTo>
                  <a:pt x="11264900" y="9242424"/>
                </a:lnTo>
                <a:lnTo>
                  <a:pt x="11258552" y="9309099"/>
                </a:lnTo>
                <a:lnTo>
                  <a:pt x="11249024" y="9382123"/>
                </a:lnTo>
                <a:lnTo>
                  <a:pt x="11233152" y="9461499"/>
                </a:lnTo>
                <a:lnTo>
                  <a:pt x="11214100" y="9547223"/>
                </a:lnTo>
                <a:lnTo>
                  <a:pt x="11188700" y="9636123"/>
                </a:lnTo>
                <a:lnTo>
                  <a:pt x="11153776" y="9728198"/>
                </a:lnTo>
                <a:lnTo>
                  <a:pt x="11115676" y="9823449"/>
                </a:lnTo>
                <a:lnTo>
                  <a:pt x="11068048" y="9921873"/>
                </a:lnTo>
                <a:lnTo>
                  <a:pt x="11039476" y="9969499"/>
                </a:lnTo>
                <a:lnTo>
                  <a:pt x="11010900" y="10020298"/>
                </a:lnTo>
                <a:lnTo>
                  <a:pt x="10979152" y="10067923"/>
                </a:lnTo>
                <a:lnTo>
                  <a:pt x="10944224" y="10118724"/>
                </a:lnTo>
                <a:lnTo>
                  <a:pt x="10906124" y="10166348"/>
                </a:lnTo>
                <a:lnTo>
                  <a:pt x="10864848" y="10213973"/>
                </a:lnTo>
                <a:lnTo>
                  <a:pt x="10823576" y="10264774"/>
                </a:lnTo>
                <a:lnTo>
                  <a:pt x="10779124" y="10312398"/>
                </a:lnTo>
                <a:lnTo>
                  <a:pt x="10731500" y="10356849"/>
                </a:lnTo>
                <a:lnTo>
                  <a:pt x="10677524" y="10404474"/>
                </a:lnTo>
                <a:lnTo>
                  <a:pt x="10623552" y="10448924"/>
                </a:lnTo>
                <a:lnTo>
                  <a:pt x="10566400" y="10493373"/>
                </a:lnTo>
                <a:lnTo>
                  <a:pt x="10506076" y="10537823"/>
                </a:lnTo>
                <a:lnTo>
                  <a:pt x="10439400" y="10579099"/>
                </a:lnTo>
                <a:lnTo>
                  <a:pt x="10372724" y="10620373"/>
                </a:lnTo>
                <a:lnTo>
                  <a:pt x="10299700" y="10658473"/>
                </a:lnTo>
                <a:lnTo>
                  <a:pt x="10226676" y="10696574"/>
                </a:lnTo>
                <a:lnTo>
                  <a:pt x="10147300" y="10731499"/>
                </a:lnTo>
                <a:lnTo>
                  <a:pt x="10064752" y="10766423"/>
                </a:lnTo>
                <a:lnTo>
                  <a:pt x="9975848" y="10798173"/>
                </a:lnTo>
                <a:lnTo>
                  <a:pt x="9886952" y="10829923"/>
                </a:lnTo>
                <a:lnTo>
                  <a:pt x="9791700" y="10858499"/>
                </a:lnTo>
                <a:lnTo>
                  <a:pt x="9690100" y="10883899"/>
                </a:lnTo>
                <a:lnTo>
                  <a:pt x="9588500" y="10909299"/>
                </a:lnTo>
                <a:lnTo>
                  <a:pt x="9480552" y="10931523"/>
                </a:lnTo>
                <a:lnTo>
                  <a:pt x="9366248" y="10950574"/>
                </a:lnTo>
                <a:lnTo>
                  <a:pt x="9248776" y="10966449"/>
                </a:lnTo>
                <a:lnTo>
                  <a:pt x="9128124" y="10979149"/>
                </a:lnTo>
                <a:lnTo>
                  <a:pt x="9001124" y="10991849"/>
                </a:lnTo>
                <a:lnTo>
                  <a:pt x="8870952" y="10998199"/>
                </a:lnTo>
                <a:lnTo>
                  <a:pt x="8734424" y="11004549"/>
                </a:lnTo>
                <a:lnTo>
                  <a:pt x="8591552" y="11004549"/>
                </a:lnTo>
                <a:lnTo>
                  <a:pt x="8445500" y="11004549"/>
                </a:lnTo>
                <a:lnTo>
                  <a:pt x="8293100" y="10998199"/>
                </a:lnTo>
                <a:lnTo>
                  <a:pt x="8134352" y="10988674"/>
                </a:lnTo>
                <a:lnTo>
                  <a:pt x="7972424" y="10979149"/>
                </a:lnTo>
                <a:lnTo>
                  <a:pt x="7947024" y="10979149"/>
                </a:lnTo>
                <a:lnTo>
                  <a:pt x="7880352" y="10972799"/>
                </a:lnTo>
                <a:lnTo>
                  <a:pt x="7772400" y="10963273"/>
                </a:lnTo>
                <a:lnTo>
                  <a:pt x="7708900" y="10953749"/>
                </a:lnTo>
                <a:lnTo>
                  <a:pt x="7635876" y="10941049"/>
                </a:lnTo>
                <a:lnTo>
                  <a:pt x="7559676" y="10925173"/>
                </a:lnTo>
                <a:lnTo>
                  <a:pt x="7477124" y="10906123"/>
                </a:lnTo>
                <a:lnTo>
                  <a:pt x="7391400" y="10883899"/>
                </a:lnTo>
                <a:lnTo>
                  <a:pt x="7299324" y="10855323"/>
                </a:lnTo>
                <a:lnTo>
                  <a:pt x="7207248" y="10820399"/>
                </a:lnTo>
                <a:lnTo>
                  <a:pt x="7112000" y="10782299"/>
                </a:lnTo>
                <a:lnTo>
                  <a:pt x="7016752" y="10734674"/>
                </a:lnTo>
                <a:lnTo>
                  <a:pt x="6921500" y="10683873"/>
                </a:lnTo>
                <a:lnTo>
                  <a:pt x="6826248" y="10626724"/>
                </a:lnTo>
                <a:lnTo>
                  <a:pt x="6734176" y="10560049"/>
                </a:lnTo>
                <a:lnTo>
                  <a:pt x="6689724" y="10525124"/>
                </a:lnTo>
                <a:lnTo>
                  <a:pt x="6642100" y="10487024"/>
                </a:lnTo>
                <a:lnTo>
                  <a:pt x="6600824" y="10445749"/>
                </a:lnTo>
                <a:lnTo>
                  <a:pt x="6556376" y="10404474"/>
                </a:lnTo>
                <a:lnTo>
                  <a:pt x="6515100" y="10360023"/>
                </a:lnTo>
                <a:lnTo>
                  <a:pt x="6473824" y="10312398"/>
                </a:lnTo>
                <a:lnTo>
                  <a:pt x="6435724" y="10264774"/>
                </a:lnTo>
                <a:lnTo>
                  <a:pt x="6397624" y="10213973"/>
                </a:lnTo>
                <a:lnTo>
                  <a:pt x="6359524" y="10159999"/>
                </a:lnTo>
                <a:lnTo>
                  <a:pt x="6324600" y="10106023"/>
                </a:lnTo>
                <a:lnTo>
                  <a:pt x="6292848" y="10045699"/>
                </a:lnTo>
                <a:lnTo>
                  <a:pt x="6261100" y="9985373"/>
                </a:lnTo>
                <a:lnTo>
                  <a:pt x="6229352" y="9921873"/>
                </a:lnTo>
                <a:lnTo>
                  <a:pt x="6203952" y="9855199"/>
                </a:lnTo>
                <a:lnTo>
                  <a:pt x="6178552" y="9788524"/>
                </a:lnTo>
                <a:lnTo>
                  <a:pt x="6156324" y="9715499"/>
                </a:lnTo>
                <a:lnTo>
                  <a:pt x="6134100" y="9642474"/>
                </a:lnTo>
                <a:lnTo>
                  <a:pt x="6115048" y="9566273"/>
                </a:lnTo>
                <a:lnTo>
                  <a:pt x="6099176" y="9483723"/>
                </a:lnTo>
                <a:lnTo>
                  <a:pt x="6086476" y="9401173"/>
                </a:lnTo>
                <a:lnTo>
                  <a:pt x="6076952" y="9315449"/>
                </a:lnTo>
                <a:lnTo>
                  <a:pt x="6067424" y="9226549"/>
                </a:lnTo>
                <a:lnTo>
                  <a:pt x="6064248" y="9134474"/>
                </a:lnTo>
                <a:lnTo>
                  <a:pt x="6064248" y="9039223"/>
                </a:lnTo>
                <a:lnTo>
                  <a:pt x="6064248" y="8940799"/>
                </a:lnTo>
                <a:lnTo>
                  <a:pt x="6070600" y="8839199"/>
                </a:lnTo>
                <a:lnTo>
                  <a:pt x="6076952" y="8734424"/>
                </a:lnTo>
                <a:lnTo>
                  <a:pt x="6089648" y="8626474"/>
                </a:lnTo>
                <a:lnTo>
                  <a:pt x="6124576" y="8639173"/>
                </a:lnTo>
                <a:lnTo>
                  <a:pt x="6226176" y="8674098"/>
                </a:lnTo>
                <a:lnTo>
                  <a:pt x="6381752" y="8724899"/>
                </a:lnTo>
                <a:lnTo>
                  <a:pt x="6477000" y="8753473"/>
                </a:lnTo>
                <a:lnTo>
                  <a:pt x="6584952" y="8782048"/>
                </a:lnTo>
                <a:lnTo>
                  <a:pt x="6699248" y="8807449"/>
                </a:lnTo>
                <a:lnTo>
                  <a:pt x="6823076" y="8832849"/>
                </a:lnTo>
                <a:lnTo>
                  <a:pt x="6950076" y="8858248"/>
                </a:lnTo>
                <a:lnTo>
                  <a:pt x="7086600" y="8877299"/>
                </a:lnTo>
                <a:lnTo>
                  <a:pt x="7226300" y="8889998"/>
                </a:lnTo>
                <a:lnTo>
                  <a:pt x="7366000" y="8899523"/>
                </a:lnTo>
                <a:lnTo>
                  <a:pt x="7512048" y="8902699"/>
                </a:lnTo>
                <a:lnTo>
                  <a:pt x="7585076" y="8902699"/>
                </a:lnTo>
                <a:lnTo>
                  <a:pt x="7654924" y="8896349"/>
                </a:lnTo>
                <a:lnTo>
                  <a:pt x="7727952" y="8889998"/>
                </a:lnTo>
                <a:lnTo>
                  <a:pt x="7800976" y="8883649"/>
                </a:lnTo>
                <a:lnTo>
                  <a:pt x="7870824" y="8870949"/>
                </a:lnTo>
                <a:lnTo>
                  <a:pt x="7943848" y="8858248"/>
                </a:lnTo>
                <a:lnTo>
                  <a:pt x="8013700" y="8842374"/>
                </a:lnTo>
                <a:lnTo>
                  <a:pt x="8083552" y="8823323"/>
                </a:lnTo>
                <a:lnTo>
                  <a:pt x="8150224" y="8801099"/>
                </a:lnTo>
                <a:lnTo>
                  <a:pt x="8220076" y="8778874"/>
                </a:lnTo>
                <a:lnTo>
                  <a:pt x="8283576" y="8750299"/>
                </a:lnTo>
                <a:lnTo>
                  <a:pt x="8350248" y="8718549"/>
                </a:lnTo>
                <a:lnTo>
                  <a:pt x="8410576" y="8683623"/>
                </a:lnTo>
                <a:lnTo>
                  <a:pt x="8474076" y="8645523"/>
                </a:lnTo>
                <a:lnTo>
                  <a:pt x="8531224" y="8601074"/>
                </a:lnTo>
                <a:lnTo>
                  <a:pt x="8588376" y="8556624"/>
                </a:lnTo>
                <a:lnTo>
                  <a:pt x="8642352" y="8505823"/>
                </a:lnTo>
                <a:lnTo>
                  <a:pt x="8696324" y="8451849"/>
                </a:lnTo>
                <a:lnTo>
                  <a:pt x="8747124" y="8394699"/>
                </a:lnTo>
                <a:lnTo>
                  <a:pt x="8794752" y="8331199"/>
                </a:lnTo>
                <a:lnTo>
                  <a:pt x="8839200" y="8261349"/>
                </a:lnTo>
                <a:lnTo>
                  <a:pt x="8880476" y="8191499"/>
                </a:lnTo>
                <a:lnTo>
                  <a:pt x="8918576" y="8115299"/>
                </a:lnTo>
                <a:lnTo>
                  <a:pt x="8953500" y="8032749"/>
                </a:lnTo>
                <a:lnTo>
                  <a:pt x="8985248" y="7947024"/>
                </a:lnTo>
                <a:lnTo>
                  <a:pt x="9010648" y="7854949"/>
                </a:lnTo>
                <a:lnTo>
                  <a:pt x="9036048" y="7756524"/>
                </a:lnTo>
                <a:lnTo>
                  <a:pt x="9058276" y="7654924"/>
                </a:lnTo>
                <a:lnTo>
                  <a:pt x="9074152" y="7546974"/>
                </a:lnTo>
                <a:lnTo>
                  <a:pt x="9086848" y="7432674"/>
                </a:lnTo>
                <a:lnTo>
                  <a:pt x="9093200" y="7312024"/>
                </a:lnTo>
                <a:lnTo>
                  <a:pt x="9096376" y="7188199"/>
                </a:lnTo>
                <a:lnTo>
                  <a:pt x="9096376" y="7058024"/>
                </a:lnTo>
                <a:lnTo>
                  <a:pt x="9090024" y="6918324"/>
                </a:lnTo>
                <a:lnTo>
                  <a:pt x="9083676" y="6892924"/>
                </a:lnTo>
                <a:lnTo>
                  <a:pt x="9064624" y="6823074"/>
                </a:lnTo>
                <a:lnTo>
                  <a:pt x="9032876" y="6708774"/>
                </a:lnTo>
                <a:lnTo>
                  <a:pt x="8985248" y="6565899"/>
                </a:lnTo>
                <a:lnTo>
                  <a:pt x="8953500" y="6486524"/>
                </a:lnTo>
                <a:lnTo>
                  <a:pt x="8915400" y="6397624"/>
                </a:lnTo>
                <a:lnTo>
                  <a:pt x="8877300" y="6305549"/>
                </a:lnTo>
                <a:lnTo>
                  <a:pt x="8829676" y="6213474"/>
                </a:lnTo>
                <a:lnTo>
                  <a:pt x="8778876" y="6115049"/>
                </a:lnTo>
                <a:lnTo>
                  <a:pt x="8721724" y="6016624"/>
                </a:lnTo>
                <a:lnTo>
                  <a:pt x="8658224" y="5915024"/>
                </a:lnTo>
                <a:lnTo>
                  <a:pt x="8591552" y="5816599"/>
                </a:lnTo>
                <a:lnTo>
                  <a:pt x="8515352" y="5718174"/>
                </a:lnTo>
                <a:lnTo>
                  <a:pt x="8432800" y="5619749"/>
                </a:lnTo>
                <a:lnTo>
                  <a:pt x="8347076" y="5527674"/>
                </a:lnTo>
                <a:lnTo>
                  <a:pt x="8299448" y="5483224"/>
                </a:lnTo>
                <a:lnTo>
                  <a:pt x="8251824" y="5438774"/>
                </a:lnTo>
                <a:lnTo>
                  <a:pt x="8201024" y="5394324"/>
                </a:lnTo>
                <a:lnTo>
                  <a:pt x="8150224" y="5353049"/>
                </a:lnTo>
                <a:lnTo>
                  <a:pt x="8096248" y="5311774"/>
                </a:lnTo>
                <a:lnTo>
                  <a:pt x="8042276" y="5273674"/>
                </a:lnTo>
                <a:lnTo>
                  <a:pt x="7981952" y="5235574"/>
                </a:lnTo>
                <a:lnTo>
                  <a:pt x="7924800" y="5197474"/>
                </a:lnTo>
                <a:lnTo>
                  <a:pt x="7864476" y="5165724"/>
                </a:lnTo>
                <a:lnTo>
                  <a:pt x="7800976" y="5133974"/>
                </a:lnTo>
                <a:lnTo>
                  <a:pt x="7734300" y="5102224"/>
                </a:lnTo>
                <a:lnTo>
                  <a:pt x="7667624" y="5073649"/>
                </a:lnTo>
                <a:lnTo>
                  <a:pt x="7597776" y="5048249"/>
                </a:lnTo>
                <a:lnTo>
                  <a:pt x="7527924" y="5026024"/>
                </a:lnTo>
                <a:lnTo>
                  <a:pt x="7454900" y="5006974"/>
                </a:lnTo>
                <a:lnTo>
                  <a:pt x="7378700" y="4987923"/>
                </a:lnTo>
                <a:lnTo>
                  <a:pt x="7302500" y="4972049"/>
                </a:lnTo>
                <a:lnTo>
                  <a:pt x="7219952" y="4959349"/>
                </a:lnTo>
                <a:lnTo>
                  <a:pt x="7140576" y="4949824"/>
                </a:lnTo>
                <a:lnTo>
                  <a:pt x="7054848" y="4943474"/>
                </a:lnTo>
                <a:lnTo>
                  <a:pt x="6969124" y="4940299"/>
                </a:lnTo>
                <a:lnTo>
                  <a:pt x="6880224" y="4943474"/>
                </a:lnTo>
                <a:lnTo>
                  <a:pt x="6788152" y="4946649"/>
                </a:lnTo>
                <a:lnTo>
                  <a:pt x="6696076" y="4952999"/>
                </a:lnTo>
                <a:lnTo>
                  <a:pt x="6600824" y="4962524"/>
                </a:lnTo>
                <a:lnTo>
                  <a:pt x="6502400" y="4978399"/>
                </a:lnTo>
                <a:lnTo>
                  <a:pt x="6470648" y="4984749"/>
                </a:lnTo>
                <a:lnTo>
                  <a:pt x="6378576" y="5006974"/>
                </a:lnTo>
                <a:lnTo>
                  <a:pt x="6238876" y="5045074"/>
                </a:lnTo>
                <a:lnTo>
                  <a:pt x="6153152" y="5070474"/>
                </a:lnTo>
                <a:lnTo>
                  <a:pt x="6054724" y="5102224"/>
                </a:lnTo>
                <a:lnTo>
                  <a:pt x="5953124" y="5137149"/>
                </a:lnTo>
                <a:lnTo>
                  <a:pt x="5842000" y="5181599"/>
                </a:lnTo>
                <a:lnTo>
                  <a:pt x="5727700" y="5229224"/>
                </a:lnTo>
                <a:lnTo>
                  <a:pt x="5607048" y="5283199"/>
                </a:lnTo>
                <a:lnTo>
                  <a:pt x="5480048" y="5343524"/>
                </a:lnTo>
                <a:lnTo>
                  <a:pt x="5353048" y="5410199"/>
                </a:lnTo>
                <a:lnTo>
                  <a:pt x="5226048" y="5486399"/>
                </a:lnTo>
                <a:lnTo>
                  <a:pt x="5099048" y="5565774"/>
                </a:lnTo>
                <a:lnTo>
                  <a:pt x="4968876" y="5654674"/>
                </a:lnTo>
                <a:lnTo>
                  <a:pt x="4905376" y="5702299"/>
                </a:lnTo>
                <a:lnTo>
                  <a:pt x="4845048" y="5753099"/>
                </a:lnTo>
                <a:lnTo>
                  <a:pt x="4781552" y="5803899"/>
                </a:lnTo>
                <a:lnTo>
                  <a:pt x="4721224" y="5857874"/>
                </a:lnTo>
                <a:lnTo>
                  <a:pt x="4660900" y="5915024"/>
                </a:lnTo>
                <a:lnTo>
                  <a:pt x="4603752" y="5972174"/>
                </a:lnTo>
                <a:lnTo>
                  <a:pt x="4546600" y="6032499"/>
                </a:lnTo>
                <a:lnTo>
                  <a:pt x="4489448" y="6095999"/>
                </a:lnTo>
                <a:lnTo>
                  <a:pt x="4435476" y="6159499"/>
                </a:lnTo>
                <a:lnTo>
                  <a:pt x="4384676" y="6226174"/>
                </a:lnTo>
                <a:lnTo>
                  <a:pt x="4333876" y="6296024"/>
                </a:lnTo>
                <a:lnTo>
                  <a:pt x="4283076" y="6365874"/>
                </a:lnTo>
                <a:lnTo>
                  <a:pt x="4238624" y="6442074"/>
                </a:lnTo>
                <a:lnTo>
                  <a:pt x="4194176" y="6518274"/>
                </a:lnTo>
                <a:lnTo>
                  <a:pt x="4152900" y="6594474"/>
                </a:lnTo>
                <a:lnTo>
                  <a:pt x="4114800" y="6677024"/>
                </a:lnTo>
                <a:lnTo>
                  <a:pt x="4076700" y="6759574"/>
                </a:lnTo>
                <a:lnTo>
                  <a:pt x="4044952" y="6848474"/>
                </a:lnTo>
                <a:lnTo>
                  <a:pt x="4013200" y="6937374"/>
                </a:lnTo>
                <a:lnTo>
                  <a:pt x="3984624" y="7026274"/>
                </a:lnTo>
                <a:lnTo>
                  <a:pt x="3962400" y="7121524"/>
                </a:lnTo>
                <a:lnTo>
                  <a:pt x="3940176" y="7219949"/>
                </a:lnTo>
                <a:lnTo>
                  <a:pt x="3924300" y="7318374"/>
                </a:lnTo>
                <a:lnTo>
                  <a:pt x="3908424" y="7419974"/>
                </a:lnTo>
                <a:lnTo>
                  <a:pt x="3898900" y="7527924"/>
                </a:lnTo>
                <a:lnTo>
                  <a:pt x="3895724" y="7635874"/>
                </a:lnTo>
                <a:lnTo>
                  <a:pt x="3892552" y="7746999"/>
                </a:lnTo>
                <a:lnTo>
                  <a:pt x="3895724" y="7858123"/>
                </a:lnTo>
                <a:lnTo>
                  <a:pt x="3902076" y="7975599"/>
                </a:lnTo>
                <a:lnTo>
                  <a:pt x="3914776" y="8096249"/>
                </a:lnTo>
                <a:lnTo>
                  <a:pt x="3905248" y="8121649"/>
                </a:lnTo>
                <a:lnTo>
                  <a:pt x="3886200" y="8194674"/>
                </a:lnTo>
                <a:lnTo>
                  <a:pt x="3876676" y="8248649"/>
                </a:lnTo>
                <a:lnTo>
                  <a:pt x="3863976" y="8312149"/>
                </a:lnTo>
                <a:lnTo>
                  <a:pt x="3854448" y="8385174"/>
                </a:lnTo>
                <a:lnTo>
                  <a:pt x="3844924" y="8467723"/>
                </a:lnTo>
                <a:lnTo>
                  <a:pt x="3838576" y="8559799"/>
                </a:lnTo>
                <a:lnTo>
                  <a:pt x="3835400" y="8661399"/>
                </a:lnTo>
                <a:lnTo>
                  <a:pt x="3835400" y="8769349"/>
                </a:lnTo>
                <a:lnTo>
                  <a:pt x="3841752" y="8883649"/>
                </a:lnTo>
                <a:lnTo>
                  <a:pt x="3854448" y="9004298"/>
                </a:lnTo>
                <a:lnTo>
                  <a:pt x="3873500" y="9134474"/>
                </a:lnTo>
                <a:lnTo>
                  <a:pt x="3898900" y="9267823"/>
                </a:lnTo>
                <a:lnTo>
                  <a:pt x="3917952" y="9334499"/>
                </a:lnTo>
                <a:lnTo>
                  <a:pt x="3937000" y="9404348"/>
                </a:lnTo>
                <a:lnTo>
                  <a:pt x="3956048" y="9474198"/>
                </a:lnTo>
                <a:lnTo>
                  <a:pt x="3981448" y="9547223"/>
                </a:lnTo>
                <a:lnTo>
                  <a:pt x="4006848" y="9620248"/>
                </a:lnTo>
                <a:lnTo>
                  <a:pt x="4035424" y="9693273"/>
                </a:lnTo>
                <a:lnTo>
                  <a:pt x="4067176" y="9769473"/>
                </a:lnTo>
                <a:lnTo>
                  <a:pt x="4102100" y="9845673"/>
                </a:lnTo>
                <a:lnTo>
                  <a:pt x="4140200" y="9921873"/>
                </a:lnTo>
                <a:lnTo>
                  <a:pt x="4181476" y="9998073"/>
                </a:lnTo>
                <a:lnTo>
                  <a:pt x="4225924" y="10074273"/>
                </a:lnTo>
                <a:lnTo>
                  <a:pt x="4273552" y="10153649"/>
                </a:lnTo>
                <a:lnTo>
                  <a:pt x="4324352" y="10229849"/>
                </a:lnTo>
                <a:lnTo>
                  <a:pt x="4378324" y="10309224"/>
                </a:lnTo>
                <a:lnTo>
                  <a:pt x="4435476" y="10388599"/>
                </a:lnTo>
                <a:lnTo>
                  <a:pt x="4498976" y="10467973"/>
                </a:lnTo>
                <a:lnTo>
                  <a:pt x="4562476" y="10547349"/>
                </a:lnTo>
                <a:lnTo>
                  <a:pt x="4632324" y="10626724"/>
                </a:lnTo>
                <a:lnTo>
                  <a:pt x="4708524" y="10706099"/>
                </a:lnTo>
                <a:lnTo>
                  <a:pt x="4784724" y="10785473"/>
                </a:lnTo>
                <a:lnTo>
                  <a:pt x="4867276" y="10864849"/>
                </a:lnTo>
                <a:lnTo>
                  <a:pt x="4956176" y="10944223"/>
                </a:lnTo>
                <a:lnTo>
                  <a:pt x="5045076" y="11023599"/>
                </a:lnTo>
                <a:lnTo>
                  <a:pt x="5143500" y="11102973"/>
                </a:lnTo>
                <a:lnTo>
                  <a:pt x="5241924" y="11182349"/>
                </a:lnTo>
                <a:lnTo>
                  <a:pt x="5349876" y="11258549"/>
                </a:lnTo>
                <a:lnTo>
                  <a:pt x="5461000" y="11337923"/>
                </a:lnTo>
                <a:lnTo>
                  <a:pt x="5575300" y="11414123"/>
                </a:lnTo>
                <a:lnTo>
                  <a:pt x="5695952" y="11490323"/>
                </a:lnTo>
                <a:lnTo>
                  <a:pt x="5822952" y="11566523"/>
                </a:lnTo>
                <a:lnTo>
                  <a:pt x="5956300" y="11642724"/>
                </a:lnTo>
                <a:lnTo>
                  <a:pt x="6092824" y="11715749"/>
                </a:lnTo>
                <a:lnTo>
                  <a:pt x="6235700" y="11788774"/>
                </a:lnTo>
                <a:lnTo>
                  <a:pt x="6384924" y="11861799"/>
                </a:lnTo>
                <a:lnTo>
                  <a:pt x="6403976" y="11874499"/>
                </a:lnTo>
                <a:lnTo>
                  <a:pt x="6467476" y="11915773"/>
                </a:lnTo>
                <a:lnTo>
                  <a:pt x="6515100" y="11941173"/>
                </a:lnTo>
                <a:lnTo>
                  <a:pt x="6572248" y="11972924"/>
                </a:lnTo>
                <a:lnTo>
                  <a:pt x="6642100" y="12004674"/>
                </a:lnTo>
                <a:lnTo>
                  <a:pt x="6721476" y="12039599"/>
                </a:lnTo>
                <a:lnTo>
                  <a:pt x="6816724" y="12074523"/>
                </a:lnTo>
                <a:lnTo>
                  <a:pt x="6921500" y="12112623"/>
                </a:lnTo>
                <a:lnTo>
                  <a:pt x="7035800" y="12147549"/>
                </a:lnTo>
                <a:lnTo>
                  <a:pt x="7165976" y="12179299"/>
                </a:lnTo>
                <a:lnTo>
                  <a:pt x="7308848" y="12211049"/>
                </a:lnTo>
                <a:lnTo>
                  <a:pt x="7461248" y="12239623"/>
                </a:lnTo>
                <a:lnTo>
                  <a:pt x="7629524" y="12261849"/>
                </a:lnTo>
                <a:lnTo>
                  <a:pt x="7810500" y="12280899"/>
                </a:lnTo>
                <a:lnTo>
                  <a:pt x="8004176" y="12290423"/>
                </a:lnTo>
                <a:lnTo>
                  <a:pt x="8105776" y="12296774"/>
                </a:lnTo>
                <a:lnTo>
                  <a:pt x="8213724" y="12296774"/>
                </a:lnTo>
                <a:lnTo>
                  <a:pt x="8321676" y="12296774"/>
                </a:lnTo>
                <a:lnTo>
                  <a:pt x="8435976" y="12293599"/>
                </a:lnTo>
                <a:lnTo>
                  <a:pt x="8550276" y="12290423"/>
                </a:lnTo>
                <a:lnTo>
                  <a:pt x="8670924" y="12284073"/>
                </a:lnTo>
                <a:lnTo>
                  <a:pt x="8794752" y="12274549"/>
                </a:lnTo>
                <a:lnTo>
                  <a:pt x="8921752" y="12261849"/>
                </a:lnTo>
                <a:lnTo>
                  <a:pt x="9051924" y="12249149"/>
                </a:lnTo>
                <a:lnTo>
                  <a:pt x="9185276" y="12230099"/>
                </a:lnTo>
                <a:lnTo>
                  <a:pt x="9324976" y="12211049"/>
                </a:lnTo>
                <a:lnTo>
                  <a:pt x="9464676" y="12188824"/>
                </a:lnTo>
                <a:lnTo>
                  <a:pt x="9610724" y="12163423"/>
                </a:lnTo>
                <a:lnTo>
                  <a:pt x="9759952" y="12134849"/>
                </a:lnTo>
                <a:lnTo>
                  <a:pt x="9912352" y="12103099"/>
                </a:lnTo>
                <a:lnTo>
                  <a:pt x="10067924" y="12064999"/>
                </a:lnTo>
                <a:lnTo>
                  <a:pt x="10229848" y="12026899"/>
                </a:lnTo>
                <a:lnTo>
                  <a:pt x="10394952" y="11985623"/>
                </a:lnTo>
                <a:lnTo>
                  <a:pt x="10563224" y="11937999"/>
                </a:lnTo>
                <a:lnTo>
                  <a:pt x="10734676" y="11887199"/>
                </a:lnTo>
                <a:lnTo>
                  <a:pt x="10909300" y="11833223"/>
                </a:lnTo>
                <a:lnTo>
                  <a:pt x="11090276" y="11776073"/>
                </a:lnTo>
                <a:lnTo>
                  <a:pt x="11274424" y="11715749"/>
                </a:lnTo>
                <a:lnTo>
                  <a:pt x="11461752" y="11649073"/>
                </a:lnTo>
                <a:lnTo>
                  <a:pt x="11655424" y="11576049"/>
                </a:lnTo>
                <a:lnTo>
                  <a:pt x="11852276" y="11503023"/>
                </a:lnTo>
                <a:lnTo>
                  <a:pt x="12052300" y="11423649"/>
                </a:lnTo>
                <a:lnTo>
                  <a:pt x="12255500" y="11337923"/>
                </a:lnTo>
                <a:lnTo>
                  <a:pt x="12465048" y="11249023"/>
                </a:lnTo>
                <a:lnTo>
                  <a:pt x="12677776" y="11153773"/>
                </a:lnTo>
                <a:lnTo>
                  <a:pt x="12649200" y="11207749"/>
                </a:lnTo>
                <a:lnTo>
                  <a:pt x="12560300" y="11356973"/>
                </a:lnTo>
                <a:lnTo>
                  <a:pt x="12493624" y="11461749"/>
                </a:lnTo>
                <a:lnTo>
                  <a:pt x="12414248" y="11582399"/>
                </a:lnTo>
                <a:lnTo>
                  <a:pt x="12319000" y="11722099"/>
                </a:lnTo>
                <a:lnTo>
                  <a:pt x="12207876" y="11871323"/>
                </a:lnTo>
                <a:lnTo>
                  <a:pt x="12084048" y="12036423"/>
                </a:lnTo>
                <a:lnTo>
                  <a:pt x="11947524" y="12207873"/>
                </a:lnTo>
                <a:lnTo>
                  <a:pt x="11795124" y="12388849"/>
                </a:lnTo>
                <a:lnTo>
                  <a:pt x="11712576" y="12480924"/>
                </a:lnTo>
                <a:lnTo>
                  <a:pt x="11626848" y="12572999"/>
                </a:lnTo>
                <a:lnTo>
                  <a:pt x="11537952" y="12665073"/>
                </a:lnTo>
                <a:lnTo>
                  <a:pt x="11445876" y="12760323"/>
                </a:lnTo>
                <a:lnTo>
                  <a:pt x="11350624" y="12855573"/>
                </a:lnTo>
                <a:lnTo>
                  <a:pt x="11252200" y="12950824"/>
                </a:lnTo>
                <a:lnTo>
                  <a:pt x="11147424" y="13046073"/>
                </a:lnTo>
                <a:lnTo>
                  <a:pt x="11042648" y="13138149"/>
                </a:lnTo>
                <a:lnTo>
                  <a:pt x="10931524" y="13230223"/>
                </a:lnTo>
                <a:lnTo>
                  <a:pt x="10817224" y="13325473"/>
                </a:lnTo>
                <a:lnTo>
                  <a:pt x="10702924" y="13414373"/>
                </a:lnTo>
                <a:lnTo>
                  <a:pt x="10582276" y="13503273"/>
                </a:lnTo>
                <a:lnTo>
                  <a:pt x="10458448" y="13592173"/>
                </a:lnTo>
                <a:lnTo>
                  <a:pt x="10331448" y="13677899"/>
                </a:lnTo>
                <a:lnTo>
                  <a:pt x="10198100" y="13760449"/>
                </a:lnTo>
                <a:lnTo>
                  <a:pt x="10064752" y="13842999"/>
                </a:lnTo>
                <a:lnTo>
                  <a:pt x="9928224" y="13919199"/>
                </a:lnTo>
                <a:lnTo>
                  <a:pt x="9785352" y="13995399"/>
                </a:lnTo>
                <a:lnTo>
                  <a:pt x="9642476" y="14068423"/>
                </a:lnTo>
                <a:lnTo>
                  <a:pt x="9493248" y="14135099"/>
                </a:lnTo>
                <a:lnTo>
                  <a:pt x="9340848" y="14198599"/>
                </a:lnTo>
                <a:lnTo>
                  <a:pt x="9188448" y="14258924"/>
                </a:lnTo>
                <a:lnTo>
                  <a:pt x="9029700" y="14316073"/>
                </a:lnTo>
                <a:lnTo>
                  <a:pt x="8867776" y="14366874"/>
                </a:lnTo>
                <a:lnTo>
                  <a:pt x="8702676" y="14414499"/>
                </a:lnTo>
                <a:lnTo>
                  <a:pt x="8534400" y="14455773"/>
                </a:lnTo>
                <a:lnTo>
                  <a:pt x="8362952" y="14490699"/>
                </a:lnTo>
                <a:lnTo>
                  <a:pt x="8188324" y="14522449"/>
                </a:lnTo>
                <a:lnTo>
                  <a:pt x="8007352" y="14547849"/>
                </a:lnTo>
                <a:lnTo>
                  <a:pt x="7826376" y="14563723"/>
                </a:lnTo>
                <a:lnTo>
                  <a:pt x="7642224" y="14576423"/>
                </a:lnTo>
                <a:lnTo>
                  <a:pt x="7451724" y="14582773"/>
                </a:lnTo>
                <a:lnTo>
                  <a:pt x="7261224" y="14579599"/>
                </a:lnTo>
                <a:lnTo>
                  <a:pt x="7064376" y="14573249"/>
                </a:lnTo>
                <a:lnTo>
                  <a:pt x="6867524" y="14557373"/>
                </a:lnTo>
                <a:lnTo>
                  <a:pt x="6664324" y="14531973"/>
                </a:lnTo>
                <a:lnTo>
                  <a:pt x="6461124" y="14500223"/>
                </a:lnTo>
                <a:lnTo>
                  <a:pt x="6251576" y="14458949"/>
                </a:lnTo>
                <a:lnTo>
                  <a:pt x="6146800" y="14436723"/>
                </a:lnTo>
                <a:lnTo>
                  <a:pt x="6038848" y="14411323"/>
                </a:lnTo>
                <a:lnTo>
                  <a:pt x="5934076" y="14385923"/>
                </a:lnTo>
                <a:lnTo>
                  <a:pt x="5826124" y="14354173"/>
                </a:lnTo>
                <a:lnTo>
                  <a:pt x="5715000" y="14322423"/>
                </a:lnTo>
                <a:lnTo>
                  <a:pt x="5607048" y="14287499"/>
                </a:lnTo>
                <a:lnTo>
                  <a:pt x="5495924" y="14252573"/>
                </a:lnTo>
                <a:lnTo>
                  <a:pt x="5384800" y="14214473"/>
                </a:lnTo>
                <a:lnTo>
                  <a:pt x="5349876" y="14220823"/>
                </a:lnTo>
                <a:lnTo>
                  <a:pt x="5248276" y="14236699"/>
                </a:lnTo>
                <a:lnTo>
                  <a:pt x="5089524" y="14258924"/>
                </a:lnTo>
                <a:lnTo>
                  <a:pt x="4991100" y="14268449"/>
                </a:lnTo>
                <a:lnTo>
                  <a:pt x="4879976" y="14277973"/>
                </a:lnTo>
                <a:lnTo>
                  <a:pt x="4759324" y="14287499"/>
                </a:lnTo>
                <a:lnTo>
                  <a:pt x="4629152" y="14293849"/>
                </a:lnTo>
                <a:lnTo>
                  <a:pt x="4489448" y="14297024"/>
                </a:lnTo>
                <a:lnTo>
                  <a:pt x="4343400" y="14297024"/>
                </a:lnTo>
                <a:lnTo>
                  <a:pt x="4187824" y="14293849"/>
                </a:lnTo>
                <a:lnTo>
                  <a:pt x="4029076" y="14284323"/>
                </a:lnTo>
                <a:lnTo>
                  <a:pt x="3863976" y="14271623"/>
                </a:lnTo>
                <a:lnTo>
                  <a:pt x="3692524" y="14249399"/>
                </a:lnTo>
                <a:lnTo>
                  <a:pt x="3521076" y="14223999"/>
                </a:lnTo>
                <a:lnTo>
                  <a:pt x="3346448" y="14189074"/>
                </a:lnTo>
                <a:lnTo>
                  <a:pt x="3257552" y="14170023"/>
                </a:lnTo>
                <a:lnTo>
                  <a:pt x="3171824" y="14147799"/>
                </a:lnTo>
                <a:lnTo>
                  <a:pt x="3082924" y="14122399"/>
                </a:lnTo>
                <a:lnTo>
                  <a:pt x="2994024" y="14096999"/>
                </a:lnTo>
                <a:lnTo>
                  <a:pt x="2908300" y="14068423"/>
                </a:lnTo>
                <a:lnTo>
                  <a:pt x="2819400" y="14036673"/>
                </a:lnTo>
                <a:lnTo>
                  <a:pt x="2733676" y="14001749"/>
                </a:lnTo>
                <a:lnTo>
                  <a:pt x="2644776" y="13966824"/>
                </a:lnTo>
                <a:lnTo>
                  <a:pt x="2559048" y="13925549"/>
                </a:lnTo>
                <a:lnTo>
                  <a:pt x="2473324" y="13884273"/>
                </a:lnTo>
                <a:lnTo>
                  <a:pt x="2390776" y="13839823"/>
                </a:lnTo>
                <a:lnTo>
                  <a:pt x="2308224" y="13792199"/>
                </a:lnTo>
                <a:lnTo>
                  <a:pt x="2225676" y="13741399"/>
                </a:lnTo>
                <a:lnTo>
                  <a:pt x="2143124" y="13687423"/>
                </a:lnTo>
                <a:lnTo>
                  <a:pt x="2063752" y="13630273"/>
                </a:lnTo>
                <a:lnTo>
                  <a:pt x="1987552" y="13569949"/>
                </a:lnTo>
                <a:lnTo>
                  <a:pt x="1911352" y="13506449"/>
                </a:lnTo>
                <a:lnTo>
                  <a:pt x="1835152" y="13439773"/>
                </a:lnTo>
                <a:lnTo>
                  <a:pt x="1762124" y="13369923"/>
                </a:lnTo>
                <a:lnTo>
                  <a:pt x="1692276" y="13296899"/>
                </a:lnTo>
                <a:lnTo>
                  <a:pt x="1622424" y="13217523"/>
                </a:lnTo>
                <a:lnTo>
                  <a:pt x="1555752" y="13138149"/>
                </a:lnTo>
                <a:lnTo>
                  <a:pt x="1492248" y="13052423"/>
                </a:lnTo>
                <a:lnTo>
                  <a:pt x="1428752" y="12963523"/>
                </a:lnTo>
                <a:lnTo>
                  <a:pt x="1368424" y="12871449"/>
                </a:lnTo>
                <a:lnTo>
                  <a:pt x="1314448" y="12773024"/>
                </a:lnTo>
                <a:lnTo>
                  <a:pt x="1257300" y="12671423"/>
                </a:lnTo>
                <a:lnTo>
                  <a:pt x="1206500" y="12566649"/>
                </a:lnTo>
                <a:lnTo>
                  <a:pt x="1200152" y="12547599"/>
                </a:lnTo>
                <a:lnTo>
                  <a:pt x="1174752" y="12490449"/>
                </a:lnTo>
                <a:lnTo>
                  <a:pt x="1139824" y="12401549"/>
                </a:lnTo>
                <a:lnTo>
                  <a:pt x="1098552" y="12277723"/>
                </a:lnTo>
                <a:lnTo>
                  <a:pt x="1076324" y="12204699"/>
                </a:lnTo>
                <a:lnTo>
                  <a:pt x="1054100" y="12122149"/>
                </a:lnTo>
                <a:lnTo>
                  <a:pt x="1031876" y="12036423"/>
                </a:lnTo>
                <a:lnTo>
                  <a:pt x="1009648" y="11941173"/>
                </a:lnTo>
                <a:lnTo>
                  <a:pt x="990600" y="11836399"/>
                </a:lnTo>
                <a:lnTo>
                  <a:pt x="971552" y="11728449"/>
                </a:lnTo>
                <a:lnTo>
                  <a:pt x="955676" y="11614149"/>
                </a:lnTo>
                <a:lnTo>
                  <a:pt x="942976" y="11493499"/>
                </a:lnTo>
                <a:lnTo>
                  <a:pt x="933448" y="11366499"/>
                </a:lnTo>
                <a:lnTo>
                  <a:pt x="927100" y="11233149"/>
                </a:lnTo>
                <a:lnTo>
                  <a:pt x="927100" y="11096624"/>
                </a:lnTo>
                <a:lnTo>
                  <a:pt x="933448" y="10953749"/>
                </a:lnTo>
                <a:lnTo>
                  <a:pt x="942976" y="10804524"/>
                </a:lnTo>
                <a:lnTo>
                  <a:pt x="958848" y="10652123"/>
                </a:lnTo>
                <a:lnTo>
                  <a:pt x="981076" y="10493373"/>
                </a:lnTo>
                <a:lnTo>
                  <a:pt x="1009648" y="10334624"/>
                </a:lnTo>
                <a:lnTo>
                  <a:pt x="1047752" y="10166348"/>
                </a:lnTo>
                <a:lnTo>
                  <a:pt x="1092200" y="9998073"/>
                </a:lnTo>
                <a:lnTo>
                  <a:pt x="1146176" y="9826624"/>
                </a:lnTo>
                <a:lnTo>
                  <a:pt x="1174752" y="9737723"/>
                </a:lnTo>
                <a:lnTo>
                  <a:pt x="1206500" y="9648824"/>
                </a:lnTo>
                <a:lnTo>
                  <a:pt x="1241424" y="9559923"/>
                </a:lnTo>
                <a:lnTo>
                  <a:pt x="1279524" y="9471024"/>
                </a:lnTo>
                <a:lnTo>
                  <a:pt x="1320800" y="9382123"/>
                </a:lnTo>
                <a:lnTo>
                  <a:pt x="1362076" y="9290048"/>
                </a:lnTo>
                <a:lnTo>
                  <a:pt x="1409700" y="9197973"/>
                </a:lnTo>
                <a:lnTo>
                  <a:pt x="1457324" y="9105899"/>
                </a:lnTo>
                <a:lnTo>
                  <a:pt x="1508124" y="9013823"/>
                </a:lnTo>
                <a:lnTo>
                  <a:pt x="1562100" y="8918574"/>
                </a:lnTo>
                <a:lnTo>
                  <a:pt x="1539876" y="8909049"/>
                </a:lnTo>
                <a:lnTo>
                  <a:pt x="1482724" y="8874123"/>
                </a:lnTo>
                <a:lnTo>
                  <a:pt x="1393824" y="8820148"/>
                </a:lnTo>
                <a:lnTo>
                  <a:pt x="1279524" y="8740774"/>
                </a:lnTo>
                <a:lnTo>
                  <a:pt x="1216024" y="8693149"/>
                </a:lnTo>
                <a:lnTo>
                  <a:pt x="1146176" y="8639173"/>
                </a:lnTo>
                <a:lnTo>
                  <a:pt x="1073152" y="8578849"/>
                </a:lnTo>
                <a:lnTo>
                  <a:pt x="1000124" y="8512173"/>
                </a:lnTo>
                <a:lnTo>
                  <a:pt x="920752" y="8442324"/>
                </a:lnTo>
                <a:lnTo>
                  <a:pt x="844552" y="8362949"/>
                </a:lnTo>
                <a:lnTo>
                  <a:pt x="765176" y="8280399"/>
                </a:lnTo>
                <a:lnTo>
                  <a:pt x="685800" y="8191499"/>
                </a:lnTo>
                <a:lnTo>
                  <a:pt x="606424" y="8096249"/>
                </a:lnTo>
                <a:lnTo>
                  <a:pt x="530224" y="7994649"/>
                </a:lnTo>
                <a:lnTo>
                  <a:pt x="457200" y="7886699"/>
                </a:lnTo>
                <a:lnTo>
                  <a:pt x="387352" y="7772399"/>
                </a:lnTo>
                <a:lnTo>
                  <a:pt x="317500" y="7654924"/>
                </a:lnTo>
                <a:lnTo>
                  <a:pt x="257176" y="7527924"/>
                </a:lnTo>
                <a:lnTo>
                  <a:pt x="225424" y="7461249"/>
                </a:lnTo>
                <a:lnTo>
                  <a:pt x="196848" y="7394574"/>
                </a:lnTo>
                <a:lnTo>
                  <a:pt x="171448" y="7327899"/>
                </a:lnTo>
                <a:lnTo>
                  <a:pt x="146048" y="7258049"/>
                </a:lnTo>
                <a:lnTo>
                  <a:pt x="123824" y="7185024"/>
                </a:lnTo>
                <a:lnTo>
                  <a:pt x="101600" y="7111999"/>
                </a:lnTo>
                <a:lnTo>
                  <a:pt x="82552" y="7035799"/>
                </a:lnTo>
                <a:lnTo>
                  <a:pt x="63500" y="6959599"/>
                </a:lnTo>
                <a:lnTo>
                  <a:pt x="47624" y="6883399"/>
                </a:lnTo>
                <a:lnTo>
                  <a:pt x="34924" y="6804024"/>
                </a:lnTo>
                <a:lnTo>
                  <a:pt x="22224" y="6721474"/>
                </a:lnTo>
                <a:lnTo>
                  <a:pt x="12700" y="6638924"/>
                </a:lnTo>
                <a:lnTo>
                  <a:pt x="6352" y="6556374"/>
                </a:lnTo>
                <a:lnTo>
                  <a:pt x="0" y="6470649"/>
                </a:lnTo>
                <a:lnTo>
                  <a:pt x="0" y="6381749"/>
                </a:lnTo>
                <a:lnTo>
                  <a:pt x="0" y="6292849"/>
                </a:lnTo>
                <a:lnTo>
                  <a:pt x="3176" y="6200774"/>
                </a:lnTo>
                <a:lnTo>
                  <a:pt x="9524" y="6108699"/>
                </a:lnTo>
                <a:lnTo>
                  <a:pt x="19048" y="6016624"/>
                </a:lnTo>
                <a:lnTo>
                  <a:pt x="31752" y="5918199"/>
                </a:lnTo>
                <a:lnTo>
                  <a:pt x="34924" y="5892799"/>
                </a:lnTo>
                <a:lnTo>
                  <a:pt x="47624" y="5816599"/>
                </a:lnTo>
                <a:lnTo>
                  <a:pt x="69848" y="5695949"/>
                </a:lnTo>
                <a:lnTo>
                  <a:pt x="88900" y="5622924"/>
                </a:lnTo>
                <a:lnTo>
                  <a:pt x="111124" y="5540374"/>
                </a:lnTo>
                <a:lnTo>
                  <a:pt x="136524" y="5448299"/>
                </a:lnTo>
                <a:lnTo>
                  <a:pt x="168276" y="5353049"/>
                </a:lnTo>
                <a:lnTo>
                  <a:pt x="206376" y="5251449"/>
                </a:lnTo>
                <a:lnTo>
                  <a:pt x="247648" y="5143499"/>
                </a:lnTo>
                <a:lnTo>
                  <a:pt x="298448" y="5032374"/>
                </a:lnTo>
                <a:lnTo>
                  <a:pt x="352424" y="4918074"/>
                </a:lnTo>
                <a:lnTo>
                  <a:pt x="415924" y="4803774"/>
                </a:lnTo>
                <a:lnTo>
                  <a:pt x="485776" y="4683124"/>
                </a:lnTo>
                <a:lnTo>
                  <a:pt x="565152" y="4565649"/>
                </a:lnTo>
                <a:lnTo>
                  <a:pt x="654048" y="4448174"/>
                </a:lnTo>
                <a:lnTo>
                  <a:pt x="698500" y="4387848"/>
                </a:lnTo>
                <a:lnTo>
                  <a:pt x="749300" y="4330699"/>
                </a:lnTo>
                <a:lnTo>
                  <a:pt x="800100" y="4270374"/>
                </a:lnTo>
                <a:lnTo>
                  <a:pt x="854076" y="4213224"/>
                </a:lnTo>
                <a:lnTo>
                  <a:pt x="908048" y="4156074"/>
                </a:lnTo>
                <a:lnTo>
                  <a:pt x="968376" y="4098924"/>
                </a:lnTo>
                <a:lnTo>
                  <a:pt x="1028700" y="4044949"/>
                </a:lnTo>
                <a:lnTo>
                  <a:pt x="1092200" y="3990974"/>
                </a:lnTo>
                <a:lnTo>
                  <a:pt x="1158876" y="3936999"/>
                </a:lnTo>
                <a:lnTo>
                  <a:pt x="1225552" y="3886199"/>
                </a:lnTo>
                <a:lnTo>
                  <a:pt x="1298576" y="3835399"/>
                </a:lnTo>
                <a:lnTo>
                  <a:pt x="1371600" y="3784599"/>
                </a:lnTo>
                <a:lnTo>
                  <a:pt x="1447800" y="3736974"/>
                </a:lnTo>
                <a:lnTo>
                  <a:pt x="1527176" y="3692524"/>
                </a:lnTo>
                <a:lnTo>
                  <a:pt x="1609724" y="3648074"/>
                </a:lnTo>
                <a:lnTo>
                  <a:pt x="1695448" y="3603623"/>
                </a:lnTo>
                <a:lnTo>
                  <a:pt x="1784352" y="3562349"/>
                </a:lnTo>
                <a:lnTo>
                  <a:pt x="1876424" y="3524249"/>
                </a:lnTo>
                <a:lnTo>
                  <a:pt x="1971676" y="3489324"/>
                </a:lnTo>
                <a:lnTo>
                  <a:pt x="2070100" y="3454399"/>
                </a:lnTo>
                <a:lnTo>
                  <a:pt x="2171700" y="3422649"/>
                </a:lnTo>
                <a:lnTo>
                  <a:pt x="2273300" y="3390899"/>
                </a:lnTo>
                <a:lnTo>
                  <a:pt x="2381248" y="3365498"/>
                </a:lnTo>
                <a:lnTo>
                  <a:pt x="2492376" y="3340099"/>
                </a:lnTo>
                <a:lnTo>
                  <a:pt x="2606676" y="3317874"/>
                </a:lnTo>
                <a:lnTo>
                  <a:pt x="2727324" y="3301999"/>
                </a:lnTo>
                <a:lnTo>
                  <a:pt x="2847976" y="3286124"/>
                </a:lnTo>
                <a:lnTo>
                  <a:pt x="2971800" y="3273424"/>
                </a:lnTo>
                <a:lnTo>
                  <a:pt x="2978152" y="3248024"/>
                </a:lnTo>
                <a:lnTo>
                  <a:pt x="2990848" y="3178174"/>
                </a:lnTo>
                <a:lnTo>
                  <a:pt x="3019424" y="3070224"/>
                </a:lnTo>
                <a:lnTo>
                  <a:pt x="3060700" y="2930524"/>
                </a:lnTo>
                <a:lnTo>
                  <a:pt x="3086100" y="2851149"/>
                </a:lnTo>
                <a:lnTo>
                  <a:pt x="3117848" y="2765423"/>
                </a:lnTo>
                <a:lnTo>
                  <a:pt x="3152776" y="2673349"/>
                </a:lnTo>
                <a:lnTo>
                  <a:pt x="3194048" y="2578099"/>
                </a:lnTo>
                <a:lnTo>
                  <a:pt x="3238500" y="2479673"/>
                </a:lnTo>
                <a:lnTo>
                  <a:pt x="3289300" y="2378074"/>
                </a:lnTo>
                <a:lnTo>
                  <a:pt x="3343276" y="2273299"/>
                </a:lnTo>
                <a:lnTo>
                  <a:pt x="3406776" y="2168524"/>
                </a:lnTo>
                <a:lnTo>
                  <a:pt x="3473448" y="2063749"/>
                </a:lnTo>
                <a:lnTo>
                  <a:pt x="3549648" y="1958974"/>
                </a:lnTo>
                <a:lnTo>
                  <a:pt x="3629024" y="1857374"/>
                </a:lnTo>
                <a:lnTo>
                  <a:pt x="3717924" y="1755774"/>
                </a:lnTo>
                <a:lnTo>
                  <a:pt x="3810000" y="1657349"/>
                </a:lnTo>
                <a:lnTo>
                  <a:pt x="3860800" y="1609724"/>
                </a:lnTo>
                <a:lnTo>
                  <a:pt x="3911600" y="1562099"/>
                </a:lnTo>
                <a:lnTo>
                  <a:pt x="3965576" y="1517649"/>
                </a:lnTo>
                <a:lnTo>
                  <a:pt x="4022724" y="1473199"/>
                </a:lnTo>
                <a:lnTo>
                  <a:pt x="4079876" y="1428749"/>
                </a:lnTo>
                <a:lnTo>
                  <a:pt x="4140200" y="1387474"/>
                </a:lnTo>
                <a:lnTo>
                  <a:pt x="4200524" y="1346199"/>
                </a:lnTo>
                <a:lnTo>
                  <a:pt x="4264024" y="1308099"/>
                </a:lnTo>
                <a:lnTo>
                  <a:pt x="4330700" y="1269999"/>
                </a:lnTo>
                <a:lnTo>
                  <a:pt x="4397376" y="1235074"/>
                </a:lnTo>
                <a:lnTo>
                  <a:pt x="4467224" y="1200149"/>
                </a:lnTo>
                <a:lnTo>
                  <a:pt x="4540248" y="1168399"/>
                </a:lnTo>
                <a:lnTo>
                  <a:pt x="4613276" y="1136649"/>
                </a:lnTo>
                <a:lnTo>
                  <a:pt x="4689476" y="1111249"/>
                </a:lnTo>
                <a:lnTo>
                  <a:pt x="4768848" y="1085849"/>
                </a:lnTo>
                <a:lnTo>
                  <a:pt x="4848224" y="1063624"/>
                </a:lnTo>
                <a:lnTo>
                  <a:pt x="4933952" y="1041399"/>
                </a:lnTo>
                <a:lnTo>
                  <a:pt x="5016500" y="1022349"/>
                </a:lnTo>
                <a:lnTo>
                  <a:pt x="5105400" y="1006474"/>
                </a:lnTo>
                <a:lnTo>
                  <a:pt x="5197476" y="993774"/>
                </a:lnTo>
                <a:lnTo>
                  <a:pt x="5289552" y="984249"/>
                </a:lnTo>
                <a:lnTo>
                  <a:pt x="5384800" y="977899"/>
                </a:lnTo>
                <a:lnTo>
                  <a:pt x="5464176" y="974724"/>
                </a:lnTo>
                <a:lnTo>
                  <a:pt x="5556248" y="971549"/>
                </a:lnTo>
                <a:close/>
                <a:moveTo>
                  <a:pt x="22644100" y="0"/>
                </a:moveTo>
                <a:lnTo>
                  <a:pt x="22704424" y="0"/>
                </a:lnTo>
                <a:lnTo>
                  <a:pt x="22761576" y="0"/>
                </a:lnTo>
                <a:lnTo>
                  <a:pt x="22821900" y="3175"/>
                </a:lnTo>
                <a:lnTo>
                  <a:pt x="22879048" y="9525"/>
                </a:lnTo>
                <a:lnTo>
                  <a:pt x="22939376" y="19050"/>
                </a:lnTo>
                <a:lnTo>
                  <a:pt x="23053676" y="38100"/>
                </a:lnTo>
                <a:lnTo>
                  <a:pt x="23164800" y="66675"/>
                </a:lnTo>
                <a:lnTo>
                  <a:pt x="23272752" y="98425"/>
                </a:lnTo>
                <a:lnTo>
                  <a:pt x="23377524" y="136525"/>
                </a:lnTo>
                <a:lnTo>
                  <a:pt x="23479124" y="177800"/>
                </a:lnTo>
                <a:lnTo>
                  <a:pt x="23574376" y="222250"/>
                </a:lnTo>
                <a:lnTo>
                  <a:pt x="23666448" y="266700"/>
                </a:lnTo>
                <a:lnTo>
                  <a:pt x="23752176" y="314325"/>
                </a:lnTo>
                <a:lnTo>
                  <a:pt x="23831552" y="361950"/>
                </a:lnTo>
                <a:lnTo>
                  <a:pt x="23907752" y="406400"/>
                </a:lnTo>
                <a:lnTo>
                  <a:pt x="23974424" y="450850"/>
                </a:lnTo>
                <a:lnTo>
                  <a:pt x="24031576" y="492125"/>
                </a:lnTo>
                <a:lnTo>
                  <a:pt x="24126824" y="561975"/>
                </a:lnTo>
                <a:lnTo>
                  <a:pt x="24187152" y="606425"/>
                </a:lnTo>
                <a:lnTo>
                  <a:pt x="24209376" y="625475"/>
                </a:lnTo>
                <a:lnTo>
                  <a:pt x="24336376" y="704850"/>
                </a:lnTo>
                <a:lnTo>
                  <a:pt x="24460200" y="784225"/>
                </a:lnTo>
                <a:lnTo>
                  <a:pt x="24577676" y="869950"/>
                </a:lnTo>
                <a:lnTo>
                  <a:pt x="24688800" y="958850"/>
                </a:lnTo>
                <a:lnTo>
                  <a:pt x="24793576" y="1047750"/>
                </a:lnTo>
                <a:lnTo>
                  <a:pt x="24895176" y="1139825"/>
                </a:lnTo>
                <a:lnTo>
                  <a:pt x="24987248" y="1235075"/>
                </a:lnTo>
                <a:lnTo>
                  <a:pt x="25076152" y="1333500"/>
                </a:lnTo>
                <a:lnTo>
                  <a:pt x="25161876" y="1431925"/>
                </a:lnTo>
                <a:lnTo>
                  <a:pt x="25238076" y="1533525"/>
                </a:lnTo>
                <a:lnTo>
                  <a:pt x="25314276" y="1638300"/>
                </a:lnTo>
                <a:lnTo>
                  <a:pt x="25380952" y="1743075"/>
                </a:lnTo>
                <a:lnTo>
                  <a:pt x="25444448" y="1847850"/>
                </a:lnTo>
                <a:lnTo>
                  <a:pt x="25504776" y="1955800"/>
                </a:lnTo>
                <a:lnTo>
                  <a:pt x="25558752" y="2063750"/>
                </a:lnTo>
                <a:lnTo>
                  <a:pt x="25609552" y="2174875"/>
                </a:lnTo>
                <a:lnTo>
                  <a:pt x="25657176" y="2285999"/>
                </a:lnTo>
                <a:lnTo>
                  <a:pt x="25698448" y="2397124"/>
                </a:lnTo>
                <a:lnTo>
                  <a:pt x="25739724" y="2511425"/>
                </a:lnTo>
                <a:lnTo>
                  <a:pt x="25774648" y="2622550"/>
                </a:lnTo>
                <a:lnTo>
                  <a:pt x="25803224" y="2736850"/>
                </a:lnTo>
                <a:lnTo>
                  <a:pt x="25831800" y="2851149"/>
                </a:lnTo>
                <a:lnTo>
                  <a:pt x="25857200" y="2965450"/>
                </a:lnTo>
                <a:lnTo>
                  <a:pt x="25876248" y="3079750"/>
                </a:lnTo>
                <a:lnTo>
                  <a:pt x="25895300" y="3194049"/>
                </a:lnTo>
                <a:lnTo>
                  <a:pt x="25911176" y="3308350"/>
                </a:lnTo>
                <a:lnTo>
                  <a:pt x="25920700" y="3422650"/>
                </a:lnTo>
                <a:lnTo>
                  <a:pt x="25930224" y="3533775"/>
                </a:lnTo>
                <a:lnTo>
                  <a:pt x="25936576" y="3648074"/>
                </a:lnTo>
                <a:lnTo>
                  <a:pt x="25942924" y="3759200"/>
                </a:lnTo>
                <a:lnTo>
                  <a:pt x="25942924" y="3867150"/>
                </a:lnTo>
                <a:lnTo>
                  <a:pt x="25942924" y="3978274"/>
                </a:lnTo>
                <a:lnTo>
                  <a:pt x="25939752" y="4086224"/>
                </a:lnTo>
                <a:lnTo>
                  <a:pt x="25936576" y="4194174"/>
                </a:lnTo>
                <a:lnTo>
                  <a:pt x="25923876" y="4403725"/>
                </a:lnTo>
                <a:lnTo>
                  <a:pt x="25901648" y="4603750"/>
                </a:lnTo>
                <a:lnTo>
                  <a:pt x="25876248" y="4800600"/>
                </a:lnTo>
                <a:lnTo>
                  <a:pt x="25847676" y="4984750"/>
                </a:lnTo>
                <a:lnTo>
                  <a:pt x="25815924" y="5159375"/>
                </a:lnTo>
                <a:lnTo>
                  <a:pt x="25781000" y="5321300"/>
                </a:lnTo>
                <a:lnTo>
                  <a:pt x="25746076" y="5473700"/>
                </a:lnTo>
                <a:lnTo>
                  <a:pt x="25711152" y="5610225"/>
                </a:lnTo>
                <a:lnTo>
                  <a:pt x="25679400" y="5730875"/>
                </a:lnTo>
                <a:lnTo>
                  <a:pt x="25647648" y="5838825"/>
                </a:lnTo>
                <a:lnTo>
                  <a:pt x="25619076" y="5927725"/>
                </a:lnTo>
                <a:lnTo>
                  <a:pt x="25577800" y="6051550"/>
                </a:lnTo>
                <a:lnTo>
                  <a:pt x="25561924" y="6096000"/>
                </a:lnTo>
                <a:lnTo>
                  <a:pt x="25558752" y="6111875"/>
                </a:lnTo>
                <a:lnTo>
                  <a:pt x="25552400" y="6130925"/>
                </a:lnTo>
                <a:lnTo>
                  <a:pt x="25533352" y="6169025"/>
                </a:lnTo>
                <a:lnTo>
                  <a:pt x="25504776" y="6216650"/>
                </a:lnTo>
                <a:lnTo>
                  <a:pt x="25466676" y="6267450"/>
                </a:lnTo>
                <a:lnTo>
                  <a:pt x="25419048" y="6327775"/>
                </a:lnTo>
                <a:lnTo>
                  <a:pt x="25361900" y="6391275"/>
                </a:lnTo>
                <a:lnTo>
                  <a:pt x="25295224" y="6461125"/>
                </a:lnTo>
                <a:lnTo>
                  <a:pt x="25222200" y="6534150"/>
                </a:lnTo>
                <a:lnTo>
                  <a:pt x="25139648" y="6613525"/>
                </a:lnTo>
                <a:lnTo>
                  <a:pt x="25047576" y="6699250"/>
                </a:lnTo>
                <a:lnTo>
                  <a:pt x="24844376" y="6880225"/>
                </a:lnTo>
                <a:lnTo>
                  <a:pt x="24615776" y="7077075"/>
                </a:lnTo>
                <a:lnTo>
                  <a:pt x="24358600" y="7286625"/>
                </a:lnTo>
                <a:lnTo>
                  <a:pt x="24085552" y="7512050"/>
                </a:lnTo>
                <a:lnTo>
                  <a:pt x="23790276" y="7747000"/>
                </a:lnTo>
                <a:lnTo>
                  <a:pt x="23479124" y="7991475"/>
                </a:lnTo>
                <a:lnTo>
                  <a:pt x="23152100" y="8242300"/>
                </a:lnTo>
                <a:lnTo>
                  <a:pt x="22818724" y="8496299"/>
                </a:lnTo>
                <a:lnTo>
                  <a:pt x="22475824" y="8756649"/>
                </a:lnTo>
                <a:lnTo>
                  <a:pt x="21774152" y="9280524"/>
                </a:lnTo>
                <a:lnTo>
                  <a:pt x="21075648" y="9794874"/>
                </a:lnTo>
                <a:lnTo>
                  <a:pt x="20399376" y="10287000"/>
                </a:lnTo>
                <a:lnTo>
                  <a:pt x="19767552" y="10744199"/>
                </a:lnTo>
                <a:lnTo>
                  <a:pt x="19199224" y="11150599"/>
                </a:lnTo>
                <a:lnTo>
                  <a:pt x="18351500" y="11750675"/>
                </a:lnTo>
                <a:lnTo>
                  <a:pt x="18030824" y="11979275"/>
                </a:lnTo>
                <a:lnTo>
                  <a:pt x="19208752" y="12919075"/>
                </a:lnTo>
                <a:lnTo>
                  <a:pt x="19294476" y="13030199"/>
                </a:lnTo>
                <a:lnTo>
                  <a:pt x="19373848" y="13138149"/>
                </a:lnTo>
                <a:lnTo>
                  <a:pt x="19446876" y="13246099"/>
                </a:lnTo>
                <a:lnTo>
                  <a:pt x="19513552" y="13350875"/>
                </a:lnTo>
                <a:lnTo>
                  <a:pt x="19577048" y="13455649"/>
                </a:lnTo>
                <a:lnTo>
                  <a:pt x="19634200" y="13560425"/>
                </a:lnTo>
                <a:lnTo>
                  <a:pt x="19685000" y="13662025"/>
                </a:lnTo>
                <a:lnTo>
                  <a:pt x="19729448" y="13760449"/>
                </a:lnTo>
                <a:lnTo>
                  <a:pt x="19773900" y="13862049"/>
                </a:lnTo>
                <a:lnTo>
                  <a:pt x="19808824" y="13960475"/>
                </a:lnTo>
                <a:lnTo>
                  <a:pt x="19840576" y="14055725"/>
                </a:lnTo>
                <a:lnTo>
                  <a:pt x="19869152" y="14150975"/>
                </a:lnTo>
                <a:lnTo>
                  <a:pt x="19891376" y="14246225"/>
                </a:lnTo>
                <a:lnTo>
                  <a:pt x="19910424" y="14338299"/>
                </a:lnTo>
                <a:lnTo>
                  <a:pt x="19926300" y="14430375"/>
                </a:lnTo>
                <a:lnTo>
                  <a:pt x="19939000" y="14519275"/>
                </a:lnTo>
                <a:lnTo>
                  <a:pt x="19945352" y="14608175"/>
                </a:lnTo>
                <a:lnTo>
                  <a:pt x="19948524" y="14693899"/>
                </a:lnTo>
                <a:lnTo>
                  <a:pt x="19948524" y="14779624"/>
                </a:lnTo>
                <a:lnTo>
                  <a:pt x="19945352" y="14862175"/>
                </a:lnTo>
                <a:lnTo>
                  <a:pt x="19942176" y="14944724"/>
                </a:lnTo>
                <a:lnTo>
                  <a:pt x="19932648" y="15024100"/>
                </a:lnTo>
                <a:lnTo>
                  <a:pt x="19919952" y="15103474"/>
                </a:lnTo>
                <a:lnTo>
                  <a:pt x="19904076" y="15182849"/>
                </a:lnTo>
                <a:lnTo>
                  <a:pt x="19888200" y="15259049"/>
                </a:lnTo>
                <a:lnTo>
                  <a:pt x="19869152" y="15332075"/>
                </a:lnTo>
                <a:lnTo>
                  <a:pt x="19846924" y="15405099"/>
                </a:lnTo>
                <a:lnTo>
                  <a:pt x="19821524" y="15474949"/>
                </a:lnTo>
                <a:lnTo>
                  <a:pt x="19796124" y="15544799"/>
                </a:lnTo>
                <a:lnTo>
                  <a:pt x="19767552" y="15611474"/>
                </a:lnTo>
                <a:lnTo>
                  <a:pt x="19738976" y="15678150"/>
                </a:lnTo>
                <a:lnTo>
                  <a:pt x="19707224" y="15744824"/>
                </a:lnTo>
                <a:lnTo>
                  <a:pt x="19675476" y="15805149"/>
                </a:lnTo>
                <a:lnTo>
                  <a:pt x="19643724" y="15865474"/>
                </a:lnTo>
                <a:lnTo>
                  <a:pt x="19570700" y="15982949"/>
                </a:lnTo>
                <a:lnTo>
                  <a:pt x="19497676" y="16090899"/>
                </a:lnTo>
                <a:lnTo>
                  <a:pt x="19424648" y="16195674"/>
                </a:lnTo>
                <a:lnTo>
                  <a:pt x="19348448" y="16287749"/>
                </a:lnTo>
                <a:lnTo>
                  <a:pt x="19272248" y="16376650"/>
                </a:lnTo>
                <a:lnTo>
                  <a:pt x="19196048" y="16456025"/>
                </a:lnTo>
                <a:lnTo>
                  <a:pt x="19126200" y="16525874"/>
                </a:lnTo>
                <a:lnTo>
                  <a:pt x="19059524" y="16589374"/>
                </a:lnTo>
                <a:lnTo>
                  <a:pt x="18996024" y="16646525"/>
                </a:lnTo>
                <a:lnTo>
                  <a:pt x="18891248" y="16732250"/>
                </a:lnTo>
                <a:lnTo>
                  <a:pt x="18821400" y="16783051"/>
                </a:lnTo>
                <a:lnTo>
                  <a:pt x="18796000" y="16802099"/>
                </a:lnTo>
                <a:lnTo>
                  <a:pt x="18700752" y="16852899"/>
                </a:lnTo>
                <a:lnTo>
                  <a:pt x="18608676" y="16906875"/>
                </a:lnTo>
                <a:lnTo>
                  <a:pt x="18526124" y="16964023"/>
                </a:lnTo>
                <a:lnTo>
                  <a:pt x="18446752" y="17024351"/>
                </a:lnTo>
                <a:lnTo>
                  <a:pt x="18373724" y="17087847"/>
                </a:lnTo>
                <a:lnTo>
                  <a:pt x="18307048" y="17151351"/>
                </a:lnTo>
                <a:lnTo>
                  <a:pt x="18243552" y="17214851"/>
                </a:lnTo>
                <a:lnTo>
                  <a:pt x="18183224" y="17281523"/>
                </a:lnTo>
                <a:lnTo>
                  <a:pt x="18132424" y="17351375"/>
                </a:lnTo>
                <a:lnTo>
                  <a:pt x="18081624" y="17418047"/>
                </a:lnTo>
                <a:lnTo>
                  <a:pt x="18037176" y="17487899"/>
                </a:lnTo>
                <a:lnTo>
                  <a:pt x="17995900" y="17554575"/>
                </a:lnTo>
                <a:lnTo>
                  <a:pt x="17957800" y="17624423"/>
                </a:lnTo>
                <a:lnTo>
                  <a:pt x="17926048" y="17691099"/>
                </a:lnTo>
                <a:lnTo>
                  <a:pt x="17897476" y="17757775"/>
                </a:lnTo>
                <a:lnTo>
                  <a:pt x="17868900" y="17824451"/>
                </a:lnTo>
                <a:lnTo>
                  <a:pt x="17846676" y="17887947"/>
                </a:lnTo>
                <a:lnTo>
                  <a:pt x="17827624" y="17951451"/>
                </a:lnTo>
                <a:lnTo>
                  <a:pt x="17792700" y="18068923"/>
                </a:lnTo>
                <a:lnTo>
                  <a:pt x="17770476" y="18173699"/>
                </a:lnTo>
                <a:lnTo>
                  <a:pt x="17754600" y="18265775"/>
                </a:lnTo>
                <a:lnTo>
                  <a:pt x="17745076" y="18341975"/>
                </a:lnTo>
                <a:lnTo>
                  <a:pt x="17738724" y="18399123"/>
                </a:lnTo>
                <a:lnTo>
                  <a:pt x="17738724" y="18449923"/>
                </a:lnTo>
                <a:lnTo>
                  <a:pt x="17621248" y="19919947"/>
                </a:lnTo>
                <a:lnTo>
                  <a:pt x="17780000" y="19878675"/>
                </a:lnTo>
                <a:lnTo>
                  <a:pt x="17945100" y="19840575"/>
                </a:lnTo>
                <a:lnTo>
                  <a:pt x="18119724" y="19808823"/>
                </a:lnTo>
                <a:lnTo>
                  <a:pt x="18297524" y="19780247"/>
                </a:lnTo>
                <a:lnTo>
                  <a:pt x="18481676" y="19754847"/>
                </a:lnTo>
                <a:lnTo>
                  <a:pt x="18672176" y="19732623"/>
                </a:lnTo>
                <a:lnTo>
                  <a:pt x="18862676" y="19716747"/>
                </a:lnTo>
                <a:lnTo>
                  <a:pt x="19059524" y="19704047"/>
                </a:lnTo>
                <a:lnTo>
                  <a:pt x="19256376" y="19691347"/>
                </a:lnTo>
                <a:lnTo>
                  <a:pt x="19456400" y="19684999"/>
                </a:lnTo>
                <a:lnTo>
                  <a:pt x="19653248" y="19678647"/>
                </a:lnTo>
                <a:lnTo>
                  <a:pt x="19850100" y="19675475"/>
                </a:lnTo>
                <a:lnTo>
                  <a:pt x="20046952" y="19675475"/>
                </a:lnTo>
                <a:lnTo>
                  <a:pt x="20240624" y="19675475"/>
                </a:lnTo>
                <a:lnTo>
                  <a:pt x="20618448" y="19684999"/>
                </a:lnTo>
                <a:lnTo>
                  <a:pt x="20977224" y="19697699"/>
                </a:lnTo>
                <a:lnTo>
                  <a:pt x="21310600" y="19716747"/>
                </a:lnTo>
                <a:lnTo>
                  <a:pt x="21612224" y="19735799"/>
                </a:lnTo>
                <a:lnTo>
                  <a:pt x="21872576" y="19754847"/>
                </a:lnTo>
                <a:lnTo>
                  <a:pt x="22085300" y="19773899"/>
                </a:lnTo>
                <a:lnTo>
                  <a:pt x="22247224" y="19786599"/>
                </a:lnTo>
                <a:lnTo>
                  <a:pt x="22383752" y="19802475"/>
                </a:lnTo>
                <a:lnTo>
                  <a:pt x="22602824" y="19888199"/>
                </a:lnTo>
                <a:lnTo>
                  <a:pt x="22809200" y="19973923"/>
                </a:lnTo>
                <a:lnTo>
                  <a:pt x="23006048" y="20062823"/>
                </a:lnTo>
                <a:lnTo>
                  <a:pt x="23190200" y="20151723"/>
                </a:lnTo>
                <a:lnTo>
                  <a:pt x="23368000" y="20240623"/>
                </a:lnTo>
                <a:lnTo>
                  <a:pt x="23533100" y="20332699"/>
                </a:lnTo>
                <a:lnTo>
                  <a:pt x="23688676" y="20424775"/>
                </a:lnTo>
                <a:lnTo>
                  <a:pt x="23834724" y="20516847"/>
                </a:lnTo>
                <a:lnTo>
                  <a:pt x="23971248" y="20608923"/>
                </a:lnTo>
                <a:lnTo>
                  <a:pt x="24098248" y="20700999"/>
                </a:lnTo>
                <a:lnTo>
                  <a:pt x="24218900" y="20793075"/>
                </a:lnTo>
                <a:lnTo>
                  <a:pt x="24326848" y="20885147"/>
                </a:lnTo>
                <a:lnTo>
                  <a:pt x="24428448" y="20980399"/>
                </a:lnTo>
                <a:lnTo>
                  <a:pt x="24523700" y="21072475"/>
                </a:lnTo>
                <a:lnTo>
                  <a:pt x="24609424" y="21167723"/>
                </a:lnTo>
                <a:lnTo>
                  <a:pt x="24688800" y="21259799"/>
                </a:lnTo>
                <a:lnTo>
                  <a:pt x="24761824" y="21355047"/>
                </a:lnTo>
                <a:lnTo>
                  <a:pt x="24825324" y="21447123"/>
                </a:lnTo>
                <a:lnTo>
                  <a:pt x="24882476" y="21539199"/>
                </a:lnTo>
                <a:lnTo>
                  <a:pt x="24933276" y="21634447"/>
                </a:lnTo>
                <a:lnTo>
                  <a:pt x="24977724" y="21726523"/>
                </a:lnTo>
                <a:lnTo>
                  <a:pt x="25015824" y="21818599"/>
                </a:lnTo>
                <a:lnTo>
                  <a:pt x="25047576" y="21907499"/>
                </a:lnTo>
                <a:lnTo>
                  <a:pt x="25072976" y="21999575"/>
                </a:lnTo>
                <a:lnTo>
                  <a:pt x="25095200" y="22088475"/>
                </a:lnTo>
                <a:lnTo>
                  <a:pt x="25111076" y="22177375"/>
                </a:lnTo>
                <a:lnTo>
                  <a:pt x="25123776" y="22266275"/>
                </a:lnTo>
                <a:lnTo>
                  <a:pt x="25130124" y="22355175"/>
                </a:lnTo>
                <a:lnTo>
                  <a:pt x="25130124" y="22440899"/>
                </a:lnTo>
                <a:lnTo>
                  <a:pt x="25130124" y="22526623"/>
                </a:lnTo>
                <a:lnTo>
                  <a:pt x="25123776" y="22609175"/>
                </a:lnTo>
                <a:lnTo>
                  <a:pt x="25114248" y="22691723"/>
                </a:lnTo>
                <a:lnTo>
                  <a:pt x="25098376" y="22774275"/>
                </a:lnTo>
                <a:lnTo>
                  <a:pt x="25082500" y="22853647"/>
                </a:lnTo>
                <a:lnTo>
                  <a:pt x="25063448" y="22933023"/>
                </a:lnTo>
                <a:lnTo>
                  <a:pt x="25041224" y="23009223"/>
                </a:lnTo>
                <a:lnTo>
                  <a:pt x="25015824" y="23082247"/>
                </a:lnTo>
                <a:lnTo>
                  <a:pt x="24987248" y="23158447"/>
                </a:lnTo>
                <a:lnTo>
                  <a:pt x="24958676" y="23228299"/>
                </a:lnTo>
                <a:lnTo>
                  <a:pt x="24926924" y="23298147"/>
                </a:lnTo>
                <a:lnTo>
                  <a:pt x="24895176" y="23367999"/>
                </a:lnTo>
                <a:lnTo>
                  <a:pt x="24860248" y="23431499"/>
                </a:lnTo>
                <a:lnTo>
                  <a:pt x="24790400" y="23558499"/>
                </a:lnTo>
                <a:lnTo>
                  <a:pt x="24717376" y="23675975"/>
                </a:lnTo>
                <a:lnTo>
                  <a:pt x="24644352" y="23780747"/>
                </a:lnTo>
                <a:lnTo>
                  <a:pt x="24571324" y="23879175"/>
                </a:lnTo>
                <a:lnTo>
                  <a:pt x="24501476" y="23961723"/>
                </a:lnTo>
                <a:lnTo>
                  <a:pt x="24437976" y="24037923"/>
                </a:lnTo>
                <a:lnTo>
                  <a:pt x="24380824" y="24098247"/>
                </a:lnTo>
                <a:lnTo>
                  <a:pt x="24298276" y="24183975"/>
                </a:lnTo>
                <a:lnTo>
                  <a:pt x="24266524" y="24212547"/>
                </a:lnTo>
                <a:lnTo>
                  <a:pt x="24244300" y="24237947"/>
                </a:lnTo>
                <a:lnTo>
                  <a:pt x="24215724" y="24260175"/>
                </a:lnTo>
                <a:lnTo>
                  <a:pt x="24177624" y="24282399"/>
                </a:lnTo>
                <a:lnTo>
                  <a:pt x="24133176" y="24304623"/>
                </a:lnTo>
                <a:lnTo>
                  <a:pt x="24085552" y="24330023"/>
                </a:lnTo>
                <a:lnTo>
                  <a:pt x="24028400" y="24355423"/>
                </a:lnTo>
                <a:lnTo>
                  <a:pt x="23898224" y="24406223"/>
                </a:lnTo>
                <a:lnTo>
                  <a:pt x="23749000" y="24457023"/>
                </a:lnTo>
                <a:lnTo>
                  <a:pt x="23577552" y="24507823"/>
                </a:lnTo>
                <a:lnTo>
                  <a:pt x="23387048" y="24561799"/>
                </a:lnTo>
                <a:lnTo>
                  <a:pt x="23183848" y="24615775"/>
                </a:lnTo>
                <a:lnTo>
                  <a:pt x="22964776" y="24669747"/>
                </a:lnTo>
                <a:lnTo>
                  <a:pt x="22733000" y="24723723"/>
                </a:lnTo>
                <a:lnTo>
                  <a:pt x="22491700" y="24777699"/>
                </a:lnTo>
                <a:lnTo>
                  <a:pt x="22244048" y="24831675"/>
                </a:lnTo>
                <a:lnTo>
                  <a:pt x="21726524" y="24936447"/>
                </a:lnTo>
                <a:lnTo>
                  <a:pt x="21199476" y="25038047"/>
                </a:lnTo>
                <a:lnTo>
                  <a:pt x="20678776" y="25133299"/>
                </a:lnTo>
                <a:lnTo>
                  <a:pt x="20177124" y="25222199"/>
                </a:lnTo>
                <a:lnTo>
                  <a:pt x="19710400" y="25301575"/>
                </a:lnTo>
                <a:lnTo>
                  <a:pt x="19294476" y="25371423"/>
                </a:lnTo>
                <a:lnTo>
                  <a:pt x="18675352" y="25473023"/>
                </a:lnTo>
                <a:lnTo>
                  <a:pt x="18443576" y="25507947"/>
                </a:lnTo>
                <a:lnTo>
                  <a:pt x="18621376" y="25526999"/>
                </a:lnTo>
                <a:lnTo>
                  <a:pt x="18796000" y="25546047"/>
                </a:lnTo>
                <a:lnTo>
                  <a:pt x="18961100" y="25565099"/>
                </a:lnTo>
                <a:lnTo>
                  <a:pt x="19123024" y="25587323"/>
                </a:lnTo>
                <a:lnTo>
                  <a:pt x="19278600" y="25609547"/>
                </a:lnTo>
                <a:lnTo>
                  <a:pt x="19424648" y="25634947"/>
                </a:lnTo>
                <a:lnTo>
                  <a:pt x="19570700" y="25663523"/>
                </a:lnTo>
                <a:lnTo>
                  <a:pt x="19707224" y="25688923"/>
                </a:lnTo>
                <a:lnTo>
                  <a:pt x="19840576" y="25720675"/>
                </a:lnTo>
                <a:lnTo>
                  <a:pt x="19967576" y="25749247"/>
                </a:lnTo>
                <a:lnTo>
                  <a:pt x="20088224" y="25780999"/>
                </a:lnTo>
                <a:lnTo>
                  <a:pt x="20205700" y="25812747"/>
                </a:lnTo>
                <a:lnTo>
                  <a:pt x="20316824" y="25847675"/>
                </a:lnTo>
                <a:lnTo>
                  <a:pt x="20424776" y="25879423"/>
                </a:lnTo>
                <a:lnTo>
                  <a:pt x="20526376" y="25914347"/>
                </a:lnTo>
                <a:lnTo>
                  <a:pt x="20624800" y="25952447"/>
                </a:lnTo>
                <a:lnTo>
                  <a:pt x="20716876" y="25987375"/>
                </a:lnTo>
                <a:lnTo>
                  <a:pt x="20805776" y="26025475"/>
                </a:lnTo>
                <a:lnTo>
                  <a:pt x="20888324" y="26063575"/>
                </a:lnTo>
                <a:lnTo>
                  <a:pt x="20967700" y="26101675"/>
                </a:lnTo>
                <a:lnTo>
                  <a:pt x="21043900" y="26139775"/>
                </a:lnTo>
                <a:lnTo>
                  <a:pt x="21116924" y="26177875"/>
                </a:lnTo>
                <a:lnTo>
                  <a:pt x="21183600" y="26219147"/>
                </a:lnTo>
                <a:lnTo>
                  <a:pt x="21247100" y="26257247"/>
                </a:lnTo>
                <a:lnTo>
                  <a:pt x="21307424" y="26298523"/>
                </a:lnTo>
                <a:lnTo>
                  <a:pt x="21364576" y="26339799"/>
                </a:lnTo>
                <a:lnTo>
                  <a:pt x="21418552" y="26381075"/>
                </a:lnTo>
                <a:lnTo>
                  <a:pt x="21466176" y="26419175"/>
                </a:lnTo>
                <a:lnTo>
                  <a:pt x="21513800" y="26460447"/>
                </a:lnTo>
                <a:lnTo>
                  <a:pt x="21558248" y="26501723"/>
                </a:lnTo>
                <a:lnTo>
                  <a:pt x="21596352" y="26542999"/>
                </a:lnTo>
                <a:lnTo>
                  <a:pt x="21634448" y="26581099"/>
                </a:lnTo>
                <a:lnTo>
                  <a:pt x="21669376" y="26622375"/>
                </a:lnTo>
                <a:lnTo>
                  <a:pt x="21701124" y="26660475"/>
                </a:lnTo>
                <a:lnTo>
                  <a:pt x="21755100" y="26739847"/>
                </a:lnTo>
                <a:lnTo>
                  <a:pt x="21802724" y="26816047"/>
                </a:lnTo>
                <a:lnTo>
                  <a:pt x="21840824" y="26889075"/>
                </a:lnTo>
                <a:lnTo>
                  <a:pt x="21869400" y="26958923"/>
                </a:lnTo>
                <a:lnTo>
                  <a:pt x="21891624" y="27025599"/>
                </a:lnTo>
                <a:lnTo>
                  <a:pt x="21907500" y="27089099"/>
                </a:lnTo>
                <a:lnTo>
                  <a:pt x="21917024" y="27146247"/>
                </a:lnTo>
                <a:lnTo>
                  <a:pt x="21923376" y="27200223"/>
                </a:lnTo>
                <a:lnTo>
                  <a:pt x="21926552" y="27247847"/>
                </a:lnTo>
                <a:lnTo>
                  <a:pt x="21926552" y="27289123"/>
                </a:lnTo>
                <a:lnTo>
                  <a:pt x="21923376" y="27324047"/>
                </a:lnTo>
                <a:lnTo>
                  <a:pt x="21917024" y="27371675"/>
                </a:lnTo>
                <a:lnTo>
                  <a:pt x="21913848" y="27390723"/>
                </a:lnTo>
                <a:lnTo>
                  <a:pt x="21932900" y="27514547"/>
                </a:lnTo>
                <a:lnTo>
                  <a:pt x="21945600" y="27632023"/>
                </a:lnTo>
                <a:lnTo>
                  <a:pt x="21958300" y="27749499"/>
                </a:lnTo>
                <a:lnTo>
                  <a:pt x="21967824" y="27863799"/>
                </a:lnTo>
                <a:lnTo>
                  <a:pt x="21977352" y="27971747"/>
                </a:lnTo>
                <a:lnTo>
                  <a:pt x="21980524" y="28079699"/>
                </a:lnTo>
                <a:lnTo>
                  <a:pt x="21983700" y="28184475"/>
                </a:lnTo>
                <a:lnTo>
                  <a:pt x="21980524" y="28286075"/>
                </a:lnTo>
                <a:lnTo>
                  <a:pt x="21980524" y="28384499"/>
                </a:lnTo>
                <a:lnTo>
                  <a:pt x="21974176" y="28482923"/>
                </a:lnTo>
                <a:lnTo>
                  <a:pt x="21967824" y="28574999"/>
                </a:lnTo>
                <a:lnTo>
                  <a:pt x="21958300" y="28667075"/>
                </a:lnTo>
                <a:lnTo>
                  <a:pt x="21948776" y="28755975"/>
                </a:lnTo>
                <a:lnTo>
                  <a:pt x="21936076" y="28841699"/>
                </a:lnTo>
                <a:lnTo>
                  <a:pt x="21920200" y="28924247"/>
                </a:lnTo>
                <a:lnTo>
                  <a:pt x="21904324" y="29003623"/>
                </a:lnTo>
                <a:lnTo>
                  <a:pt x="21885276" y="29082999"/>
                </a:lnTo>
                <a:lnTo>
                  <a:pt x="21866224" y="29156023"/>
                </a:lnTo>
                <a:lnTo>
                  <a:pt x="21847176" y="29229047"/>
                </a:lnTo>
                <a:lnTo>
                  <a:pt x="21824952" y="29298899"/>
                </a:lnTo>
                <a:lnTo>
                  <a:pt x="21799552" y="29368747"/>
                </a:lnTo>
                <a:lnTo>
                  <a:pt x="21774152" y="29435423"/>
                </a:lnTo>
                <a:lnTo>
                  <a:pt x="21723352" y="29559247"/>
                </a:lnTo>
                <a:lnTo>
                  <a:pt x="21666200" y="29673547"/>
                </a:lnTo>
                <a:lnTo>
                  <a:pt x="21605876" y="29781499"/>
                </a:lnTo>
                <a:lnTo>
                  <a:pt x="21545552" y="29879923"/>
                </a:lnTo>
                <a:lnTo>
                  <a:pt x="21478876" y="29971999"/>
                </a:lnTo>
                <a:lnTo>
                  <a:pt x="21415376" y="30054547"/>
                </a:lnTo>
                <a:lnTo>
                  <a:pt x="21348700" y="30130747"/>
                </a:lnTo>
                <a:lnTo>
                  <a:pt x="21282024" y="30197423"/>
                </a:lnTo>
                <a:lnTo>
                  <a:pt x="21218524" y="30260923"/>
                </a:lnTo>
                <a:lnTo>
                  <a:pt x="21155024" y="30314899"/>
                </a:lnTo>
                <a:lnTo>
                  <a:pt x="21094700" y="30362523"/>
                </a:lnTo>
                <a:lnTo>
                  <a:pt x="21034376" y="30406975"/>
                </a:lnTo>
                <a:lnTo>
                  <a:pt x="20980400" y="30441899"/>
                </a:lnTo>
                <a:lnTo>
                  <a:pt x="20929600" y="30473647"/>
                </a:lnTo>
                <a:lnTo>
                  <a:pt x="20881976" y="30502223"/>
                </a:lnTo>
                <a:lnTo>
                  <a:pt x="20805776" y="30540323"/>
                </a:lnTo>
                <a:lnTo>
                  <a:pt x="20754976" y="30559375"/>
                </a:lnTo>
                <a:lnTo>
                  <a:pt x="20739100" y="30565723"/>
                </a:lnTo>
                <a:lnTo>
                  <a:pt x="20666076" y="30610175"/>
                </a:lnTo>
                <a:lnTo>
                  <a:pt x="20599400" y="30645099"/>
                </a:lnTo>
                <a:lnTo>
                  <a:pt x="20532724" y="30680023"/>
                </a:lnTo>
                <a:lnTo>
                  <a:pt x="20466048" y="30708599"/>
                </a:lnTo>
                <a:lnTo>
                  <a:pt x="20405724" y="30730823"/>
                </a:lnTo>
                <a:lnTo>
                  <a:pt x="20345400" y="30753047"/>
                </a:lnTo>
                <a:lnTo>
                  <a:pt x="20288248" y="30768923"/>
                </a:lnTo>
                <a:lnTo>
                  <a:pt x="20231100" y="30784799"/>
                </a:lnTo>
                <a:lnTo>
                  <a:pt x="20177124" y="30794323"/>
                </a:lnTo>
                <a:lnTo>
                  <a:pt x="20126324" y="30803847"/>
                </a:lnTo>
                <a:lnTo>
                  <a:pt x="20075524" y="30807023"/>
                </a:lnTo>
                <a:lnTo>
                  <a:pt x="20027900" y="30810199"/>
                </a:lnTo>
                <a:lnTo>
                  <a:pt x="19983448" y="30810199"/>
                </a:lnTo>
                <a:lnTo>
                  <a:pt x="19942176" y="30810199"/>
                </a:lnTo>
                <a:lnTo>
                  <a:pt x="19862800" y="30803847"/>
                </a:lnTo>
                <a:lnTo>
                  <a:pt x="19792952" y="30787975"/>
                </a:lnTo>
                <a:lnTo>
                  <a:pt x="19732624" y="30772099"/>
                </a:lnTo>
                <a:lnTo>
                  <a:pt x="19678648" y="30753047"/>
                </a:lnTo>
                <a:lnTo>
                  <a:pt x="19637376" y="30733999"/>
                </a:lnTo>
                <a:lnTo>
                  <a:pt x="19605624" y="30714947"/>
                </a:lnTo>
                <a:lnTo>
                  <a:pt x="19580224" y="30699075"/>
                </a:lnTo>
                <a:lnTo>
                  <a:pt x="19561176" y="30683199"/>
                </a:lnTo>
                <a:lnTo>
                  <a:pt x="19475448" y="30686375"/>
                </a:lnTo>
                <a:lnTo>
                  <a:pt x="19396076" y="30686375"/>
                </a:lnTo>
                <a:lnTo>
                  <a:pt x="19326224" y="30680023"/>
                </a:lnTo>
                <a:lnTo>
                  <a:pt x="19259552" y="30667323"/>
                </a:lnTo>
                <a:lnTo>
                  <a:pt x="19196048" y="30654623"/>
                </a:lnTo>
                <a:lnTo>
                  <a:pt x="19142076" y="30635575"/>
                </a:lnTo>
                <a:lnTo>
                  <a:pt x="19091276" y="30613347"/>
                </a:lnTo>
                <a:lnTo>
                  <a:pt x="19043648" y="30591123"/>
                </a:lnTo>
                <a:lnTo>
                  <a:pt x="19002376" y="30562547"/>
                </a:lnTo>
                <a:lnTo>
                  <a:pt x="18967448" y="30533975"/>
                </a:lnTo>
                <a:lnTo>
                  <a:pt x="18935700" y="30502223"/>
                </a:lnTo>
                <a:lnTo>
                  <a:pt x="18907124" y="30467299"/>
                </a:lnTo>
                <a:lnTo>
                  <a:pt x="18881724" y="30432375"/>
                </a:lnTo>
                <a:lnTo>
                  <a:pt x="18859500" y="30397447"/>
                </a:lnTo>
                <a:lnTo>
                  <a:pt x="18840448" y="30362523"/>
                </a:lnTo>
                <a:lnTo>
                  <a:pt x="18824576" y="30324423"/>
                </a:lnTo>
                <a:lnTo>
                  <a:pt x="18815048" y="30286323"/>
                </a:lnTo>
                <a:lnTo>
                  <a:pt x="18802352" y="30251399"/>
                </a:lnTo>
                <a:lnTo>
                  <a:pt x="18796000" y="30213299"/>
                </a:lnTo>
                <a:lnTo>
                  <a:pt x="18789648" y="30178375"/>
                </a:lnTo>
                <a:lnTo>
                  <a:pt x="18783300" y="30108523"/>
                </a:lnTo>
                <a:lnTo>
                  <a:pt x="18783300" y="30048199"/>
                </a:lnTo>
                <a:lnTo>
                  <a:pt x="18786476" y="29994223"/>
                </a:lnTo>
                <a:lnTo>
                  <a:pt x="18789648" y="29956123"/>
                </a:lnTo>
                <a:lnTo>
                  <a:pt x="18796000" y="29921199"/>
                </a:lnTo>
                <a:lnTo>
                  <a:pt x="18773776" y="29883099"/>
                </a:lnTo>
                <a:lnTo>
                  <a:pt x="18751552" y="29851347"/>
                </a:lnTo>
                <a:lnTo>
                  <a:pt x="18726152" y="29819599"/>
                </a:lnTo>
                <a:lnTo>
                  <a:pt x="18700752" y="29794199"/>
                </a:lnTo>
                <a:lnTo>
                  <a:pt x="18672176" y="29771975"/>
                </a:lnTo>
                <a:lnTo>
                  <a:pt x="18646776" y="29752923"/>
                </a:lnTo>
                <a:lnTo>
                  <a:pt x="18618200" y="29733875"/>
                </a:lnTo>
                <a:lnTo>
                  <a:pt x="18589624" y="29721175"/>
                </a:lnTo>
                <a:lnTo>
                  <a:pt x="18557876" y="29711647"/>
                </a:lnTo>
                <a:lnTo>
                  <a:pt x="18526124" y="29702123"/>
                </a:lnTo>
                <a:lnTo>
                  <a:pt x="18497552" y="29698947"/>
                </a:lnTo>
                <a:lnTo>
                  <a:pt x="18465800" y="29695775"/>
                </a:lnTo>
                <a:lnTo>
                  <a:pt x="18430876" y="29695775"/>
                </a:lnTo>
                <a:lnTo>
                  <a:pt x="18399124" y="29698947"/>
                </a:lnTo>
                <a:lnTo>
                  <a:pt x="18364200" y="29702123"/>
                </a:lnTo>
                <a:lnTo>
                  <a:pt x="18332448" y="29711647"/>
                </a:lnTo>
                <a:lnTo>
                  <a:pt x="18262600" y="29730699"/>
                </a:lnTo>
                <a:lnTo>
                  <a:pt x="18192752" y="29759275"/>
                </a:lnTo>
                <a:lnTo>
                  <a:pt x="18122900" y="29794199"/>
                </a:lnTo>
                <a:lnTo>
                  <a:pt x="18049876" y="29838647"/>
                </a:lnTo>
                <a:lnTo>
                  <a:pt x="17980024" y="29883099"/>
                </a:lnTo>
                <a:lnTo>
                  <a:pt x="17907000" y="29937075"/>
                </a:lnTo>
                <a:lnTo>
                  <a:pt x="17837152" y="29994223"/>
                </a:lnTo>
                <a:lnTo>
                  <a:pt x="17767300" y="30051375"/>
                </a:lnTo>
                <a:lnTo>
                  <a:pt x="17697448" y="30114875"/>
                </a:lnTo>
                <a:lnTo>
                  <a:pt x="17633952" y="30178375"/>
                </a:lnTo>
                <a:lnTo>
                  <a:pt x="17567276" y="30241875"/>
                </a:lnTo>
                <a:lnTo>
                  <a:pt x="17506952" y="30305375"/>
                </a:lnTo>
                <a:lnTo>
                  <a:pt x="17392648" y="30432375"/>
                </a:lnTo>
                <a:lnTo>
                  <a:pt x="17291048" y="30549847"/>
                </a:lnTo>
                <a:lnTo>
                  <a:pt x="17208500" y="30651447"/>
                </a:lnTo>
                <a:lnTo>
                  <a:pt x="17145000" y="30730823"/>
                </a:lnTo>
                <a:lnTo>
                  <a:pt x="17091024" y="30803847"/>
                </a:lnTo>
                <a:lnTo>
                  <a:pt x="17116424" y="31121347"/>
                </a:lnTo>
                <a:lnTo>
                  <a:pt x="17135476" y="31432499"/>
                </a:lnTo>
                <a:lnTo>
                  <a:pt x="17151352" y="31734123"/>
                </a:lnTo>
                <a:lnTo>
                  <a:pt x="17160876" y="32026223"/>
                </a:lnTo>
                <a:lnTo>
                  <a:pt x="17167224" y="32308799"/>
                </a:lnTo>
                <a:lnTo>
                  <a:pt x="17167224" y="32578675"/>
                </a:lnTo>
                <a:lnTo>
                  <a:pt x="17164048" y="32845375"/>
                </a:lnTo>
                <a:lnTo>
                  <a:pt x="17154524" y="33099375"/>
                </a:lnTo>
                <a:lnTo>
                  <a:pt x="17145000" y="33343847"/>
                </a:lnTo>
                <a:lnTo>
                  <a:pt x="17129124" y="33581975"/>
                </a:lnTo>
                <a:lnTo>
                  <a:pt x="17110076" y="33810575"/>
                </a:lnTo>
                <a:lnTo>
                  <a:pt x="17087848" y="34032823"/>
                </a:lnTo>
                <a:lnTo>
                  <a:pt x="17059276" y="34242375"/>
                </a:lnTo>
                <a:lnTo>
                  <a:pt x="17030700" y="34448751"/>
                </a:lnTo>
                <a:lnTo>
                  <a:pt x="16998952" y="34645599"/>
                </a:lnTo>
                <a:lnTo>
                  <a:pt x="16960848" y="34832923"/>
                </a:lnTo>
                <a:lnTo>
                  <a:pt x="16922752" y="35013899"/>
                </a:lnTo>
                <a:lnTo>
                  <a:pt x="16881476" y="35188523"/>
                </a:lnTo>
                <a:lnTo>
                  <a:pt x="16837024" y="35356799"/>
                </a:lnTo>
                <a:lnTo>
                  <a:pt x="16792576" y="35515551"/>
                </a:lnTo>
                <a:lnTo>
                  <a:pt x="16741776" y="35667951"/>
                </a:lnTo>
                <a:lnTo>
                  <a:pt x="16694152" y="35813999"/>
                </a:lnTo>
                <a:lnTo>
                  <a:pt x="16640176" y="35953699"/>
                </a:lnTo>
                <a:lnTo>
                  <a:pt x="16586200" y="36087047"/>
                </a:lnTo>
                <a:lnTo>
                  <a:pt x="16529048" y="36214047"/>
                </a:lnTo>
                <a:lnTo>
                  <a:pt x="16471900" y="36331523"/>
                </a:lnTo>
                <a:lnTo>
                  <a:pt x="16414752" y="36448999"/>
                </a:lnTo>
                <a:lnTo>
                  <a:pt x="16354424" y="36556951"/>
                </a:lnTo>
                <a:lnTo>
                  <a:pt x="16294100" y="36658551"/>
                </a:lnTo>
                <a:lnTo>
                  <a:pt x="16230600" y="36756975"/>
                </a:lnTo>
                <a:lnTo>
                  <a:pt x="16167100" y="36849047"/>
                </a:lnTo>
                <a:lnTo>
                  <a:pt x="16106776" y="36934775"/>
                </a:lnTo>
                <a:lnTo>
                  <a:pt x="16040100" y="37017323"/>
                </a:lnTo>
                <a:lnTo>
                  <a:pt x="15976600" y="37093523"/>
                </a:lnTo>
                <a:lnTo>
                  <a:pt x="15913100" y="37163375"/>
                </a:lnTo>
                <a:lnTo>
                  <a:pt x="15849600" y="37233223"/>
                </a:lnTo>
                <a:lnTo>
                  <a:pt x="15786100" y="37293551"/>
                </a:lnTo>
                <a:lnTo>
                  <a:pt x="15722600" y="37353875"/>
                </a:lnTo>
                <a:lnTo>
                  <a:pt x="15659100" y="37407847"/>
                </a:lnTo>
                <a:lnTo>
                  <a:pt x="15595600" y="37458647"/>
                </a:lnTo>
                <a:lnTo>
                  <a:pt x="15535276" y="37503099"/>
                </a:lnTo>
                <a:lnTo>
                  <a:pt x="15474952" y="37547551"/>
                </a:lnTo>
                <a:lnTo>
                  <a:pt x="15414624" y="37585647"/>
                </a:lnTo>
                <a:lnTo>
                  <a:pt x="15357476" y="37620575"/>
                </a:lnTo>
                <a:lnTo>
                  <a:pt x="15300324" y="37655499"/>
                </a:lnTo>
                <a:lnTo>
                  <a:pt x="15243176" y="37684075"/>
                </a:lnTo>
                <a:lnTo>
                  <a:pt x="15138400" y="37734875"/>
                </a:lnTo>
                <a:lnTo>
                  <a:pt x="15039976" y="37772975"/>
                </a:lnTo>
                <a:lnTo>
                  <a:pt x="14951076" y="37804723"/>
                </a:lnTo>
                <a:lnTo>
                  <a:pt x="14871700" y="37826951"/>
                </a:lnTo>
                <a:lnTo>
                  <a:pt x="14805024" y="37842823"/>
                </a:lnTo>
                <a:lnTo>
                  <a:pt x="14751048" y="37852351"/>
                </a:lnTo>
                <a:lnTo>
                  <a:pt x="14712952" y="37858699"/>
                </a:lnTo>
                <a:lnTo>
                  <a:pt x="14678024" y="37861875"/>
                </a:lnTo>
                <a:lnTo>
                  <a:pt x="14611352" y="37899975"/>
                </a:lnTo>
                <a:lnTo>
                  <a:pt x="14544676" y="37938075"/>
                </a:lnTo>
                <a:lnTo>
                  <a:pt x="14478000" y="37972999"/>
                </a:lnTo>
                <a:lnTo>
                  <a:pt x="14411324" y="38004751"/>
                </a:lnTo>
                <a:lnTo>
                  <a:pt x="14341476" y="38033323"/>
                </a:lnTo>
                <a:lnTo>
                  <a:pt x="14274800" y="38061899"/>
                </a:lnTo>
                <a:lnTo>
                  <a:pt x="14204952" y="38087299"/>
                </a:lnTo>
                <a:lnTo>
                  <a:pt x="14135100" y="38112699"/>
                </a:lnTo>
                <a:lnTo>
                  <a:pt x="14068424" y="38134923"/>
                </a:lnTo>
                <a:lnTo>
                  <a:pt x="13998576" y="38153975"/>
                </a:lnTo>
                <a:lnTo>
                  <a:pt x="13925552" y="38173023"/>
                </a:lnTo>
                <a:lnTo>
                  <a:pt x="13855700" y="38188899"/>
                </a:lnTo>
                <a:lnTo>
                  <a:pt x="13785848" y="38201599"/>
                </a:lnTo>
                <a:lnTo>
                  <a:pt x="13712824" y="38214299"/>
                </a:lnTo>
                <a:lnTo>
                  <a:pt x="13569952" y="38233351"/>
                </a:lnTo>
                <a:lnTo>
                  <a:pt x="13427076" y="38246047"/>
                </a:lnTo>
                <a:lnTo>
                  <a:pt x="13281024" y="38249223"/>
                </a:lnTo>
                <a:lnTo>
                  <a:pt x="13134976" y="38246047"/>
                </a:lnTo>
                <a:lnTo>
                  <a:pt x="12985752" y="38236523"/>
                </a:lnTo>
                <a:lnTo>
                  <a:pt x="12839700" y="38220647"/>
                </a:lnTo>
                <a:lnTo>
                  <a:pt x="12690476" y="38198423"/>
                </a:lnTo>
                <a:lnTo>
                  <a:pt x="12541248" y="38166675"/>
                </a:lnTo>
                <a:lnTo>
                  <a:pt x="12388848" y="38131751"/>
                </a:lnTo>
                <a:lnTo>
                  <a:pt x="12239624" y="38093647"/>
                </a:lnTo>
                <a:lnTo>
                  <a:pt x="12087224" y="38046023"/>
                </a:lnTo>
                <a:lnTo>
                  <a:pt x="11938000" y="37995223"/>
                </a:lnTo>
                <a:lnTo>
                  <a:pt x="11785600" y="37938075"/>
                </a:lnTo>
                <a:lnTo>
                  <a:pt x="11591924" y="37858699"/>
                </a:lnTo>
                <a:lnTo>
                  <a:pt x="11398248" y="37779323"/>
                </a:lnTo>
                <a:lnTo>
                  <a:pt x="11207752" y="37693599"/>
                </a:lnTo>
                <a:lnTo>
                  <a:pt x="11020424" y="37604699"/>
                </a:lnTo>
                <a:lnTo>
                  <a:pt x="10833100" y="37509447"/>
                </a:lnTo>
                <a:lnTo>
                  <a:pt x="10645776" y="37411023"/>
                </a:lnTo>
                <a:lnTo>
                  <a:pt x="10464800" y="37309423"/>
                </a:lnTo>
                <a:lnTo>
                  <a:pt x="10280648" y="37207823"/>
                </a:lnTo>
                <a:lnTo>
                  <a:pt x="10099676" y="37099875"/>
                </a:lnTo>
                <a:lnTo>
                  <a:pt x="9921876" y="36988751"/>
                </a:lnTo>
                <a:lnTo>
                  <a:pt x="9744076" y="36874447"/>
                </a:lnTo>
                <a:lnTo>
                  <a:pt x="9566276" y="36756975"/>
                </a:lnTo>
                <a:lnTo>
                  <a:pt x="9391648" y="36636323"/>
                </a:lnTo>
                <a:lnTo>
                  <a:pt x="9220200" y="36512499"/>
                </a:lnTo>
                <a:lnTo>
                  <a:pt x="9048752" y="36388675"/>
                </a:lnTo>
                <a:lnTo>
                  <a:pt x="8880476" y="36261675"/>
                </a:lnTo>
                <a:lnTo>
                  <a:pt x="8712200" y="36131499"/>
                </a:lnTo>
                <a:lnTo>
                  <a:pt x="8543924" y="35998151"/>
                </a:lnTo>
                <a:lnTo>
                  <a:pt x="8378824" y="35864799"/>
                </a:lnTo>
                <a:lnTo>
                  <a:pt x="8216900" y="35728275"/>
                </a:lnTo>
                <a:lnTo>
                  <a:pt x="8054976" y="35591751"/>
                </a:lnTo>
                <a:lnTo>
                  <a:pt x="7893048" y="35452047"/>
                </a:lnTo>
                <a:lnTo>
                  <a:pt x="7734300" y="35312351"/>
                </a:lnTo>
                <a:lnTo>
                  <a:pt x="7575552" y="35169475"/>
                </a:lnTo>
                <a:lnTo>
                  <a:pt x="7264400" y="34880551"/>
                </a:lnTo>
                <a:lnTo>
                  <a:pt x="6959600" y="34591623"/>
                </a:lnTo>
                <a:lnTo>
                  <a:pt x="6661152" y="34296351"/>
                </a:lnTo>
                <a:lnTo>
                  <a:pt x="6365876" y="34001075"/>
                </a:lnTo>
                <a:lnTo>
                  <a:pt x="6235700" y="33861375"/>
                </a:lnTo>
                <a:lnTo>
                  <a:pt x="6105524" y="33718499"/>
                </a:lnTo>
                <a:lnTo>
                  <a:pt x="5978524" y="33575623"/>
                </a:lnTo>
                <a:lnTo>
                  <a:pt x="5854700" y="33432747"/>
                </a:lnTo>
                <a:lnTo>
                  <a:pt x="5730876" y="33286699"/>
                </a:lnTo>
                <a:lnTo>
                  <a:pt x="5610224" y="33140647"/>
                </a:lnTo>
                <a:lnTo>
                  <a:pt x="5489576" y="32991423"/>
                </a:lnTo>
                <a:lnTo>
                  <a:pt x="5372100" y="32839023"/>
                </a:lnTo>
                <a:lnTo>
                  <a:pt x="5257800" y="32686623"/>
                </a:lnTo>
                <a:lnTo>
                  <a:pt x="5143500" y="32534223"/>
                </a:lnTo>
                <a:lnTo>
                  <a:pt x="5032376" y="32378647"/>
                </a:lnTo>
                <a:lnTo>
                  <a:pt x="4924424" y="32219899"/>
                </a:lnTo>
                <a:lnTo>
                  <a:pt x="4816476" y="32054799"/>
                </a:lnTo>
                <a:lnTo>
                  <a:pt x="4711700" y="31889699"/>
                </a:lnTo>
                <a:lnTo>
                  <a:pt x="4613276" y="31718247"/>
                </a:lnTo>
                <a:lnTo>
                  <a:pt x="4514848" y="31549975"/>
                </a:lnTo>
                <a:lnTo>
                  <a:pt x="4445000" y="31419799"/>
                </a:lnTo>
                <a:lnTo>
                  <a:pt x="4375152" y="31292799"/>
                </a:lnTo>
                <a:lnTo>
                  <a:pt x="4311648" y="31159447"/>
                </a:lnTo>
                <a:lnTo>
                  <a:pt x="4244976" y="31029275"/>
                </a:lnTo>
                <a:lnTo>
                  <a:pt x="4184648" y="30895923"/>
                </a:lnTo>
                <a:lnTo>
                  <a:pt x="4124324" y="30762575"/>
                </a:lnTo>
                <a:lnTo>
                  <a:pt x="4067176" y="30629223"/>
                </a:lnTo>
                <a:lnTo>
                  <a:pt x="4010024" y="30492699"/>
                </a:lnTo>
                <a:lnTo>
                  <a:pt x="3959224" y="30356175"/>
                </a:lnTo>
                <a:lnTo>
                  <a:pt x="3908424" y="30219647"/>
                </a:lnTo>
                <a:lnTo>
                  <a:pt x="3860800" y="30083123"/>
                </a:lnTo>
                <a:lnTo>
                  <a:pt x="3813176" y="29943423"/>
                </a:lnTo>
                <a:lnTo>
                  <a:pt x="3771900" y="29803723"/>
                </a:lnTo>
                <a:lnTo>
                  <a:pt x="3730624" y="29664023"/>
                </a:lnTo>
                <a:lnTo>
                  <a:pt x="3692524" y="29521147"/>
                </a:lnTo>
                <a:lnTo>
                  <a:pt x="3657600" y="29378275"/>
                </a:lnTo>
                <a:lnTo>
                  <a:pt x="3635376" y="29263975"/>
                </a:lnTo>
                <a:lnTo>
                  <a:pt x="3619500" y="29146499"/>
                </a:lnTo>
                <a:lnTo>
                  <a:pt x="3603624" y="29035375"/>
                </a:lnTo>
                <a:lnTo>
                  <a:pt x="3590924" y="28921075"/>
                </a:lnTo>
                <a:lnTo>
                  <a:pt x="3581400" y="28809947"/>
                </a:lnTo>
                <a:lnTo>
                  <a:pt x="3575048" y="28698823"/>
                </a:lnTo>
                <a:lnTo>
                  <a:pt x="3571876" y="28590875"/>
                </a:lnTo>
                <a:lnTo>
                  <a:pt x="3568700" y="28479747"/>
                </a:lnTo>
                <a:lnTo>
                  <a:pt x="3571876" y="28320999"/>
                </a:lnTo>
                <a:lnTo>
                  <a:pt x="3581400" y="28162247"/>
                </a:lnTo>
                <a:lnTo>
                  <a:pt x="3594100" y="28009847"/>
                </a:lnTo>
                <a:lnTo>
                  <a:pt x="3609976" y="27857447"/>
                </a:lnTo>
                <a:lnTo>
                  <a:pt x="3632200" y="27711399"/>
                </a:lnTo>
                <a:lnTo>
                  <a:pt x="3660776" y="27565347"/>
                </a:lnTo>
                <a:lnTo>
                  <a:pt x="3689352" y="27425647"/>
                </a:lnTo>
                <a:lnTo>
                  <a:pt x="3724276" y="27289123"/>
                </a:lnTo>
                <a:lnTo>
                  <a:pt x="3759200" y="27155775"/>
                </a:lnTo>
                <a:lnTo>
                  <a:pt x="3797300" y="27028775"/>
                </a:lnTo>
                <a:lnTo>
                  <a:pt x="3838576" y="26901775"/>
                </a:lnTo>
                <a:lnTo>
                  <a:pt x="3883024" y="26784299"/>
                </a:lnTo>
                <a:lnTo>
                  <a:pt x="3924300" y="26666823"/>
                </a:lnTo>
                <a:lnTo>
                  <a:pt x="3971924" y="26555699"/>
                </a:lnTo>
                <a:lnTo>
                  <a:pt x="4016376" y="26450923"/>
                </a:lnTo>
                <a:lnTo>
                  <a:pt x="4064000" y="26349323"/>
                </a:lnTo>
                <a:lnTo>
                  <a:pt x="4111624" y="26250899"/>
                </a:lnTo>
                <a:lnTo>
                  <a:pt x="4156076" y="26161999"/>
                </a:lnTo>
                <a:lnTo>
                  <a:pt x="4244976" y="25993723"/>
                </a:lnTo>
                <a:lnTo>
                  <a:pt x="4330700" y="25850847"/>
                </a:lnTo>
                <a:lnTo>
                  <a:pt x="4406900" y="25730199"/>
                </a:lnTo>
                <a:lnTo>
                  <a:pt x="4470400" y="25634947"/>
                </a:lnTo>
                <a:lnTo>
                  <a:pt x="4518024" y="25565099"/>
                </a:lnTo>
                <a:lnTo>
                  <a:pt x="4559300" y="25507947"/>
                </a:lnTo>
                <a:lnTo>
                  <a:pt x="4699000" y="25355547"/>
                </a:lnTo>
                <a:lnTo>
                  <a:pt x="4838700" y="25203147"/>
                </a:lnTo>
                <a:lnTo>
                  <a:pt x="4984752" y="25053923"/>
                </a:lnTo>
                <a:lnTo>
                  <a:pt x="5133976" y="24904699"/>
                </a:lnTo>
                <a:lnTo>
                  <a:pt x="5286376" y="24758647"/>
                </a:lnTo>
                <a:lnTo>
                  <a:pt x="5441952" y="24615775"/>
                </a:lnTo>
                <a:lnTo>
                  <a:pt x="5600700" y="24476075"/>
                </a:lnTo>
                <a:lnTo>
                  <a:pt x="5762624" y="24336375"/>
                </a:lnTo>
                <a:lnTo>
                  <a:pt x="5927724" y="24196675"/>
                </a:lnTo>
                <a:lnTo>
                  <a:pt x="6092824" y="24060147"/>
                </a:lnTo>
                <a:lnTo>
                  <a:pt x="6264276" y="23926799"/>
                </a:lnTo>
                <a:lnTo>
                  <a:pt x="6435724" y="23796623"/>
                </a:lnTo>
                <a:lnTo>
                  <a:pt x="6607176" y="23666447"/>
                </a:lnTo>
                <a:lnTo>
                  <a:pt x="6781800" y="23539447"/>
                </a:lnTo>
                <a:lnTo>
                  <a:pt x="6959600" y="23415623"/>
                </a:lnTo>
                <a:lnTo>
                  <a:pt x="7137400" y="23291799"/>
                </a:lnTo>
                <a:lnTo>
                  <a:pt x="7315200" y="23171147"/>
                </a:lnTo>
                <a:lnTo>
                  <a:pt x="7496176" y="23050499"/>
                </a:lnTo>
                <a:lnTo>
                  <a:pt x="7677152" y="22936199"/>
                </a:lnTo>
                <a:lnTo>
                  <a:pt x="7858124" y="22821899"/>
                </a:lnTo>
                <a:lnTo>
                  <a:pt x="8039100" y="22707599"/>
                </a:lnTo>
                <a:lnTo>
                  <a:pt x="8220076" y="22599647"/>
                </a:lnTo>
                <a:lnTo>
                  <a:pt x="8582024" y="22386923"/>
                </a:lnTo>
                <a:lnTo>
                  <a:pt x="8940800" y="22180547"/>
                </a:lnTo>
                <a:lnTo>
                  <a:pt x="9299576" y="21986875"/>
                </a:lnTo>
                <a:lnTo>
                  <a:pt x="9648824" y="21802723"/>
                </a:lnTo>
                <a:lnTo>
                  <a:pt x="9994900" y="21624923"/>
                </a:lnTo>
                <a:lnTo>
                  <a:pt x="10331448" y="21459823"/>
                </a:lnTo>
                <a:lnTo>
                  <a:pt x="10655300" y="21304247"/>
                </a:lnTo>
                <a:lnTo>
                  <a:pt x="10969624" y="21158199"/>
                </a:lnTo>
                <a:lnTo>
                  <a:pt x="11271248" y="21021675"/>
                </a:lnTo>
                <a:lnTo>
                  <a:pt x="11557000" y="20894675"/>
                </a:lnTo>
                <a:lnTo>
                  <a:pt x="11826876" y="20777199"/>
                </a:lnTo>
                <a:lnTo>
                  <a:pt x="12080876" y="20672423"/>
                </a:lnTo>
                <a:lnTo>
                  <a:pt x="12312648" y="20577175"/>
                </a:lnTo>
                <a:lnTo>
                  <a:pt x="12709524" y="20421599"/>
                </a:lnTo>
                <a:lnTo>
                  <a:pt x="13011152" y="20307299"/>
                </a:lnTo>
                <a:lnTo>
                  <a:pt x="13201648" y="20237447"/>
                </a:lnTo>
                <a:lnTo>
                  <a:pt x="13268324" y="20215223"/>
                </a:lnTo>
                <a:lnTo>
                  <a:pt x="13208000" y="18389599"/>
                </a:lnTo>
                <a:lnTo>
                  <a:pt x="13103224" y="18513423"/>
                </a:lnTo>
                <a:lnTo>
                  <a:pt x="13001624" y="18634075"/>
                </a:lnTo>
                <a:lnTo>
                  <a:pt x="12900024" y="18748375"/>
                </a:lnTo>
                <a:lnTo>
                  <a:pt x="12798424" y="18856323"/>
                </a:lnTo>
                <a:lnTo>
                  <a:pt x="12700000" y="18961099"/>
                </a:lnTo>
                <a:lnTo>
                  <a:pt x="12601576" y="19059523"/>
                </a:lnTo>
                <a:lnTo>
                  <a:pt x="12506324" y="19154775"/>
                </a:lnTo>
                <a:lnTo>
                  <a:pt x="12411076" y="19243675"/>
                </a:lnTo>
                <a:lnTo>
                  <a:pt x="12319000" y="19329399"/>
                </a:lnTo>
                <a:lnTo>
                  <a:pt x="12226924" y="19408775"/>
                </a:lnTo>
                <a:lnTo>
                  <a:pt x="12134848" y="19484975"/>
                </a:lnTo>
                <a:lnTo>
                  <a:pt x="12045952" y="19557999"/>
                </a:lnTo>
                <a:lnTo>
                  <a:pt x="11960224" y="19627847"/>
                </a:lnTo>
                <a:lnTo>
                  <a:pt x="11871324" y="19691347"/>
                </a:lnTo>
                <a:lnTo>
                  <a:pt x="11788776" y="19751675"/>
                </a:lnTo>
                <a:lnTo>
                  <a:pt x="11703048" y="19808823"/>
                </a:lnTo>
                <a:lnTo>
                  <a:pt x="11623676" y="19859623"/>
                </a:lnTo>
                <a:lnTo>
                  <a:pt x="11541124" y="19910423"/>
                </a:lnTo>
                <a:lnTo>
                  <a:pt x="11461752" y="19954875"/>
                </a:lnTo>
                <a:lnTo>
                  <a:pt x="11385552" y="19999323"/>
                </a:lnTo>
                <a:lnTo>
                  <a:pt x="11309352" y="20037423"/>
                </a:lnTo>
                <a:lnTo>
                  <a:pt x="11236324" y="20075523"/>
                </a:lnTo>
                <a:lnTo>
                  <a:pt x="11163300" y="20107275"/>
                </a:lnTo>
                <a:lnTo>
                  <a:pt x="11090276" y="20139023"/>
                </a:lnTo>
                <a:lnTo>
                  <a:pt x="11020424" y="20164423"/>
                </a:lnTo>
                <a:lnTo>
                  <a:pt x="10950576" y="20189823"/>
                </a:lnTo>
                <a:lnTo>
                  <a:pt x="10883900" y="20212047"/>
                </a:lnTo>
                <a:lnTo>
                  <a:pt x="10820400" y="20231099"/>
                </a:lnTo>
                <a:lnTo>
                  <a:pt x="10693400" y="20262847"/>
                </a:lnTo>
                <a:lnTo>
                  <a:pt x="10575924" y="20288247"/>
                </a:lnTo>
                <a:lnTo>
                  <a:pt x="10461624" y="20304123"/>
                </a:lnTo>
                <a:lnTo>
                  <a:pt x="10356848" y="20310475"/>
                </a:lnTo>
                <a:lnTo>
                  <a:pt x="10258424" y="20313647"/>
                </a:lnTo>
                <a:lnTo>
                  <a:pt x="10166352" y="20310475"/>
                </a:lnTo>
                <a:lnTo>
                  <a:pt x="10080624" y="20300947"/>
                </a:lnTo>
                <a:lnTo>
                  <a:pt x="10001248" y="20291423"/>
                </a:lnTo>
                <a:lnTo>
                  <a:pt x="9931400" y="20275547"/>
                </a:lnTo>
                <a:lnTo>
                  <a:pt x="9864724" y="20259675"/>
                </a:lnTo>
                <a:lnTo>
                  <a:pt x="9807576" y="20240623"/>
                </a:lnTo>
                <a:lnTo>
                  <a:pt x="9759952" y="20224747"/>
                </a:lnTo>
                <a:lnTo>
                  <a:pt x="9715500" y="20205699"/>
                </a:lnTo>
                <a:lnTo>
                  <a:pt x="9683752" y="20189823"/>
                </a:lnTo>
                <a:lnTo>
                  <a:pt x="9636124" y="20164423"/>
                </a:lnTo>
                <a:lnTo>
                  <a:pt x="9620248" y="20154899"/>
                </a:lnTo>
                <a:lnTo>
                  <a:pt x="9493248" y="20135847"/>
                </a:lnTo>
                <a:lnTo>
                  <a:pt x="9369424" y="20113623"/>
                </a:lnTo>
                <a:lnTo>
                  <a:pt x="9251952" y="20085047"/>
                </a:lnTo>
                <a:lnTo>
                  <a:pt x="9140824" y="20053299"/>
                </a:lnTo>
                <a:lnTo>
                  <a:pt x="9032876" y="20018375"/>
                </a:lnTo>
                <a:lnTo>
                  <a:pt x="8928100" y="19977099"/>
                </a:lnTo>
                <a:lnTo>
                  <a:pt x="8826500" y="19932647"/>
                </a:lnTo>
                <a:lnTo>
                  <a:pt x="8731248" y="19888199"/>
                </a:lnTo>
                <a:lnTo>
                  <a:pt x="8642352" y="19837399"/>
                </a:lnTo>
                <a:lnTo>
                  <a:pt x="8553448" y="19783423"/>
                </a:lnTo>
                <a:lnTo>
                  <a:pt x="8470900" y="19726275"/>
                </a:lnTo>
                <a:lnTo>
                  <a:pt x="8391524" y="19665947"/>
                </a:lnTo>
                <a:lnTo>
                  <a:pt x="8318500" y="19602447"/>
                </a:lnTo>
                <a:lnTo>
                  <a:pt x="8245476" y="19538947"/>
                </a:lnTo>
                <a:lnTo>
                  <a:pt x="8178800" y="19469099"/>
                </a:lnTo>
                <a:lnTo>
                  <a:pt x="8112124" y="19399247"/>
                </a:lnTo>
                <a:lnTo>
                  <a:pt x="8051800" y="19326223"/>
                </a:lnTo>
                <a:lnTo>
                  <a:pt x="7994648" y="19253199"/>
                </a:lnTo>
                <a:lnTo>
                  <a:pt x="7940676" y="19176999"/>
                </a:lnTo>
                <a:lnTo>
                  <a:pt x="7889876" y="19097623"/>
                </a:lnTo>
                <a:lnTo>
                  <a:pt x="7842248" y="19018247"/>
                </a:lnTo>
                <a:lnTo>
                  <a:pt x="7797800" y="18938875"/>
                </a:lnTo>
                <a:lnTo>
                  <a:pt x="7756524" y="18856323"/>
                </a:lnTo>
                <a:lnTo>
                  <a:pt x="7715248" y="18770599"/>
                </a:lnTo>
                <a:lnTo>
                  <a:pt x="7680324" y="18688047"/>
                </a:lnTo>
                <a:lnTo>
                  <a:pt x="7645400" y="18602323"/>
                </a:lnTo>
                <a:lnTo>
                  <a:pt x="7613648" y="18516599"/>
                </a:lnTo>
                <a:lnTo>
                  <a:pt x="7585076" y="18430875"/>
                </a:lnTo>
                <a:lnTo>
                  <a:pt x="7559676" y="18341975"/>
                </a:lnTo>
                <a:lnTo>
                  <a:pt x="7537448" y="18256247"/>
                </a:lnTo>
                <a:lnTo>
                  <a:pt x="7515224" y="18167351"/>
                </a:lnTo>
                <a:lnTo>
                  <a:pt x="7496176" y="18081623"/>
                </a:lnTo>
                <a:lnTo>
                  <a:pt x="7461248" y="17910175"/>
                </a:lnTo>
                <a:lnTo>
                  <a:pt x="7435848" y="17738723"/>
                </a:lnTo>
                <a:lnTo>
                  <a:pt x="7416800" y="17570451"/>
                </a:lnTo>
                <a:lnTo>
                  <a:pt x="7404100" y="17408523"/>
                </a:lnTo>
                <a:lnTo>
                  <a:pt x="7394576" y="17252951"/>
                </a:lnTo>
                <a:lnTo>
                  <a:pt x="7391400" y="17100551"/>
                </a:lnTo>
                <a:lnTo>
                  <a:pt x="7391400" y="16960851"/>
                </a:lnTo>
                <a:lnTo>
                  <a:pt x="7394576" y="16830675"/>
                </a:lnTo>
                <a:lnTo>
                  <a:pt x="7400924" y="16710025"/>
                </a:lnTo>
                <a:lnTo>
                  <a:pt x="7407276" y="16602075"/>
                </a:lnTo>
                <a:lnTo>
                  <a:pt x="7423152" y="16424275"/>
                </a:lnTo>
                <a:lnTo>
                  <a:pt x="7435848" y="16313149"/>
                </a:lnTo>
                <a:lnTo>
                  <a:pt x="7442200" y="16271874"/>
                </a:lnTo>
                <a:lnTo>
                  <a:pt x="8559800" y="16271874"/>
                </a:lnTo>
                <a:lnTo>
                  <a:pt x="9334500" y="15567024"/>
                </a:lnTo>
                <a:lnTo>
                  <a:pt x="10083800" y="14871700"/>
                </a:lnTo>
                <a:lnTo>
                  <a:pt x="10814048" y="14189075"/>
                </a:lnTo>
                <a:lnTo>
                  <a:pt x="11522076" y="13519149"/>
                </a:lnTo>
                <a:lnTo>
                  <a:pt x="12207876" y="12865099"/>
                </a:lnTo>
                <a:lnTo>
                  <a:pt x="12874624" y="12223749"/>
                </a:lnTo>
                <a:lnTo>
                  <a:pt x="13515976" y="11595100"/>
                </a:lnTo>
                <a:lnTo>
                  <a:pt x="14135100" y="10985499"/>
                </a:lnTo>
                <a:lnTo>
                  <a:pt x="14732000" y="10391775"/>
                </a:lnTo>
                <a:lnTo>
                  <a:pt x="15303500" y="9813925"/>
                </a:lnTo>
                <a:lnTo>
                  <a:pt x="15855952" y="9255125"/>
                </a:lnTo>
                <a:lnTo>
                  <a:pt x="16383000" y="8712198"/>
                </a:lnTo>
                <a:lnTo>
                  <a:pt x="16884648" y="8191500"/>
                </a:lnTo>
                <a:lnTo>
                  <a:pt x="17364076" y="7689850"/>
                </a:lnTo>
                <a:lnTo>
                  <a:pt x="17821276" y="7210425"/>
                </a:lnTo>
                <a:lnTo>
                  <a:pt x="18253076" y="6750050"/>
                </a:lnTo>
                <a:lnTo>
                  <a:pt x="18659476" y="6311900"/>
                </a:lnTo>
                <a:lnTo>
                  <a:pt x="19040476" y="5899150"/>
                </a:lnTo>
                <a:lnTo>
                  <a:pt x="19399248" y="5508625"/>
                </a:lnTo>
                <a:lnTo>
                  <a:pt x="19729448" y="5143500"/>
                </a:lnTo>
                <a:lnTo>
                  <a:pt x="20320000" y="4489450"/>
                </a:lnTo>
                <a:lnTo>
                  <a:pt x="20802600" y="3940174"/>
                </a:lnTo>
                <a:lnTo>
                  <a:pt x="21183600" y="3502024"/>
                </a:lnTo>
                <a:lnTo>
                  <a:pt x="21456648" y="3181349"/>
                </a:lnTo>
                <a:lnTo>
                  <a:pt x="21678900" y="2917825"/>
                </a:lnTo>
                <a:lnTo>
                  <a:pt x="21599524" y="2816225"/>
                </a:lnTo>
                <a:lnTo>
                  <a:pt x="21529676" y="2711450"/>
                </a:lnTo>
                <a:lnTo>
                  <a:pt x="21466176" y="2613025"/>
                </a:lnTo>
                <a:lnTo>
                  <a:pt x="21409024" y="2511425"/>
                </a:lnTo>
                <a:lnTo>
                  <a:pt x="21361400" y="2416174"/>
                </a:lnTo>
                <a:lnTo>
                  <a:pt x="21320124" y="2320925"/>
                </a:lnTo>
                <a:lnTo>
                  <a:pt x="21282024" y="2225675"/>
                </a:lnTo>
                <a:lnTo>
                  <a:pt x="21250276" y="2136775"/>
                </a:lnTo>
                <a:lnTo>
                  <a:pt x="21224876" y="2047875"/>
                </a:lnTo>
                <a:lnTo>
                  <a:pt x="21205824" y="1958975"/>
                </a:lnTo>
                <a:lnTo>
                  <a:pt x="21189952" y="1876425"/>
                </a:lnTo>
                <a:lnTo>
                  <a:pt x="21180424" y="1793875"/>
                </a:lnTo>
                <a:lnTo>
                  <a:pt x="21170900" y="1717675"/>
                </a:lnTo>
                <a:lnTo>
                  <a:pt x="21167724" y="1641475"/>
                </a:lnTo>
                <a:lnTo>
                  <a:pt x="21167724" y="1568450"/>
                </a:lnTo>
                <a:lnTo>
                  <a:pt x="21170900" y="1501775"/>
                </a:lnTo>
                <a:lnTo>
                  <a:pt x="21177248" y="1435100"/>
                </a:lnTo>
                <a:lnTo>
                  <a:pt x="21183600" y="1371600"/>
                </a:lnTo>
                <a:lnTo>
                  <a:pt x="21193124" y="1311275"/>
                </a:lnTo>
                <a:lnTo>
                  <a:pt x="21205824" y="1257300"/>
                </a:lnTo>
                <a:lnTo>
                  <a:pt x="21231224" y="1158875"/>
                </a:lnTo>
                <a:lnTo>
                  <a:pt x="21256624" y="1073150"/>
                </a:lnTo>
                <a:lnTo>
                  <a:pt x="21282024" y="1009650"/>
                </a:lnTo>
                <a:lnTo>
                  <a:pt x="21304248" y="958850"/>
                </a:lnTo>
                <a:lnTo>
                  <a:pt x="21326476" y="920750"/>
                </a:lnTo>
                <a:lnTo>
                  <a:pt x="21377276" y="835025"/>
                </a:lnTo>
                <a:lnTo>
                  <a:pt x="21428076" y="752475"/>
                </a:lnTo>
                <a:lnTo>
                  <a:pt x="21478876" y="676275"/>
                </a:lnTo>
                <a:lnTo>
                  <a:pt x="21532848" y="606425"/>
                </a:lnTo>
                <a:lnTo>
                  <a:pt x="21586824" y="539750"/>
                </a:lnTo>
                <a:lnTo>
                  <a:pt x="21640800" y="476250"/>
                </a:lnTo>
                <a:lnTo>
                  <a:pt x="21697952" y="419100"/>
                </a:lnTo>
                <a:lnTo>
                  <a:pt x="21755100" y="365125"/>
                </a:lnTo>
                <a:lnTo>
                  <a:pt x="21812248" y="317500"/>
                </a:lnTo>
                <a:lnTo>
                  <a:pt x="21869400" y="273050"/>
                </a:lnTo>
                <a:lnTo>
                  <a:pt x="21926552" y="231775"/>
                </a:lnTo>
                <a:lnTo>
                  <a:pt x="21983700" y="193675"/>
                </a:lnTo>
                <a:lnTo>
                  <a:pt x="22044024" y="158750"/>
                </a:lnTo>
                <a:lnTo>
                  <a:pt x="22104352" y="130175"/>
                </a:lnTo>
                <a:lnTo>
                  <a:pt x="22164676" y="101600"/>
                </a:lnTo>
                <a:lnTo>
                  <a:pt x="22221824" y="79375"/>
                </a:lnTo>
                <a:lnTo>
                  <a:pt x="22282152" y="60325"/>
                </a:lnTo>
                <a:lnTo>
                  <a:pt x="22342476" y="41275"/>
                </a:lnTo>
                <a:lnTo>
                  <a:pt x="22402800" y="28575"/>
                </a:lnTo>
                <a:lnTo>
                  <a:pt x="22463124" y="15875"/>
                </a:lnTo>
                <a:lnTo>
                  <a:pt x="22523448" y="9525"/>
                </a:lnTo>
                <a:lnTo>
                  <a:pt x="22583776" y="3175"/>
                </a:lnTo>
                <a:lnTo>
                  <a:pt x="22644100" y="0"/>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33" name="文本框 58"/>
          <p:cNvSpPr txBox="1"/>
          <p:nvPr/>
        </p:nvSpPr>
        <p:spPr>
          <a:xfrm>
            <a:off x="730885" y="429895"/>
            <a:ext cx="3986530" cy="583565"/>
          </a:xfrm>
          <a:prstGeom prst="rect">
            <a:avLst/>
          </a:prstGeom>
          <a:noFill/>
        </p:spPr>
        <p:txBody>
          <a:bodyPr wrap="square">
            <a:spAutoFit/>
          </a:bodyPr>
          <a:lstStyle/>
          <a:p>
            <a:pPr>
              <a:defRPr/>
            </a:pPr>
            <a:r>
              <a:rPr lang="zh-CN" altLang="en-US" sz="3200" b="1" dirty="0" smtClean="0">
                <a:solidFill>
                  <a:srgbClr val="5B9BD5"/>
                </a:solidFill>
                <a:latin typeface="微软雅黑" panose="020B0503020204020204" pitchFamily="34" charset="-122"/>
                <a:ea typeface="微软雅黑" panose="020B0503020204020204" pitchFamily="34" charset="-122"/>
              </a:rPr>
              <a:t>四、项目质量管理</a:t>
            </a:r>
            <a:endParaRPr lang="zh-CN" altLang="en-US" sz="3200" b="1" dirty="0">
              <a:solidFill>
                <a:srgbClr val="5B9BD5"/>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1513490" y="1150883"/>
            <a:ext cx="6763407" cy="1477328"/>
          </a:xfrm>
          <a:prstGeom prst="rect">
            <a:avLst/>
          </a:prstGeom>
          <a:noFill/>
        </p:spPr>
        <p:txBody>
          <a:bodyPr wrap="square" rtlCol="0">
            <a:spAutoFit/>
          </a:bodyPr>
          <a:lstStyle/>
          <a:p>
            <a:r>
              <a:rPr lang="en-US" altLang="zh-CN" b="1" dirty="0" smtClean="0">
                <a:solidFill>
                  <a:srgbClr val="FF0000"/>
                </a:solidFill>
              </a:rPr>
              <a:t>1</a:t>
            </a:r>
            <a:r>
              <a:rPr lang="zh-CN" altLang="en-US" b="1" dirty="0" smtClean="0">
                <a:solidFill>
                  <a:srgbClr val="FF0000"/>
                </a:solidFill>
              </a:rPr>
              <a:t>、施工准备阶段的质量控制</a:t>
            </a:r>
            <a:endParaRPr lang="en-US" altLang="zh-CN" b="1" dirty="0" smtClean="0">
              <a:solidFill>
                <a:srgbClr val="FF0000"/>
              </a:solidFill>
            </a:endParaRPr>
          </a:p>
          <a:p>
            <a:r>
              <a:rPr lang="zh-CN" altLang="en-US" dirty="0" smtClean="0"/>
              <a:t>（</a:t>
            </a:r>
            <a:r>
              <a:rPr lang="en-US" altLang="zh-CN" dirty="0" smtClean="0"/>
              <a:t>1</a:t>
            </a:r>
            <a:r>
              <a:rPr lang="zh-CN" altLang="en-US" dirty="0" smtClean="0"/>
              <a:t>）、技术资料及文件准备环节的质量控制。</a:t>
            </a:r>
            <a:endParaRPr lang="en-US" altLang="zh-CN" dirty="0" smtClean="0"/>
          </a:p>
          <a:p>
            <a:r>
              <a:rPr lang="zh-CN" altLang="en-US" dirty="0" smtClean="0"/>
              <a:t>（</a:t>
            </a:r>
            <a:r>
              <a:rPr lang="en-US" altLang="zh-CN" dirty="0" smtClean="0"/>
              <a:t>2</a:t>
            </a:r>
            <a:r>
              <a:rPr lang="zh-CN" altLang="en-US" dirty="0" smtClean="0"/>
              <a:t>）、设计交底和施工图审核的质量控制。</a:t>
            </a:r>
            <a:endParaRPr lang="en-US" altLang="zh-CN" dirty="0" smtClean="0"/>
          </a:p>
          <a:p>
            <a:r>
              <a:rPr lang="zh-CN" altLang="en-US" dirty="0" smtClean="0"/>
              <a:t>（</a:t>
            </a:r>
            <a:r>
              <a:rPr lang="en-US" altLang="zh-CN" dirty="0" smtClean="0"/>
              <a:t>3</a:t>
            </a:r>
            <a:r>
              <a:rPr lang="zh-CN" altLang="en-US" dirty="0" smtClean="0"/>
              <a:t>）、采购和分包过程中的质量控制。</a:t>
            </a:r>
            <a:endParaRPr lang="en-US" altLang="zh-CN" dirty="0" smtClean="0"/>
          </a:p>
          <a:p>
            <a:r>
              <a:rPr lang="zh-CN" altLang="en-US" dirty="0" smtClean="0"/>
              <a:t>（</a:t>
            </a:r>
            <a:r>
              <a:rPr lang="en-US" altLang="zh-CN" dirty="0" smtClean="0"/>
              <a:t>4</a:t>
            </a:r>
            <a:r>
              <a:rPr lang="zh-CN" altLang="en-US" dirty="0" smtClean="0"/>
              <a:t>）、质量教育和培训</a:t>
            </a:r>
            <a:endParaRPr lang="zh-CN" altLang="en-US" dirty="0"/>
          </a:p>
        </p:txBody>
      </p:sp>
      <p:sp>
        <p:nvSpPr>
          <p:cNvPr id="10" name="TextBox 9"/>
          <p:cNvSpPr txBox="1"/>
          <p:nvPr/>
        </p:nvSpPr>
        <p:spPr>
          <a:xfrm>
            <a:off x="5938346" y="2422635"/>
            <a:ext cx="5996152" cy="2308324"/>
          </a:xfrm>
          <a:prstGeom prst="rect">
            <a:avLst/>
          </a:prstGeom>
          <a:noFill/>
        </p:spPr>
        <p:txBody>
          <a:bodyPr wrap="square" rtlCol="0">
            <a:spAutoFit/>
          </a:bodyPr>
          <a:lstStyle/>
          <a:p>
            <a:r>
              <a:rPr lang="en-US" altLang="zh-CN" b="1" dirty="0" smtClean="0">
                <a:solidFill>
                  <a:srgbClr val="FF0000"/>
                </a:solidFill>
              </a:rPr>
              <a:t>2</a:t>
            </a:r>
            <a:r>
              <a:rPr lang="zh-CN" altLang="en-US" b="1" dirty="0" smtClean="0">
                <a:solidFill>
                  <a:srgbClr val="FF0000"/>
                </a:solidFill>
              </a:rPr>
              <a:t>、施工阶段的质量控制</a:t>
            </a:r>
            <a:endParaRPr lang="en-US" altLang="zh-CN" b="1" dirty="0" smtClean="0">
              <a:solidFill>
                <a:srgbClr val="FF0000"/>
              </a:solidFill>
            </a:endParaRPr>
          </a:p>
          <a:p>
            <a:r>
              <a:rPr lang="zh-CN" altLang="en-US" dirty="0" smtClean="0"/>
              <a:t>（</a:t>
            </a:r>
            <a:r>
              <a:rPr lang="en-US" altLang="zh-CN" dirty="0" smtClean="0"/>
              <a:t>1</a:t>
            </a:r>
            <a:r>
              <a:rPr lang="zh-CN" altLang="en-US" dirty="0" smtClean="0"/>
              <a:t>）、施工阶段质量控制的内容：技术交底、工程测量、材料、机械设备、环境、计量、工序、特殊过程、工程变更、质量事故处理等。</a:t>
            </a:r>
            <a:endParaRPr lang="en-US" altLang="zh-CN" dirty="0" smtClean="0"/>
          </a:p>
          <a:p>
            <a:r>
              <a:rPr lang="zh-CN" altLang="en-US" dirty="0" smtClean="0"/>
              <a:t>（</a:t>
            </a:r>
            <a:r>
              <a:rPr lang="en-US" altLang="zh-CN" dirty="0" smtClean="0"/>
              <a:t>2</a:t>
            </a:r>
            <a:r>
              <a:rPr lang="zh-CN" altLang="en-US" dirty="0" smtClean="0"/>
              <a:t>）、施工阶段质量控制的要求：</a:t>
            </a:r>
            <a:r>
              <a:rPr lang="en-US" altLang="zh-CN" dirty="0" smtClean="0"/>
              <a:t>1</a:t>
            </a:r>
            <a:r>
              <a:rPr lang="zh-CN" altLang="en-US" dirty="0" smtClean="0"/>
              <a:t>）技术交底；</a:t>
            </a:r>
            <a:r>
              <a:rPr lang="en-US" altLang="zh-CN" dirty="0" smtClean="0"/>
              <a:t>2</a:t>
            </a:r>
            <a:r>
              <a:rPr lang="zh-CN" altLang="en-US" dirty="0" smtClean="0"/>
              <a:t>）工程测量；</a:t>
            </a:r>
            <a:r>
              <a:rPr lang="en-US" altLang="zh-CN" dirty="0" smtClean="0"/>
              <a:t>3</a:t>
            </a:r>
            <a:r>
              <a:rPr lang="zh-CN" altLang="en-US" dirty="0" smtClean="0"/>
              <a:t> ）材料质量；</a:t>
            </a:r>
            <a:r>
              <a:rPr lang="en-US" altLang="zh-CN" dirty="0" smtClean="0"/>
              <a:t>4</a:t>
            </a:r>
            <a:r>
              <a:rPr lang="zh-CN" altLang="en-US" dirty="0" smtClean="0"/>
              <a:t>）机械设备；</a:t>
            </a:r>
            <a:r>
              <a:rPr lang="en-US" altLang="zh-CN" dirty="0" smtClean="0"/>
              <a:t>5</a:t>
            </a:r>
            <a:r>
              <a:rPr lang="zh-CN" altLang="en-US" dirty="0" smtClean="0"/>
              <a:t> ）施工环境；</a:t>
            </a:r>
            <a:r>
              <a:rPr lang="en-US" altLang="zh-CN" dirty="0" smtClean="0"/>
              <a:t>6</a:t>
            </a:r>
            <a:r>
              <a:rPr lang="zh-CN" altLang="en-US" dirty="0" smtClean="0"/>
              <a:t> ）计量工作；</a:t>
            </a:r>
            <a:r>
              <a:rPr lang="en-US" altLang="zh-CN" dirty="0" smtClean="0"/>
              <a:t>7</a:t>
            </a:r>
            <a:r>
              <a:rPr lang="zh-CN" altLang="en-US" dirty="0" smtClean="0"/>
              <a:t>）工序质量；</a:t>
            </a:r>
            <a:r>
              <a:rPr lang="en-US" altLang="zh-CN" dirty="0" smtClean="0"/>
              <a:t>8</a:t>
            </a:r>
            <a:r>
              <a:rPr lang="zh-CN" altLang="en-US" dirty="0" smtClean="0"/>
              <a:t>）特殊过程；</a:t>
            </a:r>
            <a:r>
              <a:rPr lang="en-US" altLang="zh-CN" dirty="0" smtClean="0"/>
              <a:t>9</a:t>
            </a:r>
            <a:r>
              <a:rPr lang="zh-CN" altLang="en-US" dirty="0" smtClean="0"/>
              <a:t>）工程变更；</a:t>
            </a:r>
            <a:r>
              <a:rPr lang="en-US" altLang="zh-CN" dirty="0" smtClean="0"/>
              <a:t>10</a:t>
            </a:r>
            <a:r>
              <a:rPr lang="zh-CN" altLang="en-US" dirty="0" smtClean="0"/>
              <a:t>）成品保护。</a:t>
            </a:r>
            <a:endParaRPr lang="zh-CN" altLang="en-US" dirty="0"/>
          </a:p>
        </p:txBody>
      </p:sp>
      <p:sp>
        <p:nvSpPr>
          <p:cNvPr id="11" name="TextBox 10"/>
          <p:cNvSpPr txBox="1"/>
          <p:nvPr/>
        </p:nvSpPr>
        <p:spPr>
          <a:xfrm>
            <a:off x="2002221" y="4556235"/>
            <a:ext cx="9427779" cy="2585323"/>
          </a:xfrm>
          <a:prstGeom prst="rect">
            <a:avLst/>
          </a:prstGeom>
          <a:noFill/>
        </p:spPr>
        <p:txBody>
          <a:bodyPr wrap="square" rtlCol="0">
            <a:spAutoFit/>
          </a:bodyPr>
          <a:lstStyle/>
          <a:p>
            <a:r>
              <a:rPr lang="en-US" altLang="zh-CN" b="1" dirty="0" smtClean="0">
                <a:solidFill>
                  <a:srgbClr val="FF0000"/>
                </a:solidFill>
              </a:rPr>
              <a:t>3</a:t>
            </a:r>
            <a:r>
              <a:rPr lang="zh-CN" altLang="en-US" b="1" dirty="0" smtClean="0">
                <a:solidFill>
                  <a:srgbClr val="FF0000"/>
                </a:solidFill>
              </a:rPr>
              <a:t>、竣工验收阶段的质量控制</a:t>
            </a:r>
            <a:endParaRPr lang="en-US" altLang="zh-CN" b="1" dirty="0" smtClean="0">
              <a:solidFill>
                <a:srgbClr val="FF0000"/>
              </a:solidFill>
            </a:endParaRPr>
          </a:p>
          <a:p>
            <a:r>
              <a:rPr lang="zh-CN" altLang="en-US" dirty="0" smtClean="0"/>
              <a:t>（</a:t>
            </a:r>
            <a:r>
              <a:rPr lang="en-US" altLang="zh-CN" dirty="0" smtClean="0"/>
              <a:t>1</a:t>
            </a:r>
            <a:r>
              <a:rPr lang="zh-CN" altLang="en-US" dirty="0" smtClean="0"/>
              <a:t>）、最终质量检验和试验。</a:t>
            </a:r>
            <a:endParaRPr lang="en-US" altLang="zh-CN" dirty="0" smtClean="0"/>
          </a:p>
          <a:p>
            <a:r>
              <a:rPr lang="zh-CN" altLang="en-US" dirty="0" smtClean="0"/>
              <a:t>（</a:t>
            </a:r>
            <a:r>
              <a:rPr lang="en-US" altLang="zh-CN" dirty="0" smtClean="0"/>
              <a:t>2</a:t>
            </a:r>
            <a:r>
              <a:rPr lang="zh-CN" altLang="en-US" dirty="0" smtClean="0"/>
              <a:t>）、对查出的质量缺陷应按不合格控制程序进行处理，处理方案包括修补处理、返工处理、限制使用和不做处理。</a:t>
            </a:r>
            <a:endParaRPr lang="en-US" altLang="zh-CN" dirty="0" smtClean="0"/>
          </a:p>
          <a:p>
            <a:r>
              <a:rPr lang="zh-CN" altLang="en-US" dirty="0" smtClean="0"/>
              <a:t>（</a:t>
            </a:r>
            <a:r>
              <a:rPr lang="en-US" altLang="zh-CN" dirty="0" smtClean="0"/>
              <a:t>3</a:t>
            </a:r>
            <a:r>
              <a:rPr lang="zh-CN" altLang="en-US" dirty="0" smtClean="0"/>
              <a:t>）、应按竣工要求整理资料，包括规定的技术资料、竣工资料、和档案，作好移交准备。</a:t>
            </a:r>
            <a:endParaRPr lang="en-US" altLang="zh-CN" dirty="0" smtClean="0"/>
          </a:p>
          <a:p>
            <a:r>
              <a:rPr lang="zh-CN" altLang="en-US" dirty="0" smtClean="0"/>
              <a:t>（</a:t>
            </a:r>
            <a:r>
              <a:rPr lang="en-US" altLang="zh-CN" dirty="0" smtClean="0"/>
              <a:t>4</a:t>
            </a:r>
            <a:r>
              <a:rPr lang="zh-CN" altLang="en-US" dirty="0" smtClean="0"/>
              <a:t>）、经最终检验和试验合格后，对产品采取保护措施。防止丢失或损坏。</a:t>
            </a:r>
            <a:endParaRPr lang="en-US" altLang="zh-CN" dirty="0" smtClean="0"/>
          </a:p>
          <a:p>
            <a:r>
              <a:rPr lang="zh-CN" altLang="en-US" dirty="0" smtClean="0"/>
              <a:t>（</a:t>
            </a:r>
            <a:r>
              <a:rPr lang="en-US" altLang="zh-CN" dirty="0" smtClean="0"/>
              <a:t>5</a:t>
            </a:r>
            <a:r>
              <a:rPr lang="zh-CN" altLang="en-US" dirty="0" smtClean="0"/>
              <a:t>）、工程交工后应编制符合文明施工要求和环境保护要求的撤场计划，拆除、运走多余物资，达到场清、地平乃至树活、草青的设计要求。</a:t>
            </a:r>
            <a:endParaRPr lang="en-US" altLang="zh-CN" dirty="0" smtClean="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400">
        <p:fade/>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sp>
        <p:nvSpPr>
          <p:cNvPr id="17" name="矩形 16"/>
          <p:cNvSpPr/>
          <p:nvPr/>
        </p:nvSpPr>
        <p:spPr>
          <a:xfrm>
            <a:off x="-61546" y="1468322"/>
            <a:ext cx="12253546" cy="38862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 Placeholder 3"/>
          <p:cNvSpPr txBox="1"/>
          <p:nvPr/>
        </p:nvSpPr>
        <p:spPr>
          <a:xfrm>
            <a:off x="1541464" y="2547939"/>
            <a:ext cx="1641475" cy="1570037"/>
          </a:xfrm>
          <a:prstGeom prst="rect">
            <a:avLst/>
          </a:prstGeom>
        </p:spPr>
        <p:txBody>
          <a:bodyPr wrap="none" lIns="0" tIns="0" rIns="0" bIns="0" anchor="ct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defRPr/>
            </a:pPr>
            <a:r>
              <a:rPr lang="en-US" sz="11500" dirty="0" smtClean="0">
                <a:solidFill>
                  <a:srgbClr val="5B9BD5"/>
                </a:solidFill>
                <a:latin typeface="微软雅黑" panose="020B0503020204020204" pitchFamily="34" charset="-122"/>
                <a:ea typeface="微软雅黑" panose="020B0503020204020204" pitchFamily="34" charset="-122"/>
                <a:cs typeface="Arial" panose="020B0604020202020204" pitchFamily="34" charset="0"/>
              </a:rPr>
              <a:t>0</a:t>
            </a:r>
            <a:r>
              <a:rPr lang="en-US" altLang="zh-CN" sz="11500" dirty="0" smtClean="0">
                <a:solidFill>
                  <a:srgbClr val="5B9BD5"/>
                </a:solidFill>
                <a:latin typeface="微软雅黑" panose="020B0503020204020204" pitchFamily="34" charset="-122"/>
                <a:ea typeface="微软雅黑" panose="020B0503020204020204" pitchFamily="34" charset="-122"/>
                <a:cs typeface="Arial" panose="020B0604020202020204" pitchFamily="34" charset="0"/>
              </a:rPr>
              <a:t>5</a:t>
            </a:r>
            <a:endParaRPr lang="en-US" sz="11500" dirty="0">
              <a:solidFill>
                <a:srgbClr val="5B9BD5"/>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9" name="文本框 58"/>
          <p:cNvSpPr txBox="1"/>
          <p:nvPr/>
        </p:nvSpPr>
        <p:spPr>
          <a:xfrm>
            <a:off x="3362960" y="3346450"/>
            <a:ext cx="3766820" cy="583565"/>
          </a:xfrm>
          <a:prstGeom prst="rect">
            <a:avLst/>
          </a:prstGeom>
          <a:noFill/>
        </p:spPr>
        <p:txBody>
          <a:bodyPr wrap="square">
            <a:spAutoFit/>
          </a:bodyPr>
          <a:lstStyle/>
          <a:p>
            <a:pPr>
              <a:defRPr/>
            </a:pPr>
            <a:r>
              <a:rPr lang="zh-CN" altLang="en-US" sz="3200" b="1" dirty="0" smtClean="0">
                <a:solidFill>
                  <a:srgbClr val="5B9BD5"/>
                </a:solidFill>
                <a:latin typeface="微软雅黑" panose="020B0503020204020204" pitchFamily="34" charset="-122"/>
                <a:ea typeface="微软雅黑" panose="020B0503020204020204" pitchFamily="34" charset="-122"/>
              </a:rPr>
              <a:t>项目合同管理</a:t>
            </a:r>
            <a:endParaRPr lang="zh-CN" altLang="en-US" sz="3200" b="1" dirty="0">
              <a:solidFill>
                <a:srgbClr val="5B9BD5"/>
              </a:solidFill>
              <a:latin typeface="微软雅黑" panose="020B0503020204020204" pitchFamily="34" charset="-122"/>
              <a:ea typeface="微软雅黑" panose="020B0503020204020204" pitchFamily="34" charset="-122"/>
            </a:endParaRPr>
          </a:p>
        </p:txBody>
      </p:sp>
      <p:sp>
        <p:nvSpPr>
          <p:cNvPr id="20" name="文本框 59"/>
          <p:cNvSpPr txBox="1"/>
          <p:nvPr/>
        </p:nvSpPr>
        <p:spPr>
          <a:xfrm>
            <a:off x="3363005" y="2773364"/>
            <a:ext cx="1388137" cy="584775"/>
          </a:xfrm>
          <a:prstGeom prst="rect">
            <a:avLst/>
          </a:prstGeom>
          <a:noFill/>
        </p:spPr>
        <p:txBody>
          <a:bodyPr wrap="none">
            <a:spAutoFit/>
          </a:bodyPr>
          <a:lstStyle>
            <a:defPPr>
              <a:defRPr lang="zh-CN"/>
            </a:defPPr>
            <a:lvl1pPr>
              <a:defRPr sz="6000" b="1" i="1">
                <a:solidFill>
                  <a:schemeClr val="bg1"/>
                </a:solidFill>
                <a:latin typeface="Meiryo UI" panose="020B0604030504040204" pitchFamily="34" charset="-128"/>
                <a:ea typeface="Meiryo UI" panose="020B0604030504040204" pitchFamily="34" charset="-128"/>
                <a:cs typeface="Meiryo UI" panose="020B0604030504040204" pitchFamily="34" charset="-128"/>
              </a:defRPr>
            </a:lvl1pPr>
          </a:lstStyle>
          <a:p>
            <a:pPr>
              <a:defRPr/>
            </a:pPr>
            <a:r>
              <a:rPr lang="en-US" altLang="zh-CN" sz="3200" dirty="0">
                <a:solidFill>
                  <a:srgbClr val="5B9BD5"/>
                </a:solidFill>
                <a:latin typeface="微软雅黑" panose="020B0503020204020204" pitchFamily="34" charset="-122"/>
                <a:ea typeface="微软雅黑" panose="020B0503020204020204" pitchFamily="34" charset="-122"/>
                <a:cs typeface="Arial" panose="020B0604020202020204" pitchFamily="34" charset="0"/>
              </a:rPr>
              <a:t>Part </a:t>
            </a:r>
            <a:r>
              <a:rPr lang="en-US" altLang="zh-CN" sz="3200" dirty="0" smtClean="0">
                <a:solidFill>
                  <a:srgbClr val="5B9BD5"/>
                </a:solidFill>
                <a:latin typeface="微软雅黑" panose="020B0503020204020204" pitchFamily="34" charset="-122"/>
                <a:ea typeface="微软雅黑" panose="020B0503020204020204" pitchFamily="34" charset="-122"/>
                <a:cs typeface="Arial" panose="020B0604020202020204" pitchFamily="34" charset="0"/>
              </a:rPr>
              <a:t>F</a:t>
            </a:r>
            <a:endParaRPr lang="zh-CN" altLang="en-US" sz="3200" dirty="0">
              <a:solidFill>
                <a:srgbClr val="5B9BD5"/>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1" name="等腰三角形 20"/>
          <p:cNvSpPr/>
          <p:nvPr/>
        </p:nvSpPr>
        <p:spPr>
          <a:xfrm rot="9233090">
            <a:off x="8731250" y="2454275"/>
            <a:ext cx="266700" cy="230188"/>
          </a:xfrm>
          <a:prstGeom prst="triangle">
            <a:avLst/>
          </a:prstGeom>
          <a:solidFill>
            <a:schemeClr val="accent1">
              <a:lumMod val="20000"/>
              <a:lumOff val="80000"/>
            </a:schemeClr>
          </a:solidFill>
          <a:ln w="12700" cap="flat" cmpd="sng" algn="ctr">
            <a:noFill/>
            <a:prstDash val="solid"/>
            <a:miter lim="800000"/>
          </a:ln>
          <a:effectLst/>
        </p:spPr>
        <p:txBody>
          <a:bodyPr anchor="ctr"/>
          <a:lstStyle/>
          <a:p>
            <a:pPr algn="ctr">
              <a:defRPr/>
            </a:pPr>
            <a:endParaRPr lang="zh-CN" altLang="en-US" kern="0">
              <a:solidFill>
                <a:srgbClr val="FFC20F"/>
              </a:solidFill>
              <a:ea typeface="幼圆" panose="02010509060101010101" charset="-122"/>
            </a:endParaRPr>
          </a:p>
        </p:txBody>
      </p:sp>
      <p:sp>
        <p:nvSpPr>
          <p:cNvPr id="22" name="等腰三角形 21"/>
          <p:cNvSpPr/>
          <p:nvPr/>
        </p:nvSpPr>
        <p:spPr>
          <a:xfrm rot="15569576">
            <a:off x="8378826" y="3128963"/>
            <a:ext cx="396875" cy="342900"/>
          </a:xfrm>
          <a:prstGeom prst="triangle">
            <a:avLst/>
          </a:prstGeom>
          <a:solidFill>
            <a:schemeClr val="accent1">
              <a:lumMod val="60000"/>
              <a:lumOff val="40000"/>
            </a:schemeClr>
          </a:solidFill>
          <a:ln w="12700" cap="flat" cmpd="sng" algn="ctr">
            <a:noFill/>
            <a:prstDash val="solid"/>
            <a:miter lim="800000"/>
          </a:ln>
          <a:effectLst/>
        </p:spPr>
        <p:txBody>
          <a:bodyPr anchor="ctr"/>
          <a:lstStyle/>
          <a:p>
            <a:pPr algn="ctr">
              <a:defRPr/>
            </a:pPr>
            <a:endParaRPr lang="zh-CN" altLang="en-US" kern="0">
              <a:solidFill>
                <a:srgbClr val="FFC20F"/>
              </a:solidFill>
              <a:ea typeface="幼圆" panose="02010509060101010101" charset="-122"/>
            </a:endParaRPr>
          </a:p>
        </p:txBody>
      </p:sp>
      <p:sp>
        <p:nvSpPr>
          <p:cNvPr id="23" name="等腰三角形 22"/>
          <p:cNvSpPr/>
          <p:nvPr/>
        </p:nvSpPr>
        <p:spPr>
          <a:xfrm rot="21371394">
            <a:off x="8247063" y="1804989"/>
            <a:ext cx="266700" cy="230187"/>
          </a:xfrm>
          <a:prstGeom prst="triangle">
            <a:avLst/>
          </a:prstGeom>
          <a:solidFill>
            <a:schemeClr val="accent1">
              <a:lumMod val="60000"/>
              <a:lumOff val="40000"/>
            </a:schemeClr>
          </a:solidFill>
          <a:ln w="12700" cap="flat" cmpd="sng" algn="ctr">
            <a:noFill/>
            <a:prstDash val="solid"/>
            <a:miter lim="800000"/>
          </a:ln>
          <a:effectLst/>
        </p:spPr>
        <p:txBody>
          <a:bodyPr anchor="ctr"/>
          <a:lstStyle/>
          <a:p>
            <a:pPr algn="ctr">
              <a:defRPr/>
            </a:pPr>
            <a:endParaRPr lang="zh-CN" altLang="en-US" kern="0">
              <a:solidFill>
                <a:srgbClr val="FFC20F"/>
              </a:solidFill>
              <a:ea typeface="幼圆" panose="02010509060101010101" charset="-122"/>
            </a:endParaRPr>
          </a:p>
        </p:txBody>
      </p:sp>
      <p:sp>
        <p:nvSpPr>
          <p:cNvPr id="24" name="等腰三角形 23"/>
          <p:cNvSpPr/>
          <p:nvPr/>
        </p:nvSpPr>
        <p:spPr>
          <a:xfrm rot="12912161">
            <a:off x="9288463" y="3487739"/>
            <a:ext cx="944562" cy="815975"/>
          </a:xfrm>
          <a:prstGeom prst="triangle">
            <a:avLst/>
          </a:prstGeom>
          <a:solidFill>
            <a:schemeClr val="accent1"/>
          </a:solidFill>
          <a:ln w="12700" cap="flat" cmpd="sng" algn="ctr">
            <a:noFill/>
            <a:prstDash val="solid"/>
            <a:miter lim="800000"/>
          </a:ln>
          <a:effectLst/>
        </p:spPr>
        <p:txBody>
          <a:bodyPr anchor="ctr"/>
          <a:lstStyle/>
          <a:p>
            <a:pPr algn="ctr">
              <a:defRPr/>
            </a:pPr>
            <a:endParaRPr lang="zh-CN" altLang="en-US" kern="0">
              <a:solidFill>
                <a:srgbClr val="FFC20F"/>
              </a:solidFill>
              <a:ea typeface="幼圆" panose="02010509060101010101" charset="-122"/>
            </a:endParaRPr>
          </a:p>
        </p:txBody>
      </p:sp>
      <p:sp>
        <p:nvSpPr>
          <p:cNvPr id="25" name="等腰三角形 24"/>
          <p:cNvSpPr/>
          <p:nvPr/>
        </p:nvSpPr>
        <p:spPr>
          <a:xfrm rot="12912161">
            <a:off x="9156700" y="3427413"/>
            <a:ext cx="1176338" cy="1014412"/>
          </a:xfrm>
          <a:prstGeom prst="triangle">
            <a:avLst/>
          </a:prstGeom>
          <a:noFill/>
          <a:ln w="12700" cap="flat" cmpd="sng" algn="ctr">
            <a:solidFill>
              <a:schemeClr val="accent1"/>
            </a:solidFill>
            <a:prstDash val="solid"/>
            <a:miter lim="800000"/>
          </a:ln>
          <a:effectLst/>
        </p:spPr>
        <p:txBody>
          <a:bodyPr anchor="ctr"/>
          <a:lstStyle/>
          <a:p>
            <a:pPr algn="ctr">
              <a:defRPr/>
            </a:pPr>
            <a:endParaRPr lang="zh-CN" altLang="en-US" kern="0">
              <a:solidFill>
                <a:srgbClr val="FFC20F"/>
              </a:solidFill>
              <a:ea typeface="幼圆" panose="02010509060101010101" charset="-122"/>
            </a:endParaRPr>
          </a:p>
        </p:txBody>
      </p:sp>
      <p:sp>
        <p:nvSpPr>
          <p:cNvPr id="26" name="椭圆 25"/>
          <p:cNvSpPr/>
          <p:nvPr/>
        </p:nvSpPr>
        <p:spPr>
          <a:xfrm rot="9110320">
            <a:off x="10477500" y="3792539"/>
            <a:ext cx="114300" cy="115887"/>
          </a:xfrm>
          <a:prstGeom prst="ellipse">
            <a:avLst/>
          </a:prstGeom>
          <a:solidFill>
            <a:schemeClr val="accent1"/>
          </a:solidFill>
          <a:ln w="12700" cap="flat" cmpd="sng" algn="ctr">
            <a:noFill/>
            <a:prstDash val="solid"/>
            <a:miter lim="800000"/>
          </a:ln>
          <a:effectLst/>
        </p:spPr>
        <p:txBody>
          <a:bodyPr anchor="ctr"/>
          <a:lstStyle/>
          <a:p>
            <a:pPr algn="ctr">
              <a:defRPr/>
            </a:pPr>
            <a:endParaRPr lang="zh-CN" altLang="en-US" kern="0">
              <a:solidFill>
                <a:srgbClr val="FFFFFF"/>
              </a:solidFill>
              <a:ea typeface="幼圆" panose="02010509060101010101" charset="-122"/>
            </a:endParaRPr>
          </a:p>
        </p:txBody>
      </p:sp>
      <p:sp>
        <p:nvSpPr>
          <p:cNvPr id="27" name="椭圆 26"/>
          <p:cNvSpPr/>
          <p:nvPr/>
        </p:nvSpPr>
        <p:spPr>
          <a:xfrm rot="9110320">
            <a:off x="9388475" y="4295775"/>
            <a:ext cx="115888" cy="115888"/>
          </a:xfrm>
          <a:prstGeom prst="ellipse">
            <a:avLst/>
          </a:prstGeom>
          <a:solidFill>
            <a:schemeClr val="accent1"/>
          </a:solidFill>
          <a:ln w="12700" cap="flat" cmpd="sng" algn="ctr">
            <a:noFill/>
            <a:prstDash val="solid"/>
            <a:miter lim="800000"/>
          </a:ln>
          <a:effectLst/>
        </p:spPr>
        <p:txBody>
          <a:bodyPr anchor="ctr"/>
          <a:lstStyle/>
          <a:p>
            <a:pPr algn="ctr">
              <a:defRPr/>
            </a:pPr>
            <a:endParaRPr lang="zh-CN" altLang="en-US" kern="0">
              <a:solidFill>
                <a:srgbClr val="FFFFFF"/>
              </a:solidFill>
              <a:ea typeface="幼圆" panose="02010509060101010101" charset="-122"/>
            </a:endParaRPr>
          </a:p>
        </p:txBody>
      </p:sp>
      <p:sp>
        <p:nvSpPr>
          <p:cNvPr id="28" name="椭圆 27"/>
          <p:cNvSpPr/>
          <p:nvPr/>
        </p:nvSpPr>
        <p:spPr>
          <a:xfrm rot="9110320">
            <a:off x="9505950" y="3132139"/>
            <a:ext cx="114300" cy="115887"/>
          </a:xfrm>
          <a:prstGeom prst="ellipse">
            <a:avLst/>
          </a:prstGeom>
          <a:solidFill>
            <a:schemeClr val="accent1"/>
          </a:solidFill>
          <a:ln w="12700" cap="flat" cmpd="sng" algn="ctr">
            <a:noFill/>
            <a:prstDash val="solid"/>
            <a:miter lim="800000"/>
          </a:ln>
          <a:effectLst/>
        </p:spPr>
        <p:txBody>
          <a:bodyPr anchor="ctr"/>
          <a:lstStyle/>
          <a:p>
            <a:pPr algn="ctr">
              <a:defRPr/>
            </a:pPr>
            <a:endParaRPr lang="zh-CN" altLang="en-US" kern="0">
              <a:solidFill>
                <a:srgbClr val="FFFFFF"/>
              </a:solidFill>
              <a:ea typeface="幼圆" panose="02010509060101010101" charset="-122"/>
            </a:endParaRPr>
          </a:p>
        </p:txBody>
      </p:sp>
      <p:sp>
        <p:nvSpPr>
          <p:cNvPr id="29" name="等腰三角形 28"/>
          <p:cNvSpPr/>
          <p:nvPr/>
        </p:nvSpPr>
        <p:spPr>
          <a:xfrm rot="18210217">
            <a:off x="7838282" y="2162970"/>
            <a:ext cx="127000" cy="109537"/>
          </a:xfrm>
          <a:prstGeom prst="triangle">
            <a:avLst/>
          </a:prstGeom>
          <a:solidFill>
            <a:schemeClr val="accent1">
              <a:lumMod val="20000"/>
              <a:lumOff val="80000"/>
            </a:schemeClr>
          </a:solidFill>
          <a:ln w="12700" cap="flat" cmpd="sng" algn="ctr">
            <a:noFill/>
            <a:prstDash val="solid"/>
            <a:miter lim="800000"/>
          </a:ln>
          <a:effectLst/>
        </p:spPr>
        <p:txBody>
          <a:bodyPr anchor="ctr"/>
          <a:lstStyle/>
          <a:p>
            <a:pPr algn="ctr">
              <a:defRPr/>
            </a:pPr>
            <a:endParaRPr lang="zh-CN" altLang="en-US" kern="0">
              <a:solidFill>
                <a:srgbClr val="FFC20F"/>
              </a:solidFill>
              <a:ea typeface="幼圆" panose="02010509060101010101" charset="-122"/>
            </a:endParaRPr>
          </a:p>
        </p:txBody>
      </p:sp>
      <p:sp>
        <p:nvSpPr>
          <p:cNvPr id="30" name="等腰三角形 29"/>
          <p:cNvSpPr/>
          <p:nvPr/>
        </p:nvSpPr>
        <p:spPr>
          <a:xfrm rot="8748521">
            <a:off x="8196264" y="2314575"/>
            <a:ext cx="128587" cy="109538"/>
          </a:xfrm>
          <a:prstGeom prst="triangle">
            <a:avLst/>
          </a:prstGeom>
          <a:solidFill>
            <a:schemeClr val="accent1">
              <a:lumMod val="40000"/>
              <a:lumOff val="60000"/>
            </a:schemeClr>
          </a:solidFill>
          <a:ln w="12700" cap="flat" cmpd="sng" algn="ctr">
            <a:noFill/>
            <a:prstDash val="solid"/>
            <a:miter lim="800000"/>
          </a:ln>
          <a:effectLst/>
        </p:spPr>
        <p:txBody>
          <a:bodyPr anchor="ctr"/>
          <a:lstStyle/>
          <a:p>
            <a:pPr algn="ctr">
              <a:defRPr/>
            </a:pPr>
            <a:endParaRPr lang="zh-CN" altLang="en-US" kern="0">
              <a:solidFill>
                <a:srgbClr val="FFC20F"/>
              </a:solidFill>
              <a:ea typeface="幼圆" panose="02010509060101010101" charset="-122"/>
            </a:endParaRPr>
          </a:p>
        </p:txBody>
      </p:sp>
      <p:cxnSp>
        <p:nvCxnSpPr>
          <p:cNvPr id="31" name="Straight Connector 13"/>
          <p:cNvCxnSpPr>
            <a:cxnSpLocks noChangeShapeType="1"/>
          </p:cNvCxnSpPr>
          <p:nvPr/>
        </p:nvCxnSpPr>
        <p:spPr bwMode="auto">
          <a:xfrm flipH="1">
            <a:off x="1524000" y="4110038"/>
            <a:ext cx="6732588" cy="0"/>
          </a:xfrm>
          <a:prstGeom prst="line">
            <a:avLst/>
          </a:prstGeom>
          <a:noFill/>
          <a:ln w="19050" cap="sq" algn="ctr">
            <a:solidFill>
              <a:schemeClr val="accent1"/>
            </a:solidFill>
            <a:miter lim="800000"/>
            <a:headEnd type="oval" w="med" len="med"/>
          </a:ln>
          <a:extLst>
            <a:ext uri="{909E8E84-426E-40DD-AFC4-6F175D3DCCD1}">
              <a14:hiddenFill xmlns:a14="http://schemas.microsoft.com/office/drawing/2010/main">
                <a:noFill/>
              </a14:hiddenFill>
            </a:ext>
          </a:extLst>
        </p:spPr>
      </p:cxnSp>
    </p:spTree>
  </p:cSld>
  <p:clrMapOvr>
    <a:masterClrMapping/>
  </p:clrMapOvr>
  <mc:AlternateContent xmlns:mc="http://schemas.openxmlformats.org/markup-compatibility/2006">
    <mc:Choice xmlns:p14="http://schemas.microsoft.com/office/powerpoint/2010/main" Requires="p14">
      <p:transition spd="slow" p14:dur="1500">
        <p:fade/>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1"/>
          <a:srcRect/>
          <a:stretch>
            <a:fillRect/>
          </a:stretch>
        </p:blipFill>
        <p:spPr bwMode="auto">
          <a:xfrm>
            <a:off x="1299845" y="1522095"/>
            <a:ext cx="8110220" cy="4540885"/>
          </a:xfrm>
          <a:prstGeom prst="rect">
            <a:avLst/>
          </a:prstGeom>
          <a:noFill/>
          <a:ln w="9525">
            <a:noFill/>
            <a:miter lim="800000"/>
            <a:headEnd/>
            <a:tailEnd/>
          </a:ln>
          <a:effectLst/>
        </p:spPr>
      </p:pic>
      <p:sp>
        <p:nvSpPr>
          <p:cNvPr id="19" name="文本框 58"/>
          <p:cNvSpPr txBox="1"/>
          <p:nvPr/>
        </p:nvSpPr>
        <p:spPr>
          <a:xfrm>
            <a:off x="473075" y="405130"/>
            <a:ext cx="4554220" cy="583565"/>
          </a:xfrm>
          <a:prstGeom prst="rect">
            <a:avLst/>
          </a:prstGeom>
          <a:noFill/>
        </p:spPr>
        <p:txBody>
          <a:bodyPr wrap="square">
            <a:spAutoFit/>
          </a:bodyPr>
          <a:lstStyle/>
          <a:p>
            <a:pPr>
              <a:defRPr/>
            </a:pPr>
            <a:r>
              <a:rPr lang="zh-CN" altLang="en-US" sz="3200" b="1" dirty="0" smtClean="0">
                <a:solidFill>
                  <a:srgbClr val="5B9BD5"/>
                </a:solidFill>
                <a:latin typeface="微软雅黑" panose="020B0503020204020204" pitchFamily="34" charset="-122"/>
                <a:ea typeface="微软雅黑" panose="020B0503020204020204" pitchFamily="34" charset="-122"/>
              </a:rPr>
              <a:t>五、项目合同管理</a:t>
            </a:r>
            <a:endParaRPr lang="zh-CN" altLang="en-US" sz="3200" b="1" dirty="0">
              <a:solidFill>
                <a:srgbClr val="5B9BD5"/>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1"/>
          <a:srcRect/>
          <a:stretch>
            <a:fillRect/>
          </a:stretch>
        </p:blipFill>
        <p:spPr bwMode="auto">
          <a:xfrm>
            <a:off x="1418897" y="1439259"/>
            <a:ext cx="8005598" cy="4883918"/>
          </a:xfrm>
          <a:prstGeom prst="rect">
            <a:avLst/>
          </a:prstGeom>
          <a:noFill/>
          <a:ln w="9525">
            <a:noFill/>
            <a:miter lim="800000"/>
            <a:headEnd/>
            <a:tailEnd/>
          </a:ln>
          <a:effectLst/>
        </p:spPr>
      </p:pic>
      <p:sp>
        <p:nvSpPr>
          <p:cNvPr id="19" name="文本框 58"/>
          <p:cNvSpPr txBox="1"/>
          <p:nvPr/>
        </p:nvSpPr>
        <p:spPr>
          <a:xfrm>
            <a:off x="473075" y="405130"/>
            <a:ext cx="4554220" cy="583565"/>
          </a:xfrm>
          <a:prstGeom prst="rect">
            <a:avLst/>
          </a:prstGeom>
          <a:noFill/>
        </p:spPr>
        <p:txBody>
          <a:bodyPr wrap="square">
            <a:spAutoFit/>
          </a:bodyPr>
          <a:lstStyle/>
          <a:p>
            <a:pPr>
              <a:defRPr/>
            </a:pPr>
            <a:r>
              <a:rPr lang="zh-CN" altLang="en-US" sz="3200" b="1" dirty="0" smtClean="0">
                <a:solidFill>
                  <a:srgbClr val="5B9BD5"/>
                </a:solidFill>
                <a:latin typeface="微软雅黑" panose="020B0503020204020204" pitchFamily="34" charset="-122"/>
                <a:ea typeface="微软雅黑" panose="020B0503020204020204" pitchFamily="34" charset="-122"/>
              </a:rPr>
              <a:t>五、项目合同管理</a:t>
            </a:r>
            <a:endParaRPr lang="zh-CN" altLang="en-US" sz="3200" b="1" dirty="0">
              <a:solidFill>
                <a:srgbClr val="5B9BD5"/>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8221" y="1340068"/>
            <a:ext cx="3720662" cy="369332"/>
          </a:xfrm>
          <a:prstGeom prst="rect">
            <a:avLst/>
          </a:prstGeom>
          <a:noFill/>
        </p:spPr>
        <p:txBody>
          <a:bodyPr wrap="square" rtlCol="0">
            <a:spAutoFit/>
          </a:bodyPr>
          <a:lstStyle/>
          <a:p>
            <a:r>
              <a:rPr lang="zh-CN" altLang="en-US" dirty="0" smtClean="0"/>
              <a:t>施工项目合同的履行</a:t>
            </a:r>
            <a:endParaRPr lang="zh-CN" altLang="en-US" dirty="0"/>
          </a:p>
        </p:txBody>
      </p:sp>
      <p:sp>
        <p:nvSpPr>
          <p:cNvPr id="19" name="文本框 58"/>
          <p:cNvSpPr txBox="1"/>
          <p:nvPr/>
        </p:nvSpPr>
        <p:spPr>
          <a:xfrm>
            <a:off x="473075" y="405130"/>
            <a:ext cx="4554220" cy="583565"/>
          </a:xfrm>
          <a:prstGeom prst="rect">
            <a:avLst/>
          </a:prstGeom>
          <a:noFill/>
        </p:spPr>
        <p:txBody>
          <a:bodyPr wrap="square">
            <a:spAutoFit/>
          </a:bodyPr>
          <a:lstStyle/>
          <a:p>
            <a:pPr>
              <a:defRPr/>
            </a:pPr>
            <a:r>
              <a:rPr lang="zh-CN" altLang="en-US" sz="3200" b="1" dirty="0" smtClean="0">
                <a:solidFill>
                  <a:srgbClr val="5B9BD5"/>
                </a:solidFill>
                <a:latin typeface="微软雅黑" panose="020B0503020204020204" pitchFamily="34" charset="-122"/>
                <a:ea typeface="微软雅黑" panose="020B0503020204020204" pitchFamily="34" charset="-122"/>
              </a:rPr>
              <a:t>五、项目合同管理</a:t>
            </a:r>
            <a:endParaRPr lang="zh-CN" altLang="en-US" sz="3200" b="1" dirty="0">
              <a:solidFill>
                <a:srgbClr val="5B9BD5"/>
              </a:solidFill>
              <a:latin typeface="微软雅黑" panose="020B0503020204020204" pitchFamily="34" charset="-122"/>
              <a:ea typeface="微软雅黑" panose="020B0503020204020204" pitchFamily="34" charset="-122"/>
            </a:endParaRPr>
          </a:p>
        </p:txBody>
      </p:sp>
      <p:sp>
        <p:nvSpPr>
          <p:cNvPr id="6" name="TextBox 5"/>
          <p:cNvSpPr txBox="1"/>
          <p:nvPr/>
        </p:nvSpPr>
        <p:spPr>
          <a:xfrm>
            <a:off x="1103586" y="2002221"/>
            <a:ext cx="9080938" cy="4247317"/>
          </a:xfrm>
          <a:prstGeom prst="rect">
            <a:avLst/>
          </a:prstGeom>
          <a:noFill/>
        </p:spPr>
        <p:txBody>
          <a:bodyPr wrap="square" rtlCol="0">
            <a:spAutoFit/>
          </a:bodyPr>
          <a:lstStyle/>
          <a:p>
            <a:r>
              <a:rPr lang="zh-CN" altLang="en-US" dirty="0" smtClean="0"/>
              <a:t>（</a:t>
            </a:r>
            <a:r>
              <a:rPr lang="en-US" altLang="zh-CN" dirty="0" smtClean="0"/>
              <a:t>1</a:t>
            </a:r>
            <a:r>
              <a:rPr lang="zh-CN" altLang="en-US" dirty="0" smtClean="0"/>
              <a:t>）项目经理必须履行施工合同，在施工合同履行前应对合同内容、风险、重点或关键性问题做出特别说明和请示，并向各职能部门人员交底，落实合同的目标，依据合同指导施工实施和项目管理工作。</a:t>
            </a:r>
            <a:endParaRPr lang="en-US" altLang="zh-CN" dirty="0" smtClean="0"/>
          </a:p>
          <a:p>
            <a:r>
              <a:rPr lang="zh-CN" altLang="en-US" dirty="0" smtClean="0"/>
              <a:t>（</a:t>
            </a:r>
            <a:r>
              <a:rPr lang="en-US" altLang="zh-CN" dirty="0" smtClean="0"/>
              <a:t>2</a:t>
            </a:r>
            <a:r>
              <a:rPr lang="zh-CN" altLang="en-US" dirty="0" smtClean="0"/>
              <a:t>）项目经理履行施工合同应注意以下事项：</a:t>
            </a:r>
            <a:endParaRPr lang="en-US" altLang="zh-CN" dirty="0" smtClean="0"/>
          </a:p>
          <a:p>
            <a:r>
              <a:rPr lang="en-US" altLang="zh-CN" dirty="0" smtClean="0"/>
              <a:t>A</a:t>
            </a:r>
            <a:r>
              <a:rPr lang="zh-CN" altLang="en-US" dirty="0" smtClean="0"/>
              <a:t>、必须遵守</a:t>
            </a:r>
            <a:r>
              <a:rPr lang="en-US" altLang="zh-CN" dirty="0" smtClean="0"/>
              <a:t>《</a:t>
            </a:r>
            <a:r>
              <a:rPr lang="zh-CN" altLang="en-US" dirty="0" smtClean="0"/>
              <a:t>合同法</a:t>
            </a:r>
            <a:r>
              <a:rPr lang="en-US" altLang="zh-CN" dirty="0" smtClean="0"/>
              <a:t>》</a:t>
            </a:r>
            <a:r>
              <a:rPr lang="zh-CN" altLang="en-US" dirty="0" smtClean="0"/>
              <a:t>规定的合同履行各项原则。</a:t>
            </a:r>
            <a:endParaRPr lang="en-US" altLang="zh-CN" dirty="0" smtClean="0"/>
          </a:p>
          <a:p>
            <a:r>
              <a:rPr lang="en-US" altLang="zh-CN" dirty="0" smtClean="0"/>
              <a:t>B</a:t>
            </a:r>
            <a:r>
              <a:rPr lang="zh-CN" altLang="en-US" dirty="0" smtClean="0"/>
              <a:t>、项目经理应组织施工合同的履行。</a:t>
            </a:r>
            <a:endParaRPr lang="en-US" altLang="zh-CN" dirty="0" smtClean="0"/>
          </a:p>
          <a:p>
            <a:r>
              <a:rPr lang="en-US" altLang="zh-CN" dirty="0" smtClean="0"/>
              <a:t>C</a:t>
            </a:r>
            <a:r>
              <a:rPr lang="zh-CN" altLang="en-US" dirty="0" smtClean="0"/>
              <a:t>、依照</a:t>
            </a:r>
            <a:r>
              <a:rPr lang="en-US" altLang="zh-CN" dirty="0" smtClean="0"/>
              <a:t>《</a:t>
            </a:r>
            <a:r>
              <a:rPr lang="zh-CN" altLang="en-US" dirty="0" smtClean="0"/>
              <a:t>合同法</a:t>
            </a:r>
            <a:r>
              <a:rPr lang="en-US" altLang="zh-CN" dirty="0" smtClean="0"/>
              <a:t>》</a:t>
            </a:r>
            <a:r>
              <a:rPr lang="zh-CN" altLang="en-US" dirty="0" smtClean="0"/>
              <a:t>规定进行合同的变更、转让、终止、和解除工作。</a:t>
            </a:r>
            <a:endParaRPr lang="en-US" altLang="zh-CN" dirty="0" smtClean="0"/>
          </a:p>
          <a:p>
            <a:r>
              <a:rPr lang="en-US" altLang="zh-CN" dirty="0" smtClean="0"/>
              <a:t>D</a:t>
            </a:r>
            <a:r>
              <a:rPr lang="zh-CN" altLang="en-US" dirty="0" smtClean="0"/>
              <a:t>、如果发生不可抗力致使合同不能履行或不能完全履行时，应依法进行处理。</a:t>
            </a:r>
            <a:endParaRPr lang="en-US" altLang="zh-CN" dirty="0" smtClean="0"/>
          </a:p>
          <a:p>
            <a:r>
              <a:rPr lang="zh-CN" altLang="en-US" dirty="0" smtClean="0"/>
              <a:t>（</a:t>
            </a:r>
            <a:r>
              <a:rPr lang="en-US" altLang="zh-CN" dirty="0" smtClean="0"/>
              <a:t>3</a:t>
            </a:r>
            <a:r>
              <a:rPr lang="zh-CN" altLang="en-US" dirty="0" smtClean="0"/>
              <a:t>）履行分包合同应注意：承包人应当就承包项目（其中包括分包项目）向发包人负责；发包人就发包项目向承包人负责。由分包人的过失给发包人造成的损失，承包人承担连带责任。</a:t>
            </a:r>
            <a:endParaRPr lang="en-US" altLang="zh-CN" dirty="0" smtClean="0"/>
          </a:p>
          <a:p>
            <a:r>
              <a:rPr lang="zh-CN" altLang="en-US" dirty="0" smtClean="0"/>
              <a:t>（</a:t>
            </a:r>
            <a:r>
              <a:rPr lang="en-US" altLang="zh-CN" dirty="0" smtClean="0"/>
              <a:t>4</a:t>
            </a:r>
            <a:r>
              <a:rPr lang="zh-CN" altLang="en-US" dirty="0" smtClean="0"/>
              <a:t>）施工合同的管理：</a:t>
            </a:r>
            <a:endParaRPr lang="en-US" altLang="zh-CN" dirty="0" smtClean="0"/>
          </a:p>
          <a:p>
            <a:r>
              <a:rPr lang="en-US" altLang="zh-CN" dirty="0" smtClean="0"/>
              <a:t>A</a:t>
            </a:r>
            <a:r>
              <a:rPr lang="zh-CN" altLang="en-US" dirty="0" smtClean="0"/>
              <a:t>、实行动态管理。跟踪收集、整理、分析合同履行过程中的信息，并合理、及时地进行调整，充分发挥管理作用。</a:t>
            </a:r>
            <a:endParaRPr lang="en-US" altLang="zh-CN" dirty="0" smtClean="0"/>
          </a:p>
          <a:p>
            <a:r>
              <a:rPr lang="en-US" altLang="zh-CN" dirty="0" smtClean="0"/>
              <a:t>B</a:t>
            </a:r>
            <a:r>
              <a:rPr lang="zh-CN" altLang="en-US" dirty="0" smtClean="0"/>
              <a:t>、对合同履行实行预测或者评估，及早提出和解决影响合同履行中的问题。防患于未然。</a:t>
            </a:r>
            <a:endParaRPr lang="zh-CN" altLang="en-US" dirty="0"/>
          </a:p>
        </p:txBody>
      </p:sp>
    </p:spTree>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58"/>
          <p:cNvSpPr txBox="1"/>
          <p:nvPr/>
        </p:nvSpPr>
        <p:spPr>
          <a:xfrm>
            <a:off x="473075" y="405130"/>
            <a:ext cx="4554220" cy="583565"/>
          </a:xfrm>
          <a:prstGeom prst="rect">
            <a:avLst/>
          </a:prstGeom>
          <a:noFill/>
        </p:spPr>
        <p:txBody>
          <a:bodyPr wrap="square">
            <a:spAutoFit/>
          </a:bodyPr>
          <a:lstStyle/>
          <a:p>
            <a:pPr>
              <a:defRPr/>
            </a:pPr>
            <a:r>
              <a:rPr lang="zh-CN" altLang="en-US" sz="3200" b="1" dirty="0" smtClean="0">
                <a:solidFill>
                  <a:srgbClr val="5B9BD5"/>
                </a:solidFill>
                <a:latin typeface="微软雅黑" panose="020B0503020204020204" pitchFamily="34" charset="-122"/>
                <a:ea typeface="微软雅黑" panose="020B0503020204020204" pitchFamily="34" charset="-122"/>
              </a:rPr>
              <a:t>五、项目合同管理</a:t>
            </a:r>
            <a:endParaRPr lang="zh-CN" altLang="en-US" sz="3200" b="1" dirty="0">
              <a:solidFill>
                <a:srgbClr val="5B9BD5"/>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371599" y="1229711"/>
            <a:ext cx="5281449" cy="1754326"/>
          </a:xfrm>
          <a:prstGeom prst="rect">
            <a:avLst/>
          </a:prstGeom>
          <a:noFill/>
        </p:spPr>
        <p:txBody>
          <a:bodyPr wrap="square" rtlCol="0">
            <a:spAutoFit/>
          </a:bodyPr>
          <a:lstStyle/>
          <a:p>
            <a:r>
              <a:rPr lang="en-US" altLang="zh-CN" b="1" dirty="0" smtClean="0">
                <a:solidFill>
                  <a:srgbClr val="FF0000"/>
                </a:solidFill>
              </a:rPr>
              <a:t>1</a:t>
            </a:r>
            <a:r>
              <a:rPr lang="zh-CN" altLang="en-US" b="1" dirty="0" smtClean="0">
                <a:solidFill>
                  <a:srgbClr val="FF0000"/>
                </a:solidFill>
              </a:rPr>
              <a:t>、索赔的概念</a:t>
            </a:r>
            <a:endParaRPr lang="en-US" altLang="zh-CN" b="1" dirty="0" smtClean="0">
              <a:solidFill>
                <a:srgbClr val="FF0000"/>
              </a:solidFill>
            </a:endParaRPr>
          </a:p>
          <a:p>
            <a:r>
              <a:rPr lang="zh-CN" altLang="en-US" dirty="0" smtClean="0"/>
              <a:t>索赔是当事人在合同实施过程中，根据法律、合同规定及惯例，对不应由自己承担责任的情况造成的损失，向合同的另一方当事人提出给予赔偿或补偿要求的行为。</a:t>
            </a:r>
            <a:endParaRPr lang="en-US" altLang="zh-CN" dirty="0" smtClean="0"/>
          </a:p>
          <a:p>
            <a:endParaRPr lang="zh-CN" altLang="en-US" dirty="0"/>
          </a:p>
        </p:txBody>
      </p:sp>
      <p:sp>
        <p:nvSpPr>
          <p:cNvPr id="6" name="TextBox 5"/>
          <p:cNvSpPr txBox="1"/>
          <p:nvPr/>
        </p:nvSpPr>
        <p:spPr>
          <a:xfrm>
            <a:off x="6180082" y="2869323"/>
            <a:ext cx="5680841" cy="1754326"/>
          </a:xfrm>
          <a:prstGeom prst="rect">
            <a:avLst/>
          </a:prstGeom>
          <a:noFill/>
        </p:spPr>
        <p:txBody>
          <a:bodyPr wrap="square" rtlCol="0">
            <a:spAutoFit/>
          </a:bodyPr>
          <a:lstStyle/>
          <a:p>
            <a:r>
              <a:rPr lang="en-US" altLang="zh-CN" b="1" dirty="0" smtClean="0">
                <a:solidFill>
                  <a:srgbClr val="FF0000"/>
                </a:solidFill>
              </a:rPr>
              <a:t>2</a:t>
            </a:r>
            <a:r>
              <a:rPr lang="zh-CN" altLang="en-US" b="1" dirty="0" smtClean="0">
                <a:solidFill>
                  <a:srgbClr val="FF0000"/>
                </a:solidFill>
              </a:rPr>
              <a:t>、索赔的特征</a:t>
            </a:r>
            <a:endParaRPr lang="en-US" altLang="zh-CN" b="1" dirty="0" smtClean="0">
              <a:solidFill>
                <a:srgbClr val="FF0000"/>
              </a:solidFill>
            </a:endParaRPr>
          </a:p>
          <a:p>
            <a:r>
              <a:rPr lang="zh-CN" altLang="en-US" dirty="0" smtClean="0"/>
              <a:t>（</a:t>
            </a:r>
            <a:r>
              <a:rPr lang="en-US" altLang="zh-CN" dirty="0" smtClean="0"/>
              <a:t>1</a:t>
            </a:r>
            <a:r>
              <a:rPr lang="zh-CN" altLang="en-US" dirty="0" smtClean="0"/>
              <a:t>）索赔是双向的，不仅承包人可以向发包人索赔，发包人同样也可以向承包人索赔。</a:t>
            </a:r>
            <a:endParaRPr lang="en-US" altLang="zh-CN" dirty="0" smtClean="0"/>
          </a:p>
          <a:p>
            <a:r>
              <a:rPr lang="zh-CN" altLang="en-US" dirty="0" smtClean="0"/>
              <a:t>（</a:t>
            </a:r>
            <a:r>
              <a:rPr lang="en-US" altLang="zh-CN" dirty="0" smtClean="0"/>
              <a:t>2</a:t>
            </a:r>
            <a:r>
              <a:rPr lang="zh-CN" altLang="en-US" dirty="0" smtClean="0"/>
              <a:t>）只有实际发生了经济损失或权力损害，一方才能向对方索赔。</a:t>
            </a:r>
            <a:endParaRPr lang="en-US" altLang="zh-CN" dirty="0" smtClean="0"/>
          </a:p>
          <a:p>
            <a:r>
              <a:rPr lang="zh-CN" altLang="en-US" dirty="0" smtClean="0"/>
              <a:t>（</a:t>
            </a:r>
            <a:r>
              <a:rPr lang="en-US" altLang="zh-CN" dirty="0" smtClean="0"/>
              <a:t>3</a:t>
            </a:r>
            <a:r>
              <a:rPr lang="zh-CN" altLang="en-US" dirty="0" smtClean="0"/>
              <a:t>）索赔是一种未经对方确认的单方行为</a:t>
            </a:r>
            <a:endParaRPr lang="zh-CN" altLang="en-US" dirty="0"/>
          </a:p>
        </p:txBody>
      </p:sp>
      <p:sp>
        <p:nvSpPr>
          <p:cNvPr id="7" name="TextBox 6"/>
          <p:cNvSpPr txBox="1"/>
          <p:nvPr/>
        </p:nvSpPr>
        <p:spPr>
          <a:xfrm>
            <a:off x="599089" y="4572000"/>
            <a:ext cx="6227380" cy="2031325"/>
          </a:xfrm>
          <a:prstGeom prst="rect">
            <a:avLst/>
          </a:prstGeom>
          <a:noFill/>
        </p:spPr>
        <p:txBody>
          <a:bodyPr wrap="square" rtlCol="0">
            <a:spAutoFit/>
          </a:bodyPr>
          <a:lstStyle/>
          <a:p>
            <a:r>
              <a:rPr lang="en-US" altLang="zh-CN" b="1" dirty="0" smtClean="0">
                <a:solidFill>
                  <a:srgbClr val="FF0000"/>
                </a:solidFill>
              </a:rPr>
              <a:t>3</a:t>
            </a:r>
            <a:r>
              <a:rPr lang="zh-CN" altLang="en-US" b="1" dirty="0" smtClean="0">
                <a:solidFill>
                  <a:srgbClr val="FF0000"/>
                </a:solidFill>
              </a:rPr>
              <a:t>、施工索赔的分类：</a:t>
            </a:r>
            <a:endParaRPr lang="en-US" altLang="zh-CN" b="1" dirty="0" smtClean="0">
              <a:solidFill>
                <a:srgbClr val="FF0000"/>
              </a:solidFill>
            </a:endParaRPr>
          </a:p>
          <a:p>
            <a:r>
              <a:rPr lang="zh-CN" altLang="en-US" dirty="0" smtClean="0"/>
              <a:t>（</a:t>
            </a:r>
            <a:r>
              <a:rPr lang="en-US" altLang="zh-CN" dirty="0" smtClean="0"/>
              <a:t>1</a:t>
            </a:r>
            <a:r>
              <a:rPr lang="zh-CN" altLang="en-US" dirty="0" smtClean="0"/>
              <a:t>）按索赔的合同依据分类：</a:t>
            </a:r>
            <a:r>
              <a:rPr lang="en-US" altLang="zh-CN" dirty="0" smtClean="0"/>
              <a:t>1</a:t>
            </a:r>
            <a:r>
              <a:rPr lang="zh-CN" altLang="en-US" dirty="0" smtClean="0"/>
              <a:t>）合同中明示的索赔。</a:t>
            </a:r>
            <a:r>
              <a:rPr lang="en-US" altLang="zh-CN" dirty="0" smtClean="0"/>
              <a:t>2</a:t>
            </a:r>
            <a:r>
              <a:rPr lang="zh-CN" altLang="en-US" dirty="0" smtClean="0"/>
              <a:t>）合同中默示的索赔。</a:t>
            </a:r>
            <a:endParaRPr lang="en-US" altLang="zh-CN" dirty="0" smtClean="0"/>
          </a:p>
          <a:p>
            <a:r>
              <a:rPr lang="zh-CN" altLang="en-US" dirty="0" smtClean="0">
                <a:solidFill>
                  <a:srgbClr val="0070C0"/>
                </a:solidFill>
              </a:rPr>
              <a:t>（</a:t>
            </a:r>
            <a:r>
              <a:rPr lang="en-US" altLang="zh-CN" dirty="0" smtClean="0">
                <a:solidFill>
                  <a:srgbClr val="0070C0"/>
                </a:solidFill>
              </a:rPr>
              <a:t>2</a:t>
            </a:r>
            <a:r>
              <a:rPr lang="zh-CN" altLang="en-US" dirty="0" smtClean="0">
                <a:solidFill>
                  <a:srgbClr val="0070C0"/>
                </a:solidFill>
              </a:rPr>
              <a:t>）按索赔目的分类：</a:t>
            </a:r>
            <a:r>
              <a:rPr lang="en-US" altLang="zh-CN" dirty="0" smtClean="0">
                <a:solidFill>
                  <a:srgbClr val="0070C0"/>
                </a:solidFill>
              </a:rPr>
              <a:t>1</a:t>
            </a:r>
            <a:r>
              <a:rPr lang="zh-CN" altLang="en-US" dirty="0" smtClean="0">
                <a:solidFill>
                  <a:srgbClr val="0070C0"/>
                </a:solidFill>
              </a:rPr>
              <a:t>）工期索赔；</a:t>
            </a:r>
            <a:r>
              <a:rPr lang="en-US" altLang="zh-CN" dirty="0" smtClean="0">
                <a:solidFill>
                  <a:srgbClr val="0070C0"/>
                </a:solidFill>
              </a:rPr>
              <a:t>2</a:t>
            </a:r>
            <a:r>
              <a:rPr lang="zh-CN" altLang="en-US" dirty="0" smtClean="0">
                <a:solidFill>
                  <a:srgbClr val="0070C0"/>
                </a:solidFill>
              </a:rPr>
              <a:t>）费用索赔。</a:t>
            </a:r>
            <a:endParaRPr lang="en-US" altLang="zh-CN" dirty="0" smtClean="0">
              <a:solidFill>
                <a:srgbClr val="0070C0"/>
              </a:solidFill>
            </a:endParaRPr>
          </a:p>
          <a:p>
            <a:r>
              <a:rPr lang="zh-CN" altLang="en-US" dirty="0" smtClean="0"/>
              <a:t>（</a:t>
            </a:r>
            <a:r>
              <a:rPr lang="en-US" altLang="zh-CN" dirty="0" smtClean="0"/>
              <a:t>3</a:t>
            </a:r>
            <a:r>
              <a:rPr lang="zh-CN" altLang="en-US" dirty="0" smtClean="0"/>
              <a:t>）按索赔事件的性质分类：</a:t>
            </a:r>
            <a:r>
              <a:rPr lang="en-US" altLang="zh-CN" dirty="0" smtClean="0"/>
              <a:t>1</a:t>
            </a:r>
            <a:r>
              <a:rPr lang="zh-CN" altLang="en-US" dirty="0" smtClean="0"/>
              <a:t>）工程延误索赔。</a:t>
            </a:r>
            <a:r>
              <a:rPr lang="en-US" altLang="zh-CN" dirty="0" smtClean="0"/>
              <a:t>2</a:t>
            </a:r>
            <a:r>
              <a:rPr lang="zh-CN" altLang="en-US" dirty="0" smtClean="0"/>
              <a:t>）工程变更索赔。</a:t>
            </a:r>
            <a:r>
              <a:rPr lang="en-US" altLang="zh-CN" dirty="0" smtClean="0"/>
              <a:t>3</a:t>
            </a:r>
            <a:r>
              <a:rPr lang="zh-CN" altLang="en-US" dirty="0" smtClean="0"/>
              <a:t>）合同被迫终止的索赔。</a:t>
            </a:r>
            <a:r>
              <a:rPr lang="en-US" altLang="zh-CN" dirty="0" smtClean="0"/>
              <a:t>4</a:t>
            </a:r>
            <a:r>
              <a:rPr lang="zh-CN" altLang="en-US" dirty="0" smtClean="0"/>
              <a:t>）工程加速索赔。</a:t>
            </a:r>
            <a:r>
              <a:rPr lang="en-US" altLang="zh-CN" dirty="0" smtClean="0"/>
              <a:t>5</a:t>
            </a:r>
            <a:r>
              <a:rPr lang="zh-CN" altLang="en-US" dirty="0" smtClean="0"/>
              <a:t>）意外风险和不可预见因素索赔。</a:t>
            </a:r>
            <a:r>
              <a:rPr lang="en-US" altLang="zh-CN" dirty="0" smtClean="0"/>
              <a:t>6</a:t>
            </a:r>
            <a:r>
              <a:rPr lang="zh-CN" altLang="en-US" dirty="0" smtClean="0"/>
              <a:t>）其他索赔。</a:t>
            </a:r>
            <a:endParaRPr lang="zh-CN" altLang="en-US" dirty="0"/>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61546" y="1468322"/>
            <a:ext cx="12253546" cy="38862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 Placeholder 3"/>
          <p:cNvSpPr txBox="1"/>
          <p:nvPr/>
        </p:nvSpPr>
        <p:spPr>
          <a:xfrm>
            <a:off x="1541464" y="2547939"/>
            <a:ext cx="1641475" cy="1570037"/>
          </a:xfrm>
          <a:prstGeom prst="rect">
            <a:avLst/>
          </a:prstGeom>
        </p:spPr>
        <p:txBody>
          <a:bodyPr wrap="none" lIns="0" tIns="0" rIns="0" bIns="0" anchor="ct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defRPr/>
            </a:pPr>
            <a:r>
              <a:rPr lang="en-US" sz="115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01</a:t>
            </a:r>
            <a:endParaRPr lang="en-US" sz="115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文本框 58"/>
          <p:cNvSpPr txBox="1"/>
          <p:nvPr/>
        </p:nvSpPr>
        <p:spPr>
          <a:xfrm>
            <a:off x="3362960" y="3346450"/>
            <a:ext cx="3611880" cy="583565"/>
          </a:xfrm>
          <a:prstGeom prst="rect">
            <a:avLst/>
          </a:prstGeom>
          <a:noFill/>
        </p:spPr>
        <p:txBody>
          <a:bodyPr wrap="square">
            <a:spAutoFit/>
          </a:bodyPr>
          <a:lstStyle/>
          <a:p>
            <a:pPr>
              <a:defRPr/>
            </a:pPr>
            <a:r>
              <a:rPr lang="zh-CN" altLang="en-US" sz="3200" b="1" dirty="0" smtClean="0">
                <a:solidFill>
                  <a:schemeClr val="accent1"/>
                </a:solidFill>
                <a:latin typeface="微软雅黑" panose="020B0503020204020204" pitchFamily="34" charset="-122"/>
                <a:ea typeface="微软雅黑" panose="020B0503020204020204" pitchFamily="34" charset="-122"/>
              </a:rPr>
              <a:t>工程项目管理</a:t>
            </a:r>
            <a:r>
              <a:rPr lang="zh-CN" altLang="en-US" sz="3200" b="1" dirty="0">
                <a:solidFill>
                  <a:schemeClr val="accent1"/>
                </a:solidFill>
                <a:latin typeface="微软雅黑" panose="020B0503020204020204" pitchFamily="34" charset="-122"/>
                <a:ea typeface="微软雅黑" panose="020B0503020204020204" pitchFamily="34" charset="-122"/>
              </a:rPr>
              <a:t>导读</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5" name="文本框 59"/>
          <p:cNvSpPr txBox="1"/>
          <p:nvPr/>
        </p:nvSpPr>
        <p:spPr>
          <a:xfrm>
            <a:off x="3363005" y="2773364"/>
            <a:ext cx="2223135" cy="583565"/>
          </a:xfrm>
          <a:prstGeom prst="rect">
            <a:avLst/>
          </a:prstGeom>
          <a:noFill/>
        </p:spPr>
        <p:txBody>
          <a:bodyPr wrap="none">
            <a:spAutoFit/>
          </a:bodyPr>
          <a:lstStyle>
            <a:defPPr>
              <a:defRPr lang="zh-CN"/>
            </a:defPPr>
            <a:lvl1pPr>
              <a:defRPr sz="6000" b="1" i="1">
                <a:solidFill>
                  <a:schemeClr val="bg1"/>
                </a:solidFill>
                <a:latin typeface="Meiryo UI" panose="020B0604030504040204" pitchFamily="34" charset="-128"/>
                <a:ea typeface="Meiryo UI" panose="020B0604030504040204" pitchFamily="34" charset="-128"/>
                <a:cs typeface="Meiryo UI" panose="020B0604030504040204" pitchFamily="34" charset="-128"/>
              </a:defRPr>
            </a:lvl1pPr>
          </a:lstStyle>
          <a:p>
            <a:pPr>
              <a:defRPr/>
            </a:pPr>
            <a:r>
              <a:rPr lang="en-US" altLang="zh-CN" sz="32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Part  One </a:t>
            </a:r>
            <a:endParaRPr lang="zh-CN" altLang="en-US" sz="32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等腰三角形 5"/>
          <p:cNvSpPr/>
          <p:nvPr/>
        </p:nvSpPr>
        <p:spPr>
          <a:xfrm rot="9233090">
            <a:off x="8731250" y="2454275"/>
            <a:ext cx="266700" cy="230188"/>
          </a:xfrm>
          <a:prstGeom prst="triangle">
            <a:avLst/>
          </a:prstGeom>
          <a:solidFill>
            <a:schemeClr val="accent1">
              <a:lumMod val="20000"/>
              <a:lumOff val="80000"/>
            </a:schemeClr>
          </a:solidFill>
          <a:ln w="12700" cap="flat" cmpd="sng" algn="ctr">
            <a:noFill/>
            <a:prstDash val="solid"/>
            <a:miter lim="800000"/>
          </a:ln>
          <a:effectLst/>
        </p:spPr>
        <p:txBody>
          <a:bodyPr anchor="ctr"/>
          <a:lstStyle/>
          <a:p>
            <a:pPr algn="ctr">
              <a:defRPr/>
            </a:pPr>
            <a:endParaRPr lang="zh-CN" altLang="en-US" kern="0">
              <a:solidFill>
                <a:srgbClr val="FFC20F"/>
              </a:solidFill>
              <a:latin typeface="Calibri" panose="020F0502020204030204"/>
              <a:ea typeface="幼圆" panose="02010509060101010101" charset="-122"/>
            </a:endParaRPr>
          </a:p>
        </p:txBody>
      </p:sp>
      <p:sp>
        <p:nvSpPr>
          <p:cNvPr id="7" name="等腰三角形 6"/>
          <p:cNvSpPr/>
          <p:nvPr/>
        </p:nvSpPr>
        <p:spPr>
          <a:xfrm rot="15569576">
            <a:off x="8378826" y="3128963"/>
            <a:ext cx="396875" cy="342900"/>
          </a:xfrm>
          <a:prstGeom prst="triangle">
            <a:avLst/>
          </a:prstGeom>
          <a:solidFill>
            <a:schemeClr val="accent1">
              <a:lumMod val="60000"/>
              <a:lumOff val="40000"/>
            </a:schemeClr>
          </a:solidFill>
          <a:ln w="12700" cap="flat" cmpd="sng" algn="ctr">
            <a:noFill/>
            <a:prstDash val="solid"/>
            <a:miter lim="800000"/>
          </a:ln>
          <a:effectLst/>
        </p:spPr>
        <p:txBody>
          <a:bodyPr anchor="ctr"/>
          <a:lstStyle/>
          <a:p>
            <a:pPr algn="ctr">
              <a:defRPr/>
            </a:pPr>
            <a:endParaRPr lang="zh-CN" altLang="en-US" kern="0">
              <a:solidFill>
                <a:srgbClr val="FFC20F"/>
              </a:solidFill>
              <a:latin typeface="Calibri" panose="020F0502020204030204"/>
              <a:ea typeface="幼圆" panose="02010509060101010101" charset="-122"/>
            </a:endParaRPr>
          </a:p>
        </p:txBody>
      </p:sp>
      <p:sp>
        <p:nvSpPr>
          <p:cNvPr id="8" name="等腰三角形 7"/>
          <p:cNvSpPr/>
          <p:nvPr/>
        </p:nvSpPr>
        <p:spPr>
          <a:xfrm rot="21371394">
            <a:off x="8247063" y="1804989"/>
            <a:ext cx="266700" cy="230187"/>
          </a:xfrm>
          <a:prstGeom prst="triangle">
            <a:avLst/>
          </a:prstGeom>
          <a:solidFill>
            <a:schemeClr val="accent1">
              <a:lumMod val="60000"/>
              <a:lumOff val="40000"/>
            </a:schemeClr>
          </a:solidFill>
          <a:ln w="12700" cap="flat" cmpd="sng" algn="ctr">
            <a:noFill/>
            <a:prstDash val="solid"/>
            <a:miter lim="800000"/>
          </a:ln>
          <a:effectLst/>
        </p:spPr>
        <p:txBody>
          <a:bodyPr anchor="ctr"/>
          <a:lstStyle/>
          <a:p>
            <a:pPr algn="ctr">
              <a:defRPr/>
            </a:pPr>
            <a:endParaRPr lang="zh-CN" altLang="en-US" kern="0">
              <a:solidFill>
                <a:srgbClr val="FFC20F"/>
              </a:solidFill>
              <a:latin typeface="Calibri" panose="020F0502020204030204"/>
              <a:ea typeface="幼圆" panose="02010509060101010101" charset="-122"/>
            </a:endParaRPr>
          </a:p>
        </p:txBody>
      </p:sp>
      <p:sp>
        <p:nvSpPr>
          <p:cNvPr id="9" name="等腰三角形 8"/>
          <p:cNvSpPr/>
          <p:nvPr/>
        </p:nvSpPr>
        <p:spPr>
          <a:xfrm rot="12912161">
            <a:off x="9288463" y="3487739"/>
            <a:ext cx="944562" cy="815975"/>
          </a:xfrm>
          <a:prstGeom prst="triangle">
            <a:avLst/>
          </a:prstGeom>
          <a:solidFill>
            <a:schemeClr val="accent1"/>
          </a:solidFill>
          <a:ln w="12700" cap="flat" cmpd="sng" algn="ctr">
            <a:noFill/>
            <a:prstDash val="solid"/>
            <a:miter lim="800000"/>
          </a:ln>
          <a:effectLst/>
        </p:spPr>
        <p:txBody>
          <a:bodyPr anchor="ctr"/>
          <a:lstStyle/>
          <a:p>
            <a:pPr algn="ctr">
              <a:defRPr/>
            </a:pPr>
            <a:endParaRPr lang="zh-CN" altLang="en-US" kern="0">
              <a:solidFill>
                <a:srgbClr val="FFC20F"/>
              </a:solidFill>
              <a:latin typeface="Calibri" panose="020F0502020204030204"/>
              <a:ea typeface="幼圆" panose="02010509060101010101" charset="-122"/>
            </a:endParaRPr>
          </a:p>
        </p:txBody>
      </p:sp>
      <p:sp>
        <p:nvSpPr>
          <p:cNvPr id="10" name="等腰三角形 9"/>
          <p:cNvSpPr/>
          <p:nvPr/>
        </p:nvSpPr>
        <p:spPr>
          <a:xfrm rot="12912161">
            <a:off x="9156700" y="3427413"/>
            <a:ext cx="1176338" cy="1014412"/>
          </a:xfrm>
          <a:prstGeom prst="triangle">
            <a:avLst/>
          </a:prstGeom>
          <a:noFill/>
          <a:ln w="12700" cap="flat" cmpd="sng" algn="ctr">
            <a:solidFill>
              <a:schemeClr val="accent1"/>
            </a:solidFill>
            <a:prstDash val="solid"/>
            <a:miter lim="800000"/>
          </a:ln>
          <a:effectLst/>
        </p:spPr>
        <p:txBody>
          <a:bodyPr anchor="ctr"/>
          <a:lstStyle/>
          <a:p>
            <a:pPr algn="ctr">
              <a:defRPr/>
            </a:pPr>
            <a:endParaRPr lang="zh-CN" altLang="en-US" kern="0">
              <a:solidFill>
                <a:srgbClr val="FFC20F"/>
              </a:solidFill>
              <a:latin typeface="Calibri" panose="020F0502020204030204"/>
              <a:ea typeface="幼圆" panose="02010509060101010101" charset="-122"/>
            </a:endParaRPr>
          </a:p>
        </p:txBody>
      </p:sp>
      <p:sp>
        <p:nvSpPr>
          <p:cNvPr id="11" name="椭圆 10"/>
          <p:cNvSpPr/>
          <p:nvPr/>
        </p:nvSpPr>
        <p:spPr>
          <a:xfrm rot="9110320">
            <a:off x="10477500" y="3792539"/>
            <a:ext cx="114300" cy="115887"/>
          </a:xfrm>
          <a:prstGeom prst="ellipse">
            <a:avLst/>
          </a:prstGeom>
          <a:solidFill>
            <a:schemeClr val="accent1"/>
          </a:solidFill>
          <a:ln w="12700" cap="flat" cmpd="sng" algn="ctr">
            <a:noFill/>
            <a:prstDash val="solid"/>
            <a:miter lim="800000"/>
          </a:ln>
          <a:effectLst/>
        </p:spPr>
        <p:txBody>
          <a:bodyPr anchor="ctr"/>
          <a:lstStyle/>
          <a:p>
            <a:pPr algn="ctr">
              <a:defRPr/>
            </a:pPr>
            <a:endParaRPr lang="zh-CN" altLang="en-US" kern="0">
              <a:solidFill>
                <a:srgbClr val="FFFFFF"/>
              </a:solidFill>
              <a:latin typeface="Calibri" panose="020F0502020204030204"/>
              <a:ea typeface="幼圆" panose="02010509060101010101" charset="-122"/>
            </a:endParaRPr>
          </a:p>
        </p:txBody>
      </p:sp>
      <p:sp>
        <p:nvSpPr>
          <p:cNvPr id="12" name="椭圆 11"/>
          <p:cNvSpPr/>
          <p:nvPr/>
        </p:nvSpPr>
        <p:spPr>
          <a:xfrm rot="9110320">
            <a:off x="9388475" y="4295775"/>
            <a:ext cx="115888" cy="115888"/>
          </a:xfrm>
          <a:prstGeom prst="ellipse">
            <a:avLst/>
          </a:prstGeom>
          <a:solidFill>
            <a:schemeClr val="accent1"/>
          </a:solidFill>
          <a:ln w="12700" cap="flat" cmpd="sng" algn="ctr">
            <a:noFill/>
            <a:prstDash val="solid"/>
            <a:miter lim="800000"/>
          </a:ln>
          <a:effectLst/>
        </p:spPr>
        <p:txBody>
          <a:bodyPr anchor="ctr"/>
          <a:lstStyle/>
          <a:p>
            <a:pPr algn="ctr">
              <a:defRPr/>
            </a:pPr>
            <a:endParaRPr lang="zh-CN" altLang="en-US" kern="0">
              <a:solidFill>
                <a:srgbClr val="FFFFFF"/>
              </a:solidFill>
              <a:latin typeface="Calibri" panose="020F0502020204030204"/>
              <a:ea typeface="幼圆" panose="02010509060101010101" charset="-122"/>
            </a:endParaRPr>
          </a:p>
        </p:txBody>
      </p:sp>
      <p:sp>
        <p:nvSpPr>
          <p:cNvPr id="13" name="椭圆 12"/>
          <p:cNvSpPr/>
          <p:nvPr/>
        </p:nvSpPr>
        <p:spPr>
          <a:xfrm rot="9110320">
            <a:off x="9505950" y="3132139"/>
            <a:ext cx="114300" cy="115887"/>
          </a:xfrm>
          <a:prstGeom prst="ellipse">
            <a:avLst/>
          </a:prstGeom>
          <a:solidFill>
            <a:schemeClr val="accent1"/>
          </a:solidFill>
          <a:ln w="12700" cap="flat" cmpd="sng" algn="ctr">
            <a:noFill/>
            <a:prstDash val="solid"/>
            <a:miter lim="800000"/>
          </a:ln>
          <a:effectLst/>
        </p:spPr>
        <p:txBody>
          <a:bodyPr anchor="ctr"/>
          <a:lstStyle/>
          <a:p>
            <a:pPr algn="ctr">
              <a:defRPr/>
            </a:pPr>
            <a:endParaRPr lang="zh-CN" altLang="en-US" kern="0">
              <a:solidFill>
                <a:srgbClr val="FFFFFF"/>
              </a:solidFill>
              <a:latin typeface="Calibri" panose="020F0502020204030204"/>
              <a:ea typeface="幼圆" panose="02010509060101010101" charset="-122"/>
            </a:endParaRPr>
          </a:p>
        </p:txBody>
      </p:sp>
      <p:sp>
        <p:nvSpPr>
          <p:cNvPr id="14" name="等腰三角形 13"/>
          <p:cNvSpPr/>
          <p:nvPr/>
        </p:nvSpPr>
        <p:spPr>
          <a:xfrm rot="18210217">
            <a:off x="7838282" y="2162970"/>
            <a:ext cx="127000" cy="109537"/>
          </a:xfrm>
          <a:prstGeom prst="triangle">
            <a:avLst/>
          </a:prstGeom>
          <a:solidFill>
            <a:schemeClr val="accent1">
              <a:lumMod val="20000"/>
              <a:lumOff val="80000"/>
            </a:schemeClr>
          </a:solidFill>
          <a:ln w="12700" cap="flat" cmpd="sng" algn="ctr">
            <a:noFill/>
            <a:prstDash val="solid"/>
            <a:miter lim="800000"/>
          </a:ln>
          <a:effectLst/>
        </p:spPr>
        <p:txBody>
          <a:bodyPr anchor="ctr"/>
          <a:lstStyle/>
          <a:p>
            <a:pPr algn="ctr">
              <a:defRPr/>
            </a:pPr>
            <a:endParaRPr lang="zh-CN" altLang="en-US" kern="0">
              <a:solidFill>
                <a:srgbClr val="FFC20F"/>
              </a:solidFill>
              <a:latin typeface="Calibri" panose="020F0502020204030204"/>
              <a:ea typeface="幼圆" panose="02010509060101010101" charset="-122"/>
            </a:endParaRPr>
          </a:p>
        </p:txBody>
      </p:sp>
      <p:sp>
        <p:nvSpPr>
          <p:cNvPr id="15" name="等腰三角形 14"/>
          <p:cNvSpPr/>
          <p:nvPr/>
        </p:nvSpPr>
        <p:spPr>
          <a:xfrm rot="8748521">
            <a:off x="8196264" y="2314575"/>
            <a:ext cx="128587" cy="109538"/>
          </a:xfrm>
          <a:prstGeom prst="triangle">
            <a:avLst/>
          </a:prstGeom>
          <a:solidFill>
            <a:schemeClr val="accent1">
              <a:lumMod val="40000"/>
              <a:lumOff val="60000"/>
            </a:schemeClr>
          </a:solidFill>
          <a:ln w="12700" cap="flat" cmpd="sng" algn="ctr">
            <a:noFill/>
            <a:prstDash val="solid"/>
            <a:miter lim="800000"/>
          </a:ln>
          <a:effectLst/>
        </p:spPr>
        <p:txBody>
          <a:bodyPr anchor="ctr"/>
          <a:lstStyle/>
          <a:p>
            <a:pPr algn="ctr">
              <a:defRPr/>
            </a:pPr>
            <a:endParaRPr lang="zh-CN" altLang="en-US" kern="0">
              <a:solidFill>
                <a:srgbClr val="FFC20F"/>
              </a:solidFill>
              <a:latin typeface="Calibri" panose="020F0502020204030204"/>
              <a:ea typeface="幼圆" panose="02010509060101010101" charset="-122"/>
            </a:endParaRPr>
          </a:p>
        </p:txBody>
      </p:sp>
      <p:cxnSp>
        <p:nvCxnSpPr>
          <p:cNvPr id="16" name="Straight Connector 13"/>
          <p:cNvCxnSpPr>
            <a:cxnSpLocks noChangeShapeType="1"/>
          </p:cNvCxnSpPr>
          <p:nvPr/>
        </p:nvCxnSpPr>
        <p:spPr bwMode="auto">
          <a:xfrm flipH="1">
            <a:off x="1524000" y="4110038"/>
            <a:ext cx="6732588" cy="0"/>
          </a:xfrm>
          <a:prstGeom prst="line">
            <a:avLst/>
          </a:prstGeom>
          <a:noFill/>
          <a:ln w="19050" cap="sq" algn="ctr">
            <a:solidFill>
              <a:schemeClr val="accent1"/>
            </a:solidFill>
            <a:miter lim="800000"/>
            <a:headEnd type="oval" w="med" len="med"/>
          </a:ln>
          <a:extLst>
            <a:ext uri="{909E8E84-426E-40DD-AFC4-6F175D3DCCD1}">
              <a14:hiddenFill xmlns:a14="http://schemas.microsoft.com/office/drawing/2010/main">
                <a:noFill/>
              </a14:hiddenFill>
            </a:ext>
          </a:extLst>
        </p:spPr>
      </p:cxnSp>
    </p:spTree>
  </p:cSld>
  <p:clrMapOvr>
    <a:masterClrMapping/>
  </p:clrMapOvr>
  <mc:AlternateContent xmlns:mc="http://schemas.openxmlformats.org/markup-compatibility/2006">
    <mc:Choice xmlns:p14="http://schemas.microsoft.com/office/powerpoint/2010/main" Requires="p14">
      <p:transition spd="slow" p14:dur="1500">
        <p:fade/>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椭圆 61"/>
          <p:cNvSpPr/>
          <p:nvPr/>
        </p:nvSpPr>
        <p:spPr>
          <a:xfrm rot="21033189">
            <a:off x="1952278" y="1501583"/>
            <a:ext cx="4984816" cy="4886277"/>
          </a:xfrm>
          <a:prstGeom prst="ellipse">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nvGrpSpPr>
          <p:cNvPr id="63" name="组合 62"/>
          <p:cNvGrpSpPr/>
          <p:nvPr/>
        </p:nvGrpSpPr>
        <p:grpSpPr>
          <a:xfrm>
            <a:off x="1585080" y="1757368"/>
            <a:ext cx="4396864" cy="4396864"/>
            <a:chOff x="1187624" y="1119987"/>
            <a:chExt cx="3298688" cy="3298688"/>
          </a:xfrm>
        </p:grpSpPr>
        <p:pic>
          <p:nvPicPr>
            <p:cNvPr id="64" name="Picture 2"/>
            <p:cNvPicPr>
              <a:picLocks noChangeAspect="1" noChangeArrowheads="1"/>
            </p:cNvPicPr>
            <p:nvPr/>
          </p:nvPicPr>
          <p:blipFill>
            <a:blip r:embed="rId1" cstate="screen"/>
            <a:stretch>
              <a:fillRect/>
            </a:stretch>
          </p:blipFill>
          <p:spPr bwMode="auto">
            <a:xfrm>
              <a:off x="1706294" y="1603911"/>
              <a:ext cx="2261348" cy="2283636"/>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5" name="组合 64"/>
            <p:cNvGrpSpPr/>
            <p:nvPr/>
          </p:nvGrpSpPr>
          <p:grpSpPr>
            <a:xfrm>
              <a:off x="1187624" y="1119987"/>
              <a:ext cx="3298688" cy="3298688"/>
              <a:chOff x="2555776" y="915566"/>
              <a:chExt cx="1944216" cy="1944216"/>
            </a:xfrm>
            <a:effectLst>
              <a:outerShdw blurRad="63500" dist="50800" dir="8100000" algn="tr" rotWithShape="0">
                <a:prstClr val="black">
                  <a:alpha val="35000"/>
                </a:prstClr>
              </a:outerShdw>
            </a:effectLst>
          </p:grpSpPr>
          <p:sp>
            <p:nvSpPr>
              <p:cNvPr id="66" name="同心圆 65"/>
              <p:cNvSpPr/>
              <p:nvPr/>
            </p:nvSpPr>
            <p:spPr>
              <a:xfrm>
                <a:off x="2555776" y="915566"/>
                <a:ext cx="1944216" cy="1944216"/>
              </a:xfrm>
              <a:prstGeom prst="donut">
                <a:avLst>
                  <a:gd name="adj" fmla="val 10097"/>
                </a:avLst>
              </a:prstGeom>
              <a:gradFill flip="none" rotWithShape="1">
                <a:gsLst>
                  <a:gs pos="0">
                    <a:schemeClr val="bg1"/>
                  </a:gs>
                  <a:gs pos="100000">
                    <a:schemeClr val="bg1">
                      <a:lumMod val="85000"/>
                    </a:schemeClr>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tx1"/>
                  </a:solidFill>
                </a:endParaRPr>
              </a:p>
            </p:txBody>
          </p:sp>
          <p:sp>
            <p:nvSpPr>
              <p:cNvPr id="67" name="同心圆 66"/>
              <p:cNvSpPr/>
              <p:nvPr/>
            </p:nvSpPr>
            <p:spPr>
              <a:xfrm>
                <a:off x="2733336" y="1093126"/>
                <a:ext cx="1589098" cy="1589098"/>
              </a:xfrm>
              <a:prstGeom prst="donut">
                <a:avLst>
                  <a:gd name="adj" fmla="val 8132"/>
                </a:avLst>
              </a:prstGeom>
              <a:gradFill flip="none" rotWithShape="1">
                <a:gsLst>
                  <a:gs pos="0">
                    <a:schemeClr val="bg1"/>
                  </a:gs>
                  <a:gs pos="100000">
                    <a:schemeClr val="bg1">
                      <a:lumMod val="85000"/>
                    </a:schemeClr>
                  </a:gs>
                </a:gsLst>
                <a:lin ang="162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tx1"/>
                  </a:solidFill>
                </a:endParaRPr>
              </a:p>
            </p:txBody>
          </p:sp>
        </p:grpSp>
      </p:grpSp>
      <p:grpSp>
        <p:nvGrpSpPr>
          <p:cNvPr id="68" name="组合 67"/>
          <p:cNvGrpSpPr/>
          <p:nvPr/>
        </p:nvGrpSpPr>
        <p:grpSpPr>
          <a:xfrm>
            <a:off x="1253839" y="4441678"/>
            <a:ext cx="1712553" cy="1712553"/>
            <a:chOff x="5760133" y="2274196"/>
            <a:chExt cx="1284820" cy="1284820"/>
          </a:xfrm>
        </p:grpSpPr>
        <p:sp>
          <p:nvSpPr>
            <p:cNvPr id="69" name="椭圆 68"/>
            <p:cNvSpPr/>
            <p:nvPr/>
          </p:nvSpPr>
          <p:spPr>
            <a:xfrm rot="1245109">
              <a:off x="5760133" y="2274196"/>
              <a:ext cx="1284820" cy="1284820"/>
            </a:xfrm>
            <a:prstGeom prst="ellipse">
              <a:avLst/>
            </a:prstGeom>
            <a:gradFill flip="none" rotWithShape="1">
              <a:gsLst>
                <a:gs pos="6000">
                  <a:sysClr val="window" lastClr="FFFFFF">
                    <a:lumMod val="95000"/>
                    <a:shade val="67500"/>
                    <a:satMod val="115000"/>
                  </a:sysClr>
                </a:gs>
                <a:gs pos="100000">
                  <a:srgbClr val="E4E4E4"/>
                </a:gs>
                <a:gs pos="80000">
                  <a:srgbClr val="F1F1F1"/>
                </a:gs>
                <a:gs pos="43000">
                  <a:sysClr val="window" lastClr="FFFFFF"/>
                </a:gs>
              </a:gsLst>
              <a:lin ang="8100000" scaled="1"/>
              <a:tileRect/>
            </a:gradFill>
            <a:ln w="12700" cap="flat" cmpd="sng" algn="ctr">
              <a:solidFill>
                <a:sysClr val="window" lastClr="FFFFFF"/>
              </a:solidFill>
              <a:prstDash val="solid"/>
            </a:ln>
            <a:effectLst>
              <a:outerShdw blurRad="393700" dist="38100" dir="5400000" algn="t" rotWithShape="0">
                <a:schemeClr val="tx1">
                  <a:alpha val="37000"/>
                </a:schemeClr>
              </a:outerShdw>
            </a:effectLst>
          </p:spPr>
          <p:txBody>
            <a:bodyPr rtlCol="0" anchor="ctr"/>
            <a:lstStyle/>
            <a:p>
              <a:pPr algn="ctr" defTabSz="1218565">
                <a:defRPr/>
              </a:pPr>
              <a:endParaRPr lang="en-US" kern="0">
                <a:solidFill>
                  <a:sysClr val="window" lastClr="FFFFFF"/>
                </a:solidFill>
                <a:latin typeface="Calibri" panose="020F0502020204030204"/>
              </a:endParaRPr>
            </a:p>
          </p:txBody>
        </p:sp>
        <p:sp>
          <p:nvSpPr>
            <p:cNvPr id="70" name="椭圆 69"/>
            <p:cNvSpPr/>
            <p:nvPr/>
          </p:nvSpPr>
          <p:spPr>
            <a:xfrm>
              <a:off x="5839094" y="2359019"/>
              <a:ext cx="1117070" cy="1117070"/>
            </a:xfrm>
            <a:prstGeom prst="ellipse">
              <a:avLst/>
            </a:prstGeom>
            <a:solidFill>
              <a:srgbClr val="E95332"/>
            </a:solidFill>
            <a:ln w="25400" cap="flat" cmpd="sng" algn="ctr">
              <a:noFill/>
              <a:prstDash val="solid"/>
            </a:ln>
            <a:effectLst>
              <a:innerShdw blurRad="139700" dist="50800" dir="13500000">
                <a:prstClr val="black">
                  <a:alpha val="45000"/>
                </a:prstClr>
              </a:innerShdw>
            </a:effectLst>
          </p:spPr>
          <p:txBody>
            <a:bodyPr rot="0" spcFirstLastPara="0" vertOverflow="overflow" horzOverflow="overflow" vert="horz" wrap="square" lIns="121881" tIns="60940" rIns="121881" bIns="60940" numCol="1" spcCol="0" rtlCol="0" fromWordArt="0" anchor="ctr" anchorCtr="0" forceAA="0" compatLnSpc="1">
              <a:noAutofit/>
            </a:bodyPr>
            <a:lstStyle/>
            <a:p>
              <a:pPr algn="ctr" defTabSz="1218565">
                <a:defRPr/>
              </a:pPr>
              <a:endParaRPr lang="en-US" kern="0">
                <a:solidFill>
                  <a:sysClr val="window" lastClr="FFFFFF"/>
                </a:solidFill>
                <a:latin typeface="Calibri" panose="020F0502020204030204"/>
              </a:endParaRPr>
            </a:p>
          </p:txBody>
        </p:sp>
        <p:sp>
          <p:nvSpPr>
            <p:cNvPr id="71" name="TextBox 70"/>
            <p:cNvSpPr txBox="1"/>
            <p:nvPr/>
          </p:nvSpPr>
          <p:spPr>
            <a:xfrm flipH="1">
              <a:off x="6101415" y="2634973"/>
              <a:ext cx="631932" cy="562152"/>
            </a:xfrm>
            <a:prstGeom prst="rect">
              <a:avLst/>
            </a:prstGeom>
            <a:noFill/>
          </p:spPr>
          <p:txBody>
            <a:bodyPr wrap="square" rtlCol="0">
              <a:spAutoFit/>
            </a:bodyPr>
            <a:lstStyle>
              <a:defPPr>
                <a:defRPr lang="en-US"/>
              </a:defPPr>
              <a:lvl1pPr marR="0" lvl="0" indent="0" algn="ctr" defTabSz="0" fontAlgn="auto">
                <a:lnSpc>
                  <a:spcPct val="80000"/>
                </a:lnSpc>
                <a:spcBef>
                  <a:spcPts val="0"/>
                </a:spcBef>
                <a:spcAft>
                  <a:spcPts val="0"/>
                </a:spcAft>
                <a:buClrTx/>
                <a:buSzTx/>
                <a:buFontTx/>
                <a:buNone/>
                <a:defRPr kumimoji="0" sz="2800" b="0" i="0" u="none" strike="noStrike" kern="0" cap="none" spc="0" normalizeH="0" baseline="0">
                  <a:ln w="18415" cmpd="sng">
                    <a:noFill/>
                    <a:prstDash val="solid"/>
                  </a:ln>
                  <a:solidFill>
                    <a:schemeClr val="bg1"/>
                  </a:solidFill>
                  <a:effectLst>
                    <a:outerShdw blurRad="63500" sx="102000" sy="102000" algn="ctr" rotWithShape="0">
                      <a:prstClr val="black">
                        <a:alpha val="40000"/>
                      </a:prstClr>
                    </a:outerShdw>
                  </a:effectLst>
                  <a:uLnTx/>
                  <a:uFillTx/>
                  <a:latin typeface="Arial Rounded MT Bold" panose="020F0704030504030204" pitchFamily="34" charset="0"/>
                  <a:ea typeface="微软雅黑" panose="020B0503020204020204" pitchFamily="34" charset="-122"/>
                  <a:cs typeface="Times New Roman" panose="02020603050405020304" pitchFamily="18" charset="0"/>
                </a:defRPr>
              </a:lvl1pPr>
            </a:lstStyle>
            <a:p>
              <a:pPr defTabSz="1218565">
                <a:lnSpc>
                  <a:spcPct val="100000"/>
                </a:lnSpc>
                <a:defRPr/>
              </a:pPr>
              <a:r>
                <a:rPr lang="zh-CN" altLang="en-US" sz="2135" b="1" dirty="0">
                  <a:ln>
                    <a:noFill/>
                  </a:ln>
                  <a:effectLst/>
                </a:rPr>
                <a:t>索赔程序</a:t>
              </a:r>
              <a:endParaRPr lang="zh-CN" altLang="en-US" sz="2135" b="1" dirty="0">
                <a:ln>
                  <a:noFill/>
                </a:ln>
                <a:effectLst/>
              </a:endParaRPr>
            </a:p>
          </p:txBody>
        </p:sp>
      </p:grpSp>
      <p:grpSp>
        <p:nvGrpSpPr>
          <p:cNvPr id="72" name="组合 71"/>
          <p:cNvGrpSpPr/>
          <p:nvPr/>
        </p:nvGrpSpPr>
        <p:grpSpPr>
          <a:xfrm>
            <a:off x="5401048" y="1446644"/>
            <a:ext cx="660291" cy="678323"/>
            <a:chOff x="4050503" y="886871"/>
            <a:chExt cx="495374" cy="508903"/>
          </a:xfrm>
        </p:grpSpPr>
        <p:grpSp>
          <p:nvGrpSpPr>
            <p:cNvPr id="73" name="组合 72"/>
            <p:cNvGrpSpPr/>
            <p:nvPr/>
          </p:nvGrpSpPr>
          <p:grpSpPr>
            <a:xfrm>
              <a:off x="4050503" y="886871"/>
              <a:ext cx="495374" cy="495374"/>
              <a:chOff x="4131160" y="713581"/>
              <a:chExt cx="881684" cy="881684"/>
            </a:xfrm>
          </p:grpSpPr>
          <p:sp>
            <p:nvSpPr>
              <p:cNvPr id="75" name="椭圆 74"/>
              <p:cNvSpPr/>
              <p:nvPr/>
            </p:nvSpPr>
            <p:spPr>
              <a:xfrm>
                <a:off x="4131160" y="713581"/>
                <a:ext cx="881684" cy="881684"/>
              </a:xfrm>
              <a:prstGeom prst="ellipse">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tx1">
                      <a:lumMod val="65000"/>
                      <a:lumOff val="35000"/>
                    </a:schemeClr>
                  </a:solidFill>
                </a:endParaRPr>
              </a:p>
            </p:txBody>
          </p:sp>
          <p:sp>
            <p:nvSpPr>
              <p:cNvPr id="76" name="椭圆 75"/>
              <p:cNvSpPr/>
              <p:nvPr/>
            </p:nvSpPr>
            <p:spPr>
              <a:xfrm>
                <a:off x="4237176" y="819597"/>
                <a:ext cx="669652" cy="669652"/>
              </a:xfrm>
              <a:prstGeom prst="ellipse">
                <a:avLst/>
              </a:prstGeom>
              <a:solidFill>
                <a:srgbClr val="4ABDD9"/>
              </a:solidFill>
              <a:ln>
                <a:noFill/>
              </a:ln>
              <a:effectLst>
                <a:innerShdw blurRad="63500" dist="508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tx1">
                      <a:lumMod val="65000"/>
                      <a:lumOff val="35000"/>
                    </a:schemeClr>
                  </a:solidFill>
                </a:endParaRPr>
              </a:p>
            </p:txBody>
          </p:sp>
        </p:grpSp>
        <p:sp>
          <p:nvSpPr>
            <p:cNvPr id="74" name="TextBox 73"/>
            <p:cNvSpPr txBox="1"/>
            <p:nvPr/>
          </p:nvSpPr>
          <p:spPr>
            <a:xfrm>
              <a:off x="4141737" y="957962"/>
              <a:ext cx="306802" cy="437812"/>
            </a:xfrm>
            <a:prstGeom prst="rect">
              <a:avLst/>
            </a:prstGeom>
            <a:noFill/>
          </p:spPr>
          <p:txBody>
            <a:bodyPr wrap="none" rtlCol="0">
              <a:spAutoFit/>
            </a:bodyPr>
            <a:lstStyle/>
            <a:p>
              <a:r>
                <a:rPr lang="en-US" altLang="zh-CN" sz="3200" dirty="0">
                  <a:solidFill>
                    <a:schemeClr val="bg1"/>
                  </a:solidFill>
                </a:rPr>
                <a:t>1</a:t>
              </a:r>
              <a:endParaRPr lang="zh-CN" altLang="en-US" sz="3200" dirty="0">
                <a:solidFill>
                  <a:schemeClr val="bg1"/>
                </a:solidFill>
              </a:endParaRPr>
            </a:p>
          </p:txBody>
        </p:sp>
      </p:grpSp>
      <p:grpSp>
        <p:nvGrpSpPr>
          <p:cNvPr id="77" name="组合 76"/>
          <p:cNvGrpSpPr/>
          <p:nvPr/>
        </p:nvGrpSpPr>
        <p:grpSpPr>
          <a:xfrm>
            <a:off x="6192139" y="2333250"/>
            <a:ext cx="660291" cy="667567"/>
            <a:chOff x="4644008" y="1491630"/>
            <a:chExt cx="495374" cy="500833"/>
          </a:xfrm>
        </p:grpSpPr>
        <p:grpSp>
          <p:nvGrpSpPr>
            <p:cNvPr id="78" name="组合 77"/>
            <p:cNvGrpSpPr/>
            <p:nvPr/>
          </p:nvGrpSpPr>
          <p:grpSpPr>
            <a:xfrm>
              <a:off x="4644008" y="1491630"/>
              <a:ext cx="495374" cy="495374"/>
              <a:chOff x="4131160" y="713581"/>
              <a:chExt cx="881684" cy="881684"/>
            </a:xfrm>
          </p:grpSpPr>
          <p:sp>
            <p:nvSpPr>
              <p:cNvPr id="80" name="椭圆 79"/>
              <p:cNvSpPr/>
              <p:nvPr/>
            </p:nvSpPr>
            <p:spPr>
              <a:xfrm>
                <a:off x="4131160" y="713581"/>
                <a:ext cx="881684" cy="881684"/>
              </a:xfrm>
              <a:prstGeom prst="ellipse">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tx1">
                      <a:lumMod val="65000"/>
                      <a:lumOff val="35000"/>
                    </a:schemeClr>
                  </a:solidFill>
                </a:endParaRPr>
              </a:p>
            </p:txBody>
          </p:sp>
          <p:sp>
            <p:nvSpPr>
              <p:cNvPr id="81" name="椭圆 80"/>
              <p:cNvSpPr/>
              <p:nvPr/>
            </p:nvSpPr>
            <p:spPr>
              <a:xfrm>
                <a:off x="4237176" y="819597"/>
                <a:ext cx="669652" cy="669652"/>
              </a:xfrm>
              <a:prstGeom prst="ellipse">
                <a:avLst/>
              </a:prstGeom>
              <a:solidFill>
                <a:srgbClr val="C1DD21"/>
              </a:solidFill>
              <a:ln>
                <a:noFill/>
              </a:ln>
              <a:effectLst>
                <a:innerShdw blurRad="63500" dist="508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tx1">
                      <a:lumMod val="65000"/>
                      <a:lumOff val="35000"/>
                    </a:schemeClr>
                  </a:solidFill>
                </a:endParaRPr>
              </a:p>
            </p:txBody>
          </p:sp>
        </p:grpSp>
        <p:sp>
          <p:nvSpPr>
            <p:cNvPr id="79" name="TextBox 78"/>
            <p:cNvSpPr txBox="1"/>
            <p:nvPr/>
          </p:nvSpPr>
          <p:spPr>
            <a:xfrm>
              <a:off x="4735242" y="1554651"/>
              <a:ext cx="306802" cy="437812"/>
            </a:xfrm>
            <a:prstGeom prst="rect">
              <a:avLst/>
            </a:prstGeom>
            <a:noFill/>
          </p:spPr>
          <p:txBody>
            <a:bodyPr wrap="none" rtlCol="0">
              <a:spAutoFit/>
            </a:bodyPr>
            <a:lstStyle/>
            <a:p>
              <a:r>
                <a:rPr lang="en-US" altLang="zh-CN" sz="3200" dirty="0">
                  <a:solidFill>
                    <a:schemeClr val="bg1"/>
                  </a:solidFill>
                </a:rPr>
                <a:t>2</a:t>
              </a:r>
              <a:endParaRPr lang="zh-CN" altLang="en-US" sz="3200" dirty="0">
                <a:solidFill>
                  <a:schemeClr val="bg1"/>
                </a:solidFill>
              </a:endParaRPr>
            </a:p>
          </p:txBody>
        </p:sp>
      </p:grpSp>
      <p:grpSp>
        <p:nvGrpSpPr>
          <p:cNvPr id="82" name="组合 81"/>
          <p:cNvGrpSpPr/>
          <p:nvPr/>
        </p:nvGrpSpPr>
        <p:grpSpPr>
          <a:xfrm>
            <a:off x="6587632" y="3485015"/>
            <a:ext cx="660291" cy="675079"/>
            <a:chOff x="4891695" y="2364408"/>
            <a:chExt cx="495374" cy="506469"/>
          </a:xfrm>
        </p:grpSpPr>
        <p:grpSp>
          <p:nvGrpSpPr>
            <p:cNvPr id="83" name="组合 82"/>
            <p:cNvGrpSpPr/>
            <p:nvPr/>
          </p:nvGrpSpPr>
          <p:grpSpPr>
            <a:xfrm>
              <a:off x="4891695" y="2364408"/>
              <a:ext cx="495374" cy="495374"/>
              <a:chOff x="4131160" y="713581"/>
              <a:chExt cx="881684" cy="881684"/>
            </a:xfrm>
          </p:grpSpPr>
          <p:sp>
            <p:nvSpPr>
              <p:cNvPr id="85" name="椭圆 84"/>
              <p:cNvSpPr/>
              <p:nvPr/>
            </p:nvSpPr>
            <p:spPr>
              <a:xfrm>
                <a:off x="4131160" y="713581"/>
                <a:ext cx="881684" cy="881684"/>
              </a:xfrm>
              <a:prstGeom prst="ellipse">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tx1">
                      <a:lumMod val="65000"/>
                      <a:lumOff val="35000"/>
                    </a:schemeClr>
                  </a:solidFill>
                </a:endParaRPr>
              </a:p>
            </p:txBody>
          </p:sp>
          <p:sp>
            <p:nvSpPr>
              <p:cNvPr id="86" name="椭圆 85"/>
              <p:cNvSpPr/>
              <p:nvPr/>
            </p:nvSpPr>
            <p:spPr>
              <a:xfrm>
                <a:off x="4237176" y="819597"/>
                <a:ext cx="669652" cy="669652"/>
              </a:xfrm>
              <a:prstGeom prst="ellipse">
                <a:avLst/>
              </a:prstGeom>
              <a:solidFill>
                <a:srgbClr val="FDCC1C"/>
              </a:solidFill>
              <a:ln>
                <a:noFill/>
              </a:ln>
              <a:effectLst>
                <a:innerShdw blurRad="63500" dist="508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tx1">
                      <a:lumMod val="65000"/>
                      <a:lumOff val="35000"/>
                    </a:schemeClr>
                  </a:solidFill>
                </a:endParaRPr>
              </a:p>
            </p:txBody>
          </p:sp>
        </p:grpSp>
        <p:sp>
          <p:nvSpPr>
            <p:cNvPr id="84" name="TextBox 83"/>
            <p:cNvSpPr txBox="1"/>
            <p:nvPr/>
          </p:nvSpPr>
          <p:spPr>
            <a:xfrm>
              <a:off x="4982929" y="2433065"/>
              <a:ext cx="306802" cy="437812"/>
            </a:xfrm>
            <a:prstGeom prst="rect">
              <a:avLst/>
            </a:prstGeom>
            <a:noFill/>
          </p:spPr>
          <p:txBody>
            <a:bodyPr wrap="none" rtlCol="0">
              <a:spAutoFit/>
            </a:bodyPr>
            <a:lstStyle/>
            <a:p>
              <a:r>
                <a:rPr lang="en-US" altLang="zh-CN" sz="3200" dirty="0">
                  <a:solidFill>
                    <a:schemeClr val="bg1"/>
                  </a:solidFill>
                </a:rPr>
                <a:t>3</a:t>
              </a:r>
              <a:endParaRPr lang="zh-CN" altLang="en-US" sz="3200" dirty="0">
                <a:solidFill>
                  <a:schemeClr val="bg1"/>
                </a:solidFill>
              </a:endParaRPr>
            </a:p>
          </p:txBody>
        </p:sp>
      </p:grpSp>
      <p:grpSp>
        <p:nvGrpSpPr>
          <p:cNvPr id="87" name="组合 86"/>
          <p:cNvGrpSpPr/>
          <p:nvPr/>
        </p:nvGrpSpPr>
        <p:grpSpPr>
          <a:xfrm>
            <a:off x="6384099" y="4744331"/>
            <a:ext cx="660291" cy="667567"/>
            <a:chOff x="4832130" y="3158273"/>
            <a:chExt cx="495374" cy="500833"/>
          </a:xfrm>
        </p:grpSpPr>
        <p:grpSp>
          <p:nvGrpSpPr>
            <p:cNvPr id="88" name="组合 87"/>
            <p:cNvGrpSpPr/>
            <p:nvPr/>
          </p:nvGrpSpPr>
          <p:grpSpPr>
            <a:xfrm>
              <a:off x="4832130" y="3158273"/>
              <a:ext cx="495374" cy="495374"/>
              <a:chOff x="4131160" y="713581"/>
              <a:chExt cx="881684" cy="881684"/>
            </a:xfrm>
          </p:grpSpPr>
          <p:sp>
            <p:nvSpPr>
              <p:cNvPr id="110" name="椭圆 109"/>
              <p:cNvSpPr/>
              <p:nvPr/>
            </p:nvSpPr>
            <p:spPr>
              <a:xfrm>
                <a:off x="4131160" y="713581"/>
                <a:ext cx="881684" cy="881684"/>
              </a:xfrm>
              <a:prstGeom prst="ellipse">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tx1">
                      <a:lumMod val="65000"/>
                      <a:lumOff val="35000"/>
                    </a:schemeClr>
                  </a:solidFill>
                </a:endParaRPr>
              </a:p>
            </p:txBody>
          </p:sp>
          <p:sp>
            <p:nvSpPr>
              <p:cNvPr id="111" name="椭圆 110"/>
              <p:cNvSpPr/>
              <p:nvPr/>
            </p:nvSpPr>
            <p:spPr>
              <a:xfrm>
                <a:off x="4237176" y="819597"/>
                <a:ext cx="669652" cy="669652"/>
              </a:xfrm>
              <a:prstGeom prst="ellipse">
                <a:avLst/>
              </a:prstGeom>
              <a:solidFill>
                <a:srgbClr val="F6931E"/>
              </a:solidFill>
              <a:ln>
                <a:noFill/>
              </a:ln>
              <a:effectLst>
                <a:innerShdw blurRad="63500" dist="508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tx1">
                      <a:lumMod val="65000"/>
                      <a:lumOff val="35000"/>
                    </a:schemeClr>
                  </a:solidFill>
                </a:endParaRPr>
              </a:p>
            </p:txBody>
          </p:sp>
        </p:grpSp>
        <p:sp>
          <p:nvSpPr>
            <p:cNvPr id="89" name="TextBox 88"/>
            <p:cNvSpPr txBox="1"/>
            <p:nvPr/>
          </p:nvSpPr>
          <p:spPr>
            <a:xfrm>
              <a:off x="4923364" y="3221294"/>
              <a:ext cx="306802" cy="437812"/>
            </a:xfrm>
            <a:prstGeom prst="rect">
              <a:avLst/>
            </a:prstGeom>
            <a:noFill/>
          </p:spPr>
          <p:txBody>
            <a:bodyPr wrap="none" rtlCol="0">
              <a:spAutoFit/>
            </a:bodyPr>
            <a:lstStyle/>
            <a:p>
              <a:r>
                <a:rPr lang="en-US" altLang="zh-CN" sz="3200" dirty="0">
                  <a:solidFill>
                    <a:schemeClr val="bg1"/>
                  </a:solidFill>
                </a:rPr>
                <a:t>4</a:t>
              </a:r>
              <a:endParaRPr lang="zh-CN" altLang="en-US" sz="3200" dirty="0">
                <a:solidFill>
                  <a:schemeClr val="bg1"/>
                </a:solidFill>
              </a:endParaRPr>
            </a:p>
          </p:txBody>
        </p:sp>
      </p:grpSp>
      <p:grpSp>
        <p:nvGrpSpPr>
          <p:cNvPr id="112" name="组合 111"/>
          <p:cNvGrpSpPr/>
          <p:nvPr/>
        </p:nvGrpSpPr>
        <p:grpSpPr>
          <a:xfrm>
            <a:off x="5520276" y="5608154"/>
            <a:ext cx="660291" cy="662960"/>
            <a:chOff x="4139952" y="3948584"/>
            <a:chExt cx="495374" cy="497377"/>
          </a:xfrm>
        </p:grpSpPr>
        <p:grpSp>
          <p:nvGrpSpPr>
            <p:cNvPr id="113" name="组合 112"/>
            <p:cNvGrpSpPr/>
            <p:nvPr/>
          </p:nvGrpSpPr>
          <p:grpSpPr>
            <a:xfrm>
              <a:off x="4139952" y="3948584"/>
              <a:ext cx="495374" cy="495374"/>
              <a:chOff x="4131160" y="713581"/>
              <a:chExt cx="881684" cy="881684"/>
            </a:xfrm>
          </p:grpSpPr>
          <p:sp>
            <p:nvSpPr>
              <p:cNvPr id="115" name="椭圆 114"/>
              <p:cNvSpPr/>
              <p:nvPr/>
            </p:nvSpPr>
            <p:spPr>
              <a:xfrm>
                <a:off x="4131160" y="713581"/>
                <a:ext cx="881684" cy="881684"/>
              </a:xfrm>
              <a:prstGeom prst="ellipse">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tx1">
                      <a:lumMod val="65000"/>
                      <a:lumOff val="35000"/>
                    </a:schemeClr>
                  </a:solidFill>
                </a:endParaRPr>
              </a:p>
            </p:txBody>
          </p:sp>
          <p:sp>
            <p:nvSpPr>
              <p:cNvPr id="116" name="椭圆 115"/>
              <p:cNvSpPr/>
              <p:nvPr/>
            </p:nvSpPr>
            <p:spPr>
              <a:xfrm>
                <a:off x="4237176" y="819597"/>
                <a:ext cx="669652" cy="669652"/>
              </a:xfrm>
              <a:prstGeom prst="ellipse">
                <a:avLst/>
              </a:prstGeom>
              <a:solidFill>
                <a:srgbClr val="723099"/>
              </a:solidFill>
              <a:ln>
                <a:noFill/>
              </a:ln>
              <a:effectLst>
                <a:innerShdw blurRad="63500" dist="508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tx1">
                      <a:lumMod val="65000"/>
                      <a:lumOff val="35000"/>
                    </a:schemeClr>
                  </a:solidFill>
                </a:endParaRPr>
              </a:p>
            </p:txBody>
          </p:sp>
        </p:grpSp>
        <p:sp>
          <p:nvSpPr>
            <p:cNvPr id="114" name="TextBox 113"/>
            <p:cNvSpPr txBox="1"/>
            <p:nvPr/>
          </p:nvSpPr>
          <p:spPr>
            <a:xfrm>
              <a:off x="4223974" y="4008149"/>
              <a:ext cx="306802" cy="437812"/>
            </a:xfrm>
            <a:prstGeom prst="rect">
              <a:avLst/>
            </a:prstGeom>
            <a:noFill/>
          </p:spPr>
          <p:txBody>
            <a:bodyPr wrap="none" rtlCol="0">
              <a:spAutoFit/>
            </a:bodyPr>
            <a:lstStyle/>
            <a:p>
              <a:r>
                <a:rPr lang="en-US" altLang="zh-CN" sz="3200" dirty="0">
                  <a:solidFill>
                    <a:schemeClr val="bg1"/>
                  </a:solidFill>
                </a:rPr>
                <a:t>5</a:t>
              </a:r>
              <a:endParaRPr lang="zh-CN" altLang="en-US" sz="3200" dirty="0">
                <a:solidFill>
                  <a:schemeClr val="bg1"/>
                </a:solidFill>
              </a:endParaRPr>
            </a:p>
          </p:txBody>
        </p:sp>
      </p:grpSp>
      <p:sp>
        <p:nvSpPr>
          <p:cNvPr id="117" name="TextBox 116"/>
          <p:cNvSpPr txBox="1"/>
          <p:nvPr/>
        </p:nvSpPr>
        <p:spPr>
          <a:xfrm>
            <a:off x="6446520" y="1302385"/>
            <a:ext cx="4844415" cy="737235"/>
          </a:xfrm>
          <a:prstGeom prst="rect">
            <a:avLst/>
          </a:prstGeom>
          <a:noFill/>
        </p:spPr>
        <p:txBody>
          <a:bodyPr wrap="square" rtlCol="0">
            <a:spAutoFit/>
          </a:bodyPr>
          <a:lstStyle/>
          <a:p>
            <a:pPr lvl="0" algn="ctr">
              <a:lnSpc>
                <a:spcPct val="150000"/>
              </a:lnSpc>
            </a:pPr>
            <a:r>
              <a:rPr lang="zh-CN" altLang="en-US" sz="1400" dirty="0" smtClean="0">
                <a:sym typeface="+mn-ea"/>
              </a:rPr>
              <a:t>索赔事件发生：</a:t>
            </a:r>
            <a:r>
              <a:rPr lang="en-US" altLang="zh-CN" sz="1400" dirty="0" smtClean="0">
                <a:sym typeface="+mn-ea"/>
              </a:rPr>
              <a:t>1</a:t>
            </a:r>
            <a:r>
              <a:rPr lang="zh-CN" altLang="en-US" sz="1400" dirty="0" smtClean="0">
                <a:sym typeface="+mn-ea"/>
              </a:rPr>
              <a:t>）提出索赔意向。</a:t>
            </a:r>
            <a:r>
              <a:rPr lang="en-US" altLang="zh-CN" sz="1400" dirty="0" smtClean="0">
                <a:sym typeface="+mn-ea"/>
              </a:rPr>
              <a:t>2</a:t>
            </a:r>
            <a:r>
              <a:rPr lang="zh-CN" altLang="en-US" sz="1400" dirty="0" smtClean="0">
                <a:sym typeface="+mn-ea"/>
              </a:rPr>
              <a:t>）准备索赔文件。</a:t>
            </a:r>
            <a:r>
              <a:rPr lang="en-US" altLang="zh-CN" sz="1400" dirty="0" smtClean="0">
                <a:sym typeface="+mn-ea"/>
              </a:rPr>
              <a:t>3</a:t>
            </a:r>
            <a:r>
              <a:rPr lang="zh-CN" altLang="en-US" sz="1400" dirty="0" smtClean="0">
                <a:sym typeface="+mn-ea"/>
              </a:rPr>
              <a:t>）提交索赔文件。</a:t>
            </a:r>
            <a:r>
              <a:rPr lang="en-US" altLang="zh-CN" sz="1400" dirty="0" smtClean="0">
                <a:sym typeface="+mn-ea"/>
              </a:rPr>
              <a:t>4</a:t>
            </a:r>
            <a:r>
              <a:rPr lang="zh-CN" altLang="en-US" sz="1400" dirty="0" smtClean="0">
                <a:sym typeface="+mn-ea"/>
              </a:rPr>
              <a:t>）监理工程师审核索赔文件。</a:t>
            </a:r>
            <a:endPar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8" name="TextBox 117"/>
          <p:cNvSpPr txBox="1"/>
          <p:nvPr/>
        </p:nvSpPr>
        <p:spPr>
          <a:xfrm>
            <a:off x="7168515" y="2402205"/>
            <a:ext cx="4121785" cy="1060450"/>
          </a:xfrm>
          <a:prstGeom prst="rect">
            <a:avLst/>
          </a:prstGeom>
          <a:noFill/>
        </p:spPr>
        <p:txBody>
          <a:bodyPr wrap="square" rtlCol="0">
            <a:spAutoFit/>
          </a:bodyPr>
          <a:lstStyle/>
          <a:p>
            <a:pPr lvl="0" algn="ctr">
              <a:lnSpc>
                <a:spcPct val="150000"/>
              </a:lnSpc>
            </a:pPr>
            <a:r>
              <a:rPr lang="zh-CN" altLang="en-US" sz="1400" dirty="0" smtClean="0">
                <a:sym typeface="+mn-ea"/>
              </a:rPr>
              <a:t>是否需要提交补充材料：</a:t>
            </a:r>
            <a:r>
              <a:rPr lang="en-US" altLang="zh-CN" sz="1400" dirty="0" smtClean="0">
                <a:sym typeface="+mn-ea"/>
              </a:rPr>
              <a:t>1</a:t>
            </a:r>
            <a:r>
              <a:rPr lang="zh-CN" altLang="en-US" sz="1400" dirty="0" smtClean="0">
                <a:sym typeface="+mn-ea"/>
              </a:rPr>
              <a:t>）是。</a:t>
            </a:r>
            <a:r>
              <a:rPr lang="en-US" altLang="zh-CN" sz="1400" dirty="0" smtClean="0">
                <a:sym typeface="+mn-ea"/>
              </a:rPr>
              <a:t>A</a:t>
            </a:r>
            <a:r>
              <a:rPr lang="zh-CN" altLang="en-US" sz="1400" dirty="0" smtClean="0">
                <a:sym typeface="+mn-ea"/>
              </a:rPr>
              <a:t>补充材料。</a:t>
            </a:r>
            <a:r>
              <a:rPr lang="en-US" altLang="zh-CN" sz="1400" dirty="0" smtClean="0">
                <a:sym typeface="+mn-ea"/>
              </a:rPr>
              <a:t>B</a:t>
            </a:r>
            <a:r>
              <a:rPr lang="zh-CN" altLang="en-US" sz="1400" dirty="0" smtClean="0">
                <a:sym typeface="+mn-ea"/>
              </a:rPr>
              <a:t>监理工程师提出初审意见。</a:t>
            </a:r>
            <a:r>
              <a:rPr lang="en-US" altLang="zh-CN" sz="1400" dirty="0" smtClean="0">
                <a:sym typeface="+mn-ea"/>
              </a:rPr>
              <a:t>2</a:t>
            </a:r>
            <a:r>
              <a:rPr lang="zh-CN" altLang="en-US" sz="1400" dirty="0" smtClean="0">
                <a:sym typeface="+mn-ea"/>
              </a:rPr>
              <a:t>）否。监理工程师提出初审意见。</a:t>
            </a:r>
            <a:endPar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9" name="TextBox 118"/>
          <p:cNvSpPr txBox="1"/>
          <p:nvPr/>
        </p:nvSpPr>
        <p:spPr>
          <a:xfrm>
            <a:off x="7439660" y="3502025"/>
            <a:ext cx="3850640" cy="1060450"/>
          </a:xfrm>
          <a:prstGeom prst="rect">
            <a:avLst/>
          </a:prstGeom>
          <a:noFill/>
        </p:spPr>
        <p:txBody>
          <a:bodyPr wrap="square" rtlCol="0">
            <a:spAutoFit/>
          </a:bodyPr>
          <a:lstStyle/>
          <a:p>
            <a:pPr lvl="0" algn="ctr">
              <a:lnSpc>
                <a:spcPct val="150000"/>
              </a:lnSpc>
            </a:pPr>
            <a:r>
              <a:rPr lang="zh-CN" altLang="en-US" sz="1400" dirty="0" smtClean="0">
                <a:sym typeface="+mn-ea"/>
              </a:rPr>
              <a:t>监理工程师与承包商谈判：</a:t>
            </a:r>
            <a:r>
              <a:rPr lang="en-US" altLang="zh-CN" sz="1400" dirty="0" smtClean="0">
                <a:sym typeface="+mn-ea"/>
              </a:rPr>
              <a:t>1</a:t>
            </a:r>
            <a:r>
              <a:rPr lang="zh-CN" altLang="en-US" sz="1400" dirty="0" smtClean="0">
                <a:sym typeface="+mn-ea"/>
              </a:rPr>
              <a:t>）双方达成最终处理意见。</a:t>
            </a:r>
            <a:r>
              <a:rPr lang="en-US" altLang="zh-CN" sz="1400" dirty="0" smtClean="0">
                <a:sym typeface="+mn-ea"/>
              </a:rPr>
              <a:t>2</a:t>
            </a:r>
            <a:r>
              <a:rPr lang="zh-CN" altLang="en-US" sz="1400" dirty="0" smtClean="0">
                <a:sym typeface="+mn-ea"/>
              </a:rPr>
              <a:t>）双方未达成一致，监理工程师单方提出处理意见。</a:t>
            </a:r>
            <a:endPar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0" name="TextBox 119"/>
          <p:cNvSpPr txBox="1"/>
          <p:nvPr/>
        </p:nvSpPr>
        <p:spPr>
          <a:xfrm>
            <a:off x="7247890" y="4601845"/>
            <a:ext cx="4208780" cy="737235"/>
          </a:xfrm>
          <a:prstGeom prst="rect">
            <a:avLst/>
          </a:prstGeom>
          <a:noFill/>
        </p:spPr>
        <p:txBody>
          <a:bodyPr wrap="square" rtlCol="0">
            <a:spAutoFit/>
          </a:bodyPr>
          <a:lstStyle/>
          <a:p>
            <a:pPr lvl="0" algn="ctr">
              <a:lnSpc>
                <a:spcPct val="150000"/>
              </a:lnSpc>
            </a:pPr>
            <a:r>
              <a:rPr lang="zh-CN" altLang="en-US" sz="1400" dirty="0" smtClean="0">
                <a:sym typeface="+mn-ea"/>
              </a:rPr>
              <a:t>终审金额是否超出监理工程师的批准权限：</a:t>
            </a:r>
            <a:r>
              <a:rPr lang="en-US" altLang="zh-CN" sz="1400" dirty="0" smtClean="0">
                <a:sym typeface="+mn-ea"/>
              </a:rPr>
              <a:t>1</a:t>
            </a:r>
            <a:r>
              <a:rPr lang="zh-CN" altLang="en-US" sz="1400" dirty="0" smtClean="0">
                <a:sym typeface="+mn-ea"/>
              </a:rPr>
              <a:t>）是。</a:t>
            </a:r>
            <a:r>
              <a:rPr lang="en-US" altLang="zh-CN" sz="1400" dirty="0" smtClean="0">
                <a:sym typeface="+mn-ea"/>
              </a:rPr>
              <a:t>A</a:t>
            </a:r>
            <a:r>
              <a:rPr lang="zh-CN" altLang="en-US" sz="1400" dirty="0" smtClean="0">
                <a:sym typeface="+mn-ea"/>
              </a:rPr>
              <a:t>报请业主审批；签发变更令。</a:t>
            </a:r>
            <a:r>
              <a:rPr lang="en-US" altLang="zh-CN" sz="1400" dirty="0" smtClean="0">
                <a:sym typeface="+mn-ea"/>
              </a:rPr>
              <a:t>2</a:t>
            </a:r>
            <a:r>
              <a:rPr lang="zh-CN" altLang="en-US" sz="1400" dirty="0" smtClean="0">
                <a:sym typeface="+mn-ea"/>
              </a:rPr>
              <a:t>）否。签发变更令。</a:t>
            </a:r>
            <a:endPar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1" name="TextBox 120"/>
          <p:cNvSpPr txBox="1"/>
          <p:nvPr/>
        </p:nvSpPr>
        <p:spPr>
          <a:xfrm>
            <a:off x="6522085" y="5702300"/>
            <a:ext cx="4173220" cy="1060450"/>
          </a:xfrm>
          <a:prstGeom prst="rect">
            <a:avLst/>
          </a:prstGeom>
          <a:noFill/>
        </p:spPr>
        <p:txBody>
          <a:bodyPr wrap="square" rtlCol="0">
            <a:spAutoFit/>
          </a:bodyPr>
          <a:lstStyle/>
          <a:p>
            <a:pPr lvl="0" algn="ctr">
              <a:lnSpc>
                <a:spcPct val="150000"/>
              </a:lnSpc>
            </a:pPr>
            <a:r>
              <a:rPr lang="zh-CN" altLang="en-US" sz="1400" dirty="0" smtClean="0">
                <a:sym typeface="+mn-ea"/>
              </a:rPr>
              <a:t>承包人是否接受：</a:t>
            </a:r>
            <a:r>
              <a:rPr lang="en-US" altLang="zh-CN" sz="1400" dirty="0" smtClean="0">
                <a:sym typeface="+mn-ea"/>
              </a:rPr>
              <a:t>1</a:t>
            </a:r>
            <a:r>
              <a:rPr lang="zh-CN" altLang="en-US" sz="1400" dirty="0" smtClean="0">
                <a:sym typeface="+mn-ea"/>
              </a:rPr>
              <a:t>）是。索赔款纳入付款证书或改竣工日期，索赔结束。</a:t>
            </a:r>
            <a:r>
              <a:rPr lang="en-US" altLang="zh-CN" sz="1400" dirty="0" smtClean="0">
                <a:sym typeface="+mn-ea"/>
              </a:rPr>
              <a:t>2</a:t>
            </a:r>
            <a:r>
              <a:rPr lang="zh-CN" altLang="en-US" sz="1400" dirty="0" smtClean="0">
                <a:sym typeface="+mn-ea"/>
              </a:rPr>
              <a:t>）否。转入争议的解决程序。</a:t>
            </a:r>
            <a:endPar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9" name="文本框 58"/>
          <p:cNvSpPr txBox="1"/>
          <p:nvPr/>
        </p:nvSpPr>
        <p:spPr>
          <a:xfrm>
            <a:off x="473075" y="405130"/>
            <a:ext cx="4554220" cy="583565"/>
          </a:xfrm>
          <a:prstGeom prst="rect">
            <a:avLst/>
          </a:prstGeom>
          <a:noFill/>
        </p:spPr>
        <p:txBody>
          <a:bodyPr wrap="square">
            <a:spAutoFit/>
          </a:bodyPr>
          <a:lstStyle/>
          <a:p>
            <a:pPr>
              <a:defRPr/>
            </a:pPr>
            <a:r>
              <a:rPr lang="zh-CN" altLang="en-US" sz="3200" b="1" dirty="0" smtClean="0">
                <a:solidFill>
                  <a:srgbClr val="5B9BD5"/>
                </a:solidFill>
                <a:latin typeface="微软雅黑" panose="020B0503020204020204" pitchFamily="34" charset="-122"/>
                <a:ea typeface="微软雅黑" panose="020B0503020204020204" pitchFamily="34" charset="-122"/>
              </a:rPr>
              <a:t>五、项目合同管理</a:t>
            </a:r>
            <a:endParaRPr lang="zh-CN" altLang="en-US" sz="3200" b="1" dirty="0">
              <a:solidFill>
                <a:srgbClr val="5B9BD5"/>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sp>
        <p:nvSpPr>
          <p:cNvPr id="17" name="矩形 16"/>
          <p:cNvSpPr/>
          <p:nvPr/>
        </p:nvSpPr>
        <p:spPr>
          <a:xfrm>
            <a:off x="-61546" y="1468322"/>
            <a:ext cx="12253546" cy="38862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 Placeholder 3"/>
          <p:cNvSpPr txBox="1"/>
          <p:nvPr/>
        </p:nvSpPr>
        <p:spPr>
          <a:xfrm>
            <a:off x="1541464" y="2547939"/>
            <a:ext cx="1641475" cy="1570037"/>
          </a:xfrm>
          <a:prstGeom prst="rect">
            <a:avLst/>
          </a:prstGeom>
        </p:spPr>
        <p:txBody>
          <a:bodyPr wrap="none" lIns="0" tIns="0" rIns="0" bIns="0" anchor="ct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defRPr/>
            </a:pPr>
            <a:r>
              <a:rPr lang="en-US" sz="11500" smtClean="0">
                <a:solidFill>
                  <a:srgbClr val="5B9BD5"/>
                </a:solidFill>
                <a:latin typeface="微软雅黑" panose="020B0503020204020204" pitchFamily="34" charset="-122"/>
                <a:ea typeface="微软雅黑" panose="020B0503020204020204" pitchFamily="34" charset="-122"/>
                <a:cs typeface="Arial" panose="020B0604020202020204" pitchFamily="34" charset="0"/>
              </a:rPr>
              <a:t>06</a:t>
            </a:r>
            <a:endParaRPr lang="en-US" sz="11500" dirty="0">
              <a:solidFill>
                <a:srgbClr val="5B9BD5"/>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9" name="文本框 58"/>
          <p:cNvSpPr txBox="1"/>
          <p:nvPr/>
        </p:nvSpPr>
        <p:spPr>
          <a:xfrm>
            <a:off x="3362960" y="3346450"/>
            <a:ext cx="3637915" cy="583565"/>
          </a:xfrm>
          <a:prstGeom prst="rect">
            <a:avLst/>
          </a:prstGeom>
          <a:noFill/>
        </p:spPr>
        <p:txBody>
          <a:bodyPr wrap="square">
            <a:spAutoFit/>
          </a:bodyPr>
          <a:lstStyle/>
          <a:p>
            <a:pPr>
              <a:defRPr/>
            </a:pPr>
            <a:r>
              <a:rPr lang="zh-CN" altLang="en-US" sz="3200" b="1" dirty="0">
                <a:solidFill>
                  <a:srgbClr val="5B9BD5"/>
                </a:solidFill>
                <a:latin typeface="微软雅黑" panose="020B0503020204020204" pitchFamily="34" charset="-122"/>
                <a:ea typeface="微软雅黑" panose="020B0503020204020204" pitchFamily="34" charset="-122"/>
              </a:rPr>
              <a:t>项目各方关系管理</a:t>
            </a:r>
            <a:endParaRPr lang="zh-CN" altLang="en-US" sz="3200" b="1" dirty="0">
              <a:solidFill>
                <a:srgbClr val="5B9BD5"/>
              </a:solidFill>
              <a:latin typeface="微软雅黑" panose="020B0503020204020204" pitchFamily="34" charset="-122"/>
              <a:ea typeface="微软雅黑" panose="020B0503020204020204" pitchFamily="34" charset="-122"/>
            </a:endParaRPr>
          </a:p>
        </p:txBody>
      </p:sp>
      <p:sp>
        <p:nvSpPr>
          <p:cNvPr id="20" name="文本框 59"/>
          <p:cNvSpPr txBox="1"/>
          <p:nvPr/>
        </p:nvSpPr>
        <p:spPr>
          <a:xfrm>
            <a:off x="3363005" y="2773364"/>
            <a:ext cx="1749425" cy="583565"/>
          </a:xfrm>
          <a:prstGeom prst="rect">
            <a:avLst/>
          </a:prstGeom>
          <a:noFill/>
        </p:spPr>
        <p:txBody>
          <a:bodyPr wrap="none">
            <a:spAutoFit/>
          </a:bodyPr>
          <a:lstStyle>
            <a:defPPr>
              <a:defRPr lang="zh-CN"/>
            </a:defPPr>
            <a:lvl1pPr>
              <a:defRPr sz="6000" b="1" i="1">
                <a:solidFill>
                  <a:schemeClr val="bg1"/>
                </a:solidFill>
                <a:latin typeface="Meiryo UI" panose="020B0604030504040204" pitchFamily="34" charset="-128"/>
                <a:ea typeface="Meiryo UI" panose="020B0604030504040204" pitchFamily="34" charset="-128"/>
                <a:cs typeface="Meiryo UI" panose="020B0604030504040204" pitchFamily="34" charset="-128"/>
              </a:defRPr>
            </a:lvl1pPr>
          </a:lstStyle>
          <a:p>
            <a:pPr>
              <a:defRPr/>
            </a:pPr>
            <a:r>
              <a:rPr lang="en-US" altLang="zh-CN" sz="3200" dirty="0">
                <a:solidFill>
                  <a:srgbClr val="5B9BD5"/>
                </a:solidFill>
                <a:latin typeface="微软雅黑" panose="020B0503020204020204" pitchFamily="34" charset="-122"/>
                <a:ea typeface="微软雅黑" panose="020B0503020204020204" pitchFamily="34" charset="-122"/>
                <a:cs typeface="Arial" panose="020B0604020202020204" pitchFamily="34" charset="0"/>
              </a:rPr>
              <a:t>Part Six</a:t>
            </a:r>
            <a:endParaRPr lang="zh-CN" altLang="en-US" sz="3200" dirty="0">
              <a:solidFill>
                <a:srgbClr val="5B9BD5"/>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1" name="等腰三角形 20"/>
          <p:cNvSpPr/>
          <p:nvPr/>
        </p:nvSpPr>
        <p:spPr>
          <a:xfrm rot="9233090">
            <a:off x="8731250" y="2454275"/>
            <a:ext cx="266700" cy="230188"/>
          </a:xfrm>
          <a:prstGeom prst="triangle">
            <a:avLst/>
          </a:prstGeom>
          <a:solidFill>
            <a:schemeClr val="accent1">
              <a:lumMod val="20000"/>
              <a:lumOff val="80000"/>
            </a:schemeClr>
          </a:solidFill>
          <a:ln w="12700" cap="flat" cmpd="sng" algn="ctr">
            <a:noFill/>
            <a:prstDash val="solid"/>
            <a:miter lim="800000"/>
          </a:ln>
          <a:effectLst/>
        </p:spPr>
        <p:txBody>
          <a:bodyPr anchor="ctr"/>
          <a:lstStyle/>
          <a:p>
            <a:pPr algn="ctr">
              <a:defRPr/>
            </a:pPr>
            <a:endParaRPr lang="zh-CN" altLang="en-US" kern="0">
              <a:solidFill>
                <a:srgbClr val="FFC20F"/>
              </a:solidFill>
              <a:ea typeface="幼圆" panose="02010509060101010101" charset="-122"/>
            </a:endParaRPr>
          </a:p>
        </p:txBody>
      </p:sp>
      <p:sp>
        <p:nvSpPr>
          <p:cNvPr id="22" name="等腰三角形 21"/>
          <p:cNvSpPr/>
          <p:nvPr/>
        </p:nvSpPr>
        <p:spPr>
          <a:xfrm rot="15569576">
            <a:off x="8378826" y="3128963"/>
            <a:ext cx="396875" cy="342900"/>
          </a:xfrm>
          <a:prstGeom prst="triangle">
            <a:avLst/>
          </a:prstGeom>
          <a:solidFill>
            <a:schemeClr val="accent1">
              <a:lumMod val="60000"/>
              <a:lumOff val="40000"/>
            </a:schemeClr>
          </a:solidFill>
          <a:ln w="12700" cap="flat" cmpd="sng" algn="ctr">
            <a:noFill/>
            <a:prstDash val="solid"/>
            <a:miter lim="800000"/>
          </a:ln>
          <a:effectLst/>
        </p:spPr>
        <p:txBody>
          <a:bodyPr anchor="ctr"/>
          <a:lstStyle/>
          <a:p>
            <a:pPr algn="ctr">
              <a:defRPr/>
            </a:pPr>
            <a:endParaRPr lang="zh-CN" altLang="en-US" kern="0">
              <a:solidFill>
                <a:srgbClr val="FFC20F"/>
              </a:solidFill>
              <a:ea typeface="幼圆" panose="02010509060101010101" charset="-122"/>
            </a:endParaRPr>
          </a:p>
        </p:txBody>
      </p:sp>
      <p:sp>
        <p:nvSpPr>
          <p:cNvPr id="23" name="等腰三角形 22"/>
          <p:cNvSpPr/>
          <p:nvPr/>
        </p:nvSpPr>
        <p:spPr>
          <a:xfrm rot="21371394">
            <a:off x="8247063" y="1804989"/>
            <a:ext cx="266700" cy="230187"/>
          </a:xfrm>
          <a:prstGeom prst="triangle">
            <a:avLst/>
          </a:prstGeom>
          <a:solidFill>
            <a:schemeClr val="accent1">
              <a:lumMod val="60000"/>
              <a:lumOff val="40000"/>
            </a:schemeClr>
          </a:solidFill>
          <a:ln w="12700" cap="flat" cmpd="sng" algn="ctr">
            <a:noFill/>
            <a:prstDash val="solid"/>
            <a:miter lim="800000"/>
          </a:ln>
          <a:effectLst/>
        </p:spPr>
        <p:txBody>
          <a:bodyPr anchor="ctr"/>
          <a:lstStyle/>
          <a:p>
            <a:pPr algn="ctr">
              <a:defRPr/>
            </a:pPr>
            <a:endParaRPr lang="zh-CN" altLang="en-US" kern="0">
              <a:solidFill>
                <a:srgbClr val="FFC20F"/>
              </a:solidFill>
              <a:ea typeface="幼圆" panose="02010509060101010101" charset="-122"/>
            </a:endParaRPr>
          </a:p>
        </p:txBody>
      </p:sp>
      <p:sp>
        <p:nvSpPr>
          <p:cNvPr id="24" name="等腰三角形 23"/>
          <p:cNvSpPr/>
          <p:nvPr/>
        </p:nvSpPr>
        <p:spPr>
          <a:xfrm rot="12912161">
            <a:off x="9288463" y="3487739"/>
            <a:ext cx="944562" cy="815975"/>
          </a:xfrm>
          <a:prstGeom prst="triangle">
            <a:avLst/>
          </a:prstGeom>
          <a:solidFill>
            <a:schemeClr val="accent1"/>
          </a:solidFill>
          <a:ln w="12700" cap="flat" cmpd="sng" algn="ctr">
            <a:noFill/>
            <a:prstDash val="solid"/>
            <a:miter lim="800000"/>
          </a:ln>
          <a:effectLst/>
        </p:spPr>
        <p:txBody>
          <a:bodyPr anchor="ctr"/>
          <a:lstStyle/>
          <a:p>
            <a:pPr algn="ctr">
              <a:defRPr/>
            </a:pPr>
            <a:endParaRPr lang="zh-CN" altLang="en-US" kern="0">
              <a:solidFill>
                <a:srgbClr val="FFC20F"/>
              </a:solidFill>
              <a:ea typeface="幼圆" panose="02010509060101010101" charset="-122"/>
            </a:endParaRPr>
          </a:p>
        </p:txBody>
      </p:sp>
      <p:sp>
        <p:nvSpPr>
          <p:cNvPr id="25" name="等腰三角形 24"/>
          <p:cNvSpPr/>
          <p:nvPr/>
        </p:nvSpPr>
        <p:spPr>
          <a:xfrm rot="12912161">
            <a:off x="9156700" y="3427413"/>
            <a:ext cx="1176338" cy="1014412"/>
          </a:xfrm>
          <a:prstGeom prst="triangle">
            <a:avLst/>
          </a:prstGeom>
          <a:noFill/>
          <a:ln w="12700" cap="flat" cmpd="sng" algn="ctr">
            <a:solidFill>
              <a:schemeClr val="accent1"/>
            </a:solidFill>
            <a:prstDash val="solid"/>
            <a:miter lim="800000"/>
          </a:ln>
          <a:effectLst/>
        </p:spPr>
        <p:txBody>
          <a:bodyPr anchor="ctr"/>
          <a:lstStyle/>
          <a:p>
            <a:pPr algn="ctr">
              <a:defRPr/>
            </a:pPr>
            <a:endParaRPr lang="zh-CN" altLang="en-US" kern="0">
              <a:solidFill>
                <a:srgbClr val="FFC20F"/>
              </a:solidFill>
              <a:ea typeface="幼圆" panose="02010509060101010101" charset="-122"/>
            </a:endParaRPr>
          </a:p>
        </p:txBody>
      </p:sp>
      <p:sp>
        <p:nvSpPr>
          <p:cNvPr id="26" name="椭圆 25"/>
          <p:cNvSpPr/>
          <p:nvPr/>
        </p:nvSpPr>
        <p:spPr>
          <a:xfrm rot="9110320">
            <a:off x="10477500" y="3792539"/>
            <a:ext cx="114300" cy="115887"/>
          </a:xfrm>
          <a:prstGeom prst="ellipse">
            <a:avLst/>
          </a:prstGeom>
          <a:solidFill>
            <a:schemeClr val="accent1"/>
          </a:solidFill>
          <a:ln w="12700" cap="flat" cmpd="sng" algn="ctr">
            <a:noFill/>
            <a:prstDash val="solid"/>
            <a:miter lim="800000"/>
          </a:ln>
          <a:effectLst/>
        </p:spPr>
        <p:txBody>
          <a:bodyPr anchor="ctr"/>
          <a:lstStyle/>
          <a:p>
            <a:pPr algn="ctr">
              <a:defRPr/>
            </a:pPr>
            <a:endParaRPr lang="zh-CN" altLang="en-US" kern="0">
              <a:solidFill>
                <a:srgbClr val="FFFFFF"/>
              </a:solidFill>
              <a:ea typeface="幼圆" panose="02010509060101010101" charset="-122"/>
            </a:endParaRPr>
          </a:p>
        </p:txBody>
      </p:sp>
      <p:sp>
        <p:nvSpPr>
          <p:cNvPr id="27" name="椭圆 26"/>
          <p:cNvSpPr/>
          <p:nvPr/>
        </p:nvSpPr>
        <p:spPr>
          <a:xfrm rot="9110320">
            <a:off x="9388475" y="4295775"/>
            <a:ext cx="115888" cy="115888"/>
          </a:xfrm>
          <a:prstGeom prst="ellipse">
            <a:avLst/>
          </a:prstGeom>
          <a:solidFill>
            <a:schemeClr val="accent1"/>
          </a:solidFill>
          <a:ln w="12700" cap="flat" cmpd="sng" algn="ctr">
            <a:noFill/>
            <a:prstDash val="solid"/>
            <a:miter lim="800000"/>
          </a:ln>
          <a:effectLst/>
        </p:spPr>
        <p:txBody>
          <a:bodyPr anchor="ctr"/>
          <a:lstStyle/>
          <a:p>
            <a:pPr algn="ctr">
              <a:defRPr/>
            </a:pPr>
            <a:endParaRPr lang="zh-CN" altLang="en-US" kern="0">
              <a:solidFill>
                <a:srgbClr val="FFFFFF"/>
              </a:solidFill>
              <a:ea typeface="幼圆" panose="02010509060101010101" charset="-122"/>
            </a:endParaRPr>
          </a:p>
        </p:txBody>
      </p:sp>
      <p:sp>
        <p:nvSpPr>
          <p:cNvPr id="28" name="椭圆 27"/>
          <p:cNvSpPr/>
          <p:nvPr/>
        </p:nvSpPr>
        <p:spPr>
          <a:xfrm rot="9110320">
            <a:off x="9505950" y="3132139"/>
            <a:ext cx="114300" cy="115887"/>
          </a:xfrm>
          <a:prstGeom prst="ellipse">
            <a:avLst/>
          </a:prstGeom>
          <a:solidFill>
            <a:schemeClr val="accent1"/>
          </a:solidFill>
          <a:ln w="12700" cap="flat" cmpd="sng" algn="ctr">
            <a:noFill/>
            <a:prstDash val="solid"/>
            <a:miter lim="800000"/>
          </a:ln>
          <a:effectLst/>
        </p:spPr>
        <p:txBody>
          <a:bodyPr anchor="ctr"/>
          <a:lstStyle/>
          <a:p>
            <a:pPr algn="ctr">
              <a:defRPr/>
            </a:pPr>
            <a:endParaRPr lang="zh-CN" altLang="en-US" kern="0">
              <a:solidFill>
                <a:srgbClr val="FFFFFF"/>
              </a:solidFill>
              <a:ea typeface="幼圆" panose="02010509060101010101" charset="-122"/>
            </a:endParaRPr>
          </a:p>
        </p:txBody>
      </p:sp>
      <p:sp>
        <p:nvSpPr>
          <p:cNvPr id="29" name="等腰三角形 28"/>
          <p:cNvSpPr/>
          <p:nvPr/>
        </p:nvSpPr>
        <p:spPr>
          <a:xfrm rot="18210217">
            <a:off x="7838282" y="2162970"/>
            <a:ext cx="127000" cy="109537"/>
          </a:xfrm>
          <a:prstGeom prst="triangle">
            <a:avLst/>
          </a:prstGeom>
          <a:solidFill>
            <a:schemeClr val="accent1">
              <a:lumMod val="20000"/>
              <a:lumOff val="80000"/>
            </a:schemeClr>
          </a:solidFill>
          <a:ln w="12700" cap="flat" cmpd="sng" algn="ctr">
            <a:noFill/>
            <a:prstDash val="solid"/>
            <a:miter lim="800000"/>
          </a:ln>
          <a:effectLst/>
        </p:spPr>
        <p:txBody>
          <a:bodyPr anchor="ctr"/>
          <a:lstStyle/>
          <a:p>
            <a:pPr algn="ctr">
              <a:defRPr/>
            </a:pPr>
            <a:endParaRPr lang="zh-CN" altLang="en-US" kern="0">
              <a:solidFill>
                <a:srgbClr val="FFC20F"/>
              </a:solidFill>
              <a:ea typeface="幼圆" panose="02010509060101010101" charset="-122"/>
            </a:endParaRPr>
          </a:p>
        </p:txBody>
      </p:sp>
      <p:sp>
        <p:nvSpPr>
          <p:cNvPr id="30" name="等腰三角形 29"/>
          <p:cNvSpPr/>
          <p:nvPr/>
        </p:nvSpPr>
        <p:spPr>
          <a:xfrm rot="8748521">
            <a:off x="8196264" y="2314575"/>
            <a:ext cx="128587" cy="109538"/>
          </a:xfrm>
          <a:prstGeom prst="triangle">
            <a:avLst/>
          </a:prstGeom>
          <a:solidFill>
            <a:schemeClr val="accent1">
              <a:lumMod val="40000"/>
              <a:lumOff val="60000"/>
            </a:schemeClr>
          </a:solidFill>
          <a:ln w="12700" cap="flat" cmpd="sng" algn="ctr">
            <a:noFill/>
            <a:prstDash val="solid"/>
            <a:miter lim="800000"/>
          </a:ln>
          <a:effectLst/>
        </p:spPr>
        <p:txBody>
          <a:bodyPr anchor="ctr"/>
          <a:lstStyle/>
          <a:p>
            <a:pPr algn="ctr">
              <a:defRPr/>
            </a:pPr>
            <a:endParaRPr lang="zh-CN" altLang="en-US" kern="0">
              <a:solidFill>
                <a:srgbClr val="FFC20F"/>
              </a:solidFill>
              <a:ea typeface="幼圆" panose="02010509060101010101" charset="-122"/>
            </a:endParaRPr>
          </a:p>
        </p:txBody>
      </p:sp>
      <p:cxnSp>
        <p:nvCxnSpPr>
          <p:cNvPr id="31" name="Straight Connector 13"/>
          <p:cNvCxnSpPr>
            <a:cxnSpLocks noChangeShapeType="1"/>
          </p:cNvCxnSpPr>
          <p:nvPr/>
        </p:nvCxnSpPr>
        <p:spPr bwMode="auto">
          <a:xfrm flipH="1">
            <a:off x="1524000" y="4110038"/>
            <a:ext cx="6732588" cy="0"/>
          </a:xfrm>
          <a:prstGeom prst="line">
            <a:avLst/>
          </a:prstGeom>
          <a:noFill/>
          <a:ln w="19050" cap="sq" algn="ctr">
            <a:solidFill>
              <a:schemeClr val="accent1"/>
            </a:solidFill>
            <a:miter lim="800000"/>
            <a:headEnd type="oval" w="med" len="med"/>
          </a:ln>
          <a:extLst>
            <a:ext uri="{909E8E84-426E-40DD-AFC4-6F175D3DCCD1}">
              <a14:hiddenFill xmlns:a14="http://schemas.microsoft.com/office/drawing/2010/main">
                <a:noFill/>
              </a14:hiddenFill>
            </a:ext>
          </a:extLst>
        </p:spPr>
      </p:cxnSp>
    </p:spTree>
  </p:cSld>
  <p:clrMapOvr>
    <a:masterClrMapping/>
  </p:clrMapOvr>
  <mc:AlternateContent xmlns:mc="http://schemas.openxmlformats.org/markup-compatibility/2006">
    <mc:Choice xmlns:p14="http://schemas.microsoft.com/office/powerpoint/2010/main" Requires="p14">
      <p:transition spd="slow" p14:dur="1500">
        <p:fade/>
      </p:transition>
    </mc:Choice>
    <mc:Fallback>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1"/>
          <p:cNvGrpSpPr/>
          <p:nvPr/>
        </p:nvGrpSpPr>
        <p:grpSpPr bwMode="auto">
          <a:xfrm>
            <a:off x="8075953" y="3429000"/>
            <a:ext cx="396853" cy="396853"/>
            <a:chOff x="0" y="0"/>
            <a:chExt cx="812800" cy="812800"/>
          </a:xfrm>
        </p:grpSpPr>
        <p:sp>
          <p:nvSpPr>
            <p:cNvPr id="10284" name="椭圆 32"/>
            <p:cNvSpPr>
              <a:spLocks noChangeArrowheads="1"/>
            </p:cNvSpPr>
            <p:nvPr/>
          </p:nvSpPr>
          <p:spPr bwMode="auto">
            <a:xfrm>
              <a:off x="0" y="0"/>
              <a:ext cx="812800" cy="812800"/>
            </a:xfrm>
            <a:prstGeom prst="ellipse">
              <a:avLst/>
            </a:prstGeom>
            <a:solidFill>
              <a:srgbClr val="90C74B"/>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Calibri" panose="020F0502020204030204" pitchFamily="34" charset="0"/>
                  <a:ea typeface="微软雅黑 Light" panose="020B0502040204020203"/>
                  <a:cs typeface="微软雅黑 Light" panose="020B0502040204020203"/>
                </a:defRPr>
              </a:lvl1pPr>
              <a:lvl2pPr marL="742950" indent="-285750" eaLnBrk="0" hangingPunct="0">
                <a:defRPr>
                  <a:solidFill>
                    <a:schemeClr val="tx1"/>
                  </a:solidFill>
                  <a:latin typeface="Calibri" panose="020F0502020204030204" pitchFamily="34" charset="0"/>
                  <a:ea typeface="微软雅黑 Light" panose="020B0502040204020203"/>
                  <a:cs typeface="微软雅黑 Light" panose="020B0502040204020203"/>
                </a:defRPr>
              </a:lvl2pPr>
              <a:lvl3pPr marL="1143000" indent="-228600" eaLnBrk="0" hangingPunct="0">
                <a:defRPr>
                  <a:solidFill>
                    <a:schemeClr val="tx1"/>
                  </a:solidFill>
                  <a:latin typeface="Calibri" panose="020F0502020204030204" pitchFamily="34" charset="0"/>
                  <a:ea typeface="微软雅黑 Light" panose="020B0502040204020203"/>
                  <a:cs typeface="微软雅黑 Light" panose="020B0502040204020203"/>
                </a:defRPr>
              </a:lvl3pPr>
              <a:lvl4pPr marL="1600200" indent="-228600" eaLnBrk="0" hangingPunct="0">
                <a:defRPr>
                  <a:solidFill>
                    <a:schemeClr val="tx1"/>
                  </a:solidFill>
                  <a:latin typeface="Calibri" panose="020F0502020204030204" pitchFamily="34" charset="0"/>
                  <a:ea typeface="微软雅黑 Light" panose="020B0502040204020203"/>
                  <a:cs typeface="微软雅黑 Light" panose="020B0502040204020203"/>
                </a:defRPr>
              </a:lvl4pPr>
              <a:lvl5pPr marL="2057400" indent="-228600" eaLnBrk="0" hangingPunct="0">
                <a:defRPr>
                  <a:solidFill>
                    <a:schemeClr val="tx1"/>
                  </a:solidFill>
                  <a:latin typeface="Calibri" panose="020F0502020204030204" pitchFamily="34" charset="0"/>
                  <a:ea typeface="微软雅黑 Light" panose="020B0502040204020203"/>
                  <a:cs typeface="微软雅黑 Light" panose="020B0502040204020203"/>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a:cs typeface="微软雅黑 Light" panose="020B0502040204020203"/>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a:cs typeface="微软雅黑 Light" panose="020B0502040204020203"/>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a:cs typeface="微软雅黑 Light" panose="020B0502040204020203"/>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a:cs typeface="微软雅黑 Light" panose="020B0502040204020203"/>
                </a:defRPr>
              </a:lvl9pPr>
            </a:lstStyle>
            <a:p>
              <a:pPr algn="ctr" eaLnBrk="1" hangingPunct="1">
                <a:buFont typeface="Arial" panose="020B0604020202020204" pitchFamily="34" charset="0"/>
                <a:buNone/>
              </a:pPr>
              <a:endParaRPr lang="zh-CN" altLang="en-US" sz="1705">
                <a:solidFill>
                  <a:srgbClr val="FFFFFF"/>
                </a:solidFill>
                <a:latin typeface="Arial" panose="020B0604020202020204" pitchFamily="34" charset="0"/>
              </a:endParaRPr>
            </a:p>
          </p:txBody>
        </p:sp>
        <p:sp>
          <p:nvSpPr>
            <p:cNvPr id="10285" name="任意多边形 33"/>
            <p:cNvSpPr/>
            <p:nvPr/>
          </p:nvSpPr>
          <p:spPr bwMode="auto">
            <a:xfrm rot="5400000">
              <a:off x="120456" y="120456"/>
              <a:ext cx="571888" cy="571888"/>
            </a:xfrm>
            <a:custGeom>
              <a:avLst/>
              <a:gdLst>
                <a:gd name="T0" fmla="*/ 0 w 692642"/>
                <a:gd name="T1" fmla="*/ 194932 h 692642"/>
                <a:gd name="T2" fmla="*/ 38476 w 692642"/>
                <a:gd name="T3" fmla="*/ 156456 h 692642"/>
                <a:gd name="T4" fmla="*/ 156457 w 692642"/>
                <a:gd name="T5" fmla="*/ 156456 h 692642"/>
                <a:gd name="T6" fmla="*/ 156457 w 692642"/>
                <a:gd name="T7" fmla="*/ 38476 h 692642"/>
                <a:gd name="T8" fmla="*/ 194933 w 692642"/>
                <a:gd name="T9" fmla="*/ 0 h 692642"/>
                <a:gd name="T10" fmla="*/ 233409 w 692642"/>
                <a:gd name="T11" fmla="*/ 38476 h 692642"/>
                <a:gd name="T12" fmla="*/ 233409 w 692642"/>
                <a:gd name="T13" fmla="*/ 156457 h 692642"/>
                <a:gd name="T14" fmla="*/ 351390 w 692642"/>
                <a:gd name="T15" fmla="*/ 156457 h 692642"/>
                <a:gd name="T16" fmla="*/ 389866 w 692642"/>
                <a:gd name="T17" fmla="*/ 194933 h 692642"/>
                <a:gd name="T18" fmla="*/ 389865 w 692642"/>
                <a:gd name="T19" fmla="*/ 194932 h 692642"/>
                <a:gd name="T20" fmla="*/ 351389 w 692642"/>
                <a:gd name="T21" fmla="*/ 233409 h 692642"/>
                <a:gd name="T22" fmla="*/ 233409 w 692642"/>
                <a:gd name="T23" fmla="*/ 233409 h 692642"/>
                <a:gd name="T24" fmla="*/ 233409 w 692642"/>
                <a:gd name="T25" fmla="*/ 351390 h 692642"/>
                <a:gd name="T26" fmla="*/ 194932 w 692642"/>
                <a:gd name="T27" fmla="*/ 389866 h 692642"/>
                <a:gd name="T28" fmla="*/ 194933 w 692642"/>
                <a:gd name="T29" fmla="*/ 389865 h 692642"/>
                <a:gd name="T30" fmla="*/ 156457 w 692642"/>
                <a:gd name="T31" fmla="*/ 351389 h 692642"/>
                <a:gd name="T32" fmla="*/ 156457 w 692642"/>
                <a:gd name="T33" fmla="*/ 233409 h 692642"/>
                <a:gd name="T34" fmla="*/ 38476 w 692642"/>
                <a:gd name="T35" fmla="*/ 233409 h 692642"/>
                <a:gd name="T36" fmla="*/ 0 w 692642"/>
                <a:gd name="T37" fmla="*/ 194932 h 6926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92642"/>
                <a:gd name="T58" fmla="*/ 0 h 692642"/>
                <a:gd name="T59" fmla="*/ 692642 w 692642"/>
                <a:gd name="T60" fmla="*/ 692642 h 69264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92642" h="692642">
                  <a:moveTo>
                    <a:pt x="0" y="346320"/>
                  </a:moveTo>
                  <a:cubicBezTo>
                    <a:pt x="0" y="308567"/>
                    <a:pt x="30604" y="277963"/>
                    <a:pt x="68357" y="277963"/>
                  </a:cubicBezTo>
                  <a:lnTo>
                    <a:pt x="277964" y="277963"/>
                  </a:lnTo>
                  <a:lnTo>
                    <a:pt x="277964" y="68357"/>
                  </a:lnTo>
                  <a:cubicBezTo>
                    <a:pt x="277964" y="30604"/>
                    <a:pt x="308568" y="0"/>
                    <a:pt x="346321" y="0"/>
                  </a:cubicBezTo>
                  <a:cubicBezTo>
                    <a:pt x="384074" y="0"/>
                    <a:pt x="414678" y="30604"/>
                    <a:pt x="414678" y="68357"/>
                  </a:cubicBezTo>
                  <a:lnTo>
                    <a:pt x="414678" y="277964"/>
                  </a:lnTo>
                  <a:lnTo>
                    <a:pt x="624285" y="277964"/>
                  </a:lnTo>
                  <a:cubicBezTo>
                    <a:pt x="662038" y="277964"/>
                    <a:pt x="692642" y="308568"/>
                    <a:pt x="692642" y="346321"/>
                  </a:cubicBezTo>
                  <a:lnTo>
                    <a:pt x="692641" y="346320"/>
                  </a:lnTo>
                  <a:cubicBezTo>
                    <a:pt x="692641" y="384073"/>
                    <a:pt x="662037" y="414677"/>
                    <a:pt x="624284" y="414677"/>
                  </a:cubicBezTo>
                  <a:lnTo>
                    <a:pt x="414677" y="414677"/>
                  </a:lnTo>
                  <a:lnTo>
                    <a:pt x="414677" y="624285"/>
                  </a:lnTo>
                  <a:cubicBezTo>
                    <a:pt x="414677" y="662038"/>
                    <a:pt x="384073" y="692642"/>
                    <a:pt x="346320" y="692642"/>
                  </a:cubicBezTo>
                  <a:lnTo>
                    <a:pt x="346321" y="692641"/>
                  </a:lnTo>
                  <a:cubicBezTo>
                    <a:pt x="308568" y="692641"/>
                    <a:pt x="277964" y="662037"/>
                    <a:pt x="277964" y="624284"/>
                  </a:cubicBezTo>
                  <a:lnTo>
                    <a:pt x="277964" y="414677"/>
                  </a:lnTo>
                  <a:lnTo>
                    <a:pt x="68357" y="414677"/>
                  </a:lnTo>
                  <a:cubicBezTo>
                    <a:pt x="30604" y="414677"/>
                    <a:pt x="0" y="384073"/>
                    <a:pt x="0" y="34632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1705">
                <a:latin typeface="Arial" panose="020B0604020202020204" pitchFamily="34" charset="0"/>
              </a:endParaRPr>
            </a:p>
          </p:txBody>
        </p:sp>
      </p:grpSp>
      <p:grpSp>
        <p:nvGrpSpPr>
          <p:cNvPr id="3" name="组合 34"/>
          <p:cNvGrpSpPr/>
          <p:nvPr/>
        </p:nvGrpSpPr>
        <p:grpSpPr bwMode="auto">
          <a:xfrm>
            <a:off x="3808987" y="3429000"/>
            <a:ext cx="396853" cy="396853"/>
            <a:chOff x="0" y="0"/>
            <a:chExt cx="812800" cy="812800"/>
          </a:xfrm>
        </p:grpSpPr>
        <p:sp>
          <p:nvSpPr>
            <p:cNvPr id="10282" name="椭圆 35"/>
            <p:cNvSpPr>
              <a:spLocks noChangeArrowheads="1"/>
            </p:cNvSpPr>
            <p:nvPr/>
          </p:nvSpPr>
          <p:spPr bwMode="auto">
            <a:xfrm>
              <a:off x="0" y="0"/>
              <a:ext cx="812800" cy="812800"/>
            </a:xfrm>
            <a:prstGeom prst="ellipse">
              <a:avLst/>
            </a:prstGeom>
            <a:solidFill>
              <a:srgbClr val="90C74B"/>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Calibri" panose="020F0502020204030204" pitchFamily="34" charset="0"/>
                  <a:ea typeface="微软雅黑 Light" panose="020B0502040204020203"/>
                  <a:cs typeface="微软雅黑 Light" panose="020B0502040204020203"/>
                </a:defRPr>
              </a:lvl1pPr>
              <a:lvl2pPr marL="742950" indent="-285750" eaLnBrk="0" hangingPunct="0">
                <a:defRPr>
                  <a:solidFill>
                    <a:schemeClr val="tx1"/>
                  </a:solidFill>
                  <a:latin typeface="Calibri" panose="020F0502020204030204" pitchFamily="34" charset="0"/>
                  <a:ea typeface="微软雅黑 Light" panose="020B0502040204020203"/>
                  <a:cs typeface="微软雅黑 Light" panose="020B0502040204020203"/>
                </a:defRPr>
              </a:lvl2pPr>
              <a:lvl3pPr marL="1143000" indent="-228600" eaLnBrk="0" hangingPunct="0">
                <a:defRPr>
                  <a:solidFill>
                    <a:schemeClr val="tx1"/>
                  </a:solidFill>
                  <a:latin typeface="Calibri" panose="020F0502020204030204" pitchFamily="34" charset="0"/>
                  <a:ea typeface="微软雅黑 Light" panose="020B0502040204020203"/>
                  <a:cs typeface="微软雅黑 Light" panose="020B0502040204020203"/>
                </a:defRPr>
              </a:lvl3pPr>
              <a:lvl4pPr marL="1600200" indent="-228600" eaLnBrk="0" hangingPunct="0">
                <a:defRPr>
                  <a:solidFill>
                    <a:schemeClr val="tx1"/>
                  </a:solidFill>
                  <a:latin typeface="Calibri" panose="020F0502020204030204" pitchFamily="34" charset="0"/>
                  <a:ea typeface="微软雅黑 Light" panose="020B0502040204020203"/>
                  <a:cs typeface="微软雅黑 Light" panose="020B0502040204020203"/>
                </a:defRPr>
              </a:lvl4pPr>
              <a:lvl5pPr marL="2057400" indent="-228600" eaLnBrk="0" hangingPunct="0">
                <a:defRPr>
                  <a:solidFill>
                    <a:schemeClr val="tx1"/>
                  </a:solidFill>
                  <a:latin typeface="Calibri" panose="020F0502020204030204" pitchFamily="34" charset="0"/>
                  <a:ea typeface="微软雅黑 Light" panose="020B0502040204020203"/>
                  <a:cs typeface="微软雅黑 Light" panose="020B0502040204020203"/>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a:cs typeface="微软雅黑 Light" panose="020B0502040204020203"/>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a:cs typeface="微软雅黑 Light" panose="020B0502040204020203"/>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a:cs typeface="微软雅黑 Light" panose="020B0502040204020203"/>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a:cs typeface="微软雅黑 Light" panose="020B0502040204020203"/>
                </a:defRPr>
              </a:lvl9pPr>
            </a:lstStyle>
            <a:p>
              <a:pPr algn="ctr" eaLnBrk="1" hangingPunct="1">
                <a:buFont typeface="Arial" panose="020B0604020202020204" pitchFamily="34" charset="0"/>
                <a:buNone/>
              </a:pPr>
              <a:endParaRPr lang="zh-CN" altLang="en-US" sz="1705">
                <a:solidFill>
                  <a:schemeClr val="tx1">
                    <a:lumMod val="50000"/>
                    <a:lumOff val="50000"/>
                  </a:schemeClr>
                </a:solidFill>
                <a:latin typeface="Arial" panose="020B0604020202020204" pitchFamily="34" charset="0"/>
              </a:endParaRPr>
            </a:p>
          </p:txBody>
        </p:sp>
        <p:sp>
          <p:nvSpPr>
            <p:cNvPr id="10283" name="任意多边形 36"/>
            <p:cNvSpPr/>
            <p:nvPr/>
          </p:nvSpPr>
          <p:spPr bwMode="auto">
            <a:xfrm rot="5400000">
              <a:off x="120456" y="120456"/>
              <a:ext cx="571888" cy="571888"/>
            </a:xfrm>
            <a:custGeom>
              <a:avLst/>
              <a:gdLst>
                <a:gd name="T0" fmla="*/ 0 w 692642"/>
                <a:gd name="T1" fmla="*/ 194932 h 692642"/>
                <a:gd name="T2" fmla="*/ 38476 w 692642"/>
                <a:gd name="T3" fmla="*/ 156456 h 692642"/>
                <a:gd name="T4" fmla="*/ 156457 w 692642"/>
                <a:gd name="T5" fmla="*/ 156456 h 692642"/>
                <a:gd name="T6" fmla="*/ 156457 w 692642"/>
                <a:gd name="T7" fmla="*/ 38476 h 692642"/>
                <a:gd name="T8" fmla="*/ 194933 w 692642"/>
                <a:gd name="T9" fmla="*/ 0 h 692642"/>
                <a:gd name="T10" fmla="*/ 233409 w 692642"/>
                <a:gd name="T11" fmla="*/ 38476 h 692642"/>
                <a:gd name="T12" fmla="*/ 233409 w 692642"/>
                <a:gd name="T13" fmla="*/ 156457 h 692642"/>
                <a:gd name="T14" fmla="*/ 351390 w 692642"/>
                <a:gd name="T15" fmla="*/ 156457 h 692642"/>
                <a:gd name="T16" fmla="*/ 389866 w 692642"/>
                <a:gd name="T17" fmla="*/ 194933 h 692642"/>
                <a:gd name="T18" fmla="*/ 389865 w 692642"/>
                <a:gd name="T19" fmla="*/ 194932 h 692642"/>
                <a:gd name="T20" fmla="*/ 351389 w 692642"/>
                <a:gd name="T21" fmla="*/ 233409 h 692642"/>
                <a:gd name="T22" fmla="*/ 233409 w 692642"/>
                <a:gd name="T23" fmla="*/ 233409 h 692642"/>
                <a:gd name="T24" fmla="*/ 233409 w 692642"/>
                <a:gd name="T25" fmla="*/ 351390 h 692642"/>
                <a:gd name="T26" fmla="*/ 194932 w 692642"/>
                <a:gd name="T27" fmla="*/ 389866 h 692642"/>
                <a:gd name="T28" fmla="*/ 194933 w 692642"/>
                <a:gd name="T29" fmla="*/ 389865 h 692642"/>
                <a:gd name="T30" fmla="*/ 156457 w 692642"/>
                <a:gd name="T31" fmla="*/ 351389 h 692642"/>
                <a:gd name="T32" fmla="*/ 156457 w 692642"/>
                <a:gd name="T33" fmla="*/ 233409 h 692642"/>
                <a:gd name="T34" fmla="*/ 38476 w 692642"/>
                <a:gd name="T35" fmla="*/ 233409 h 692642"/>
                <a:gd name="T36" fmla="*/ 0 w 692642"/>
                <a:gd name="T37" fmla="*/ 194932 h 6926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92642"/>
                <a:gd name="T58" fmla="*/ 0 h 692642"/>
                <a:gd name="T59" fmla="*/ 692642 w 692642"/>
                <a:gd name="T60" fmla="*/ 692642 h 69264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92642" h="692642">
                  <a:moveTo>
                    <a:pt x="0" y="346320"/>
                  </a:moveTo>
                  <a:cubicBezTo>
                    <a:pt x="0" y="308567"/>
                    <a:pt x="30604" y="277963"/>
                    <a:pt x="68357" y="277963"/>
                  </a:cubicBezTo>
                  <a:lnTo>
                    <a:pt x="277964" y="277963"/>
                  </a:lnTo>
                  <a:lnTo>
                    <a:pt x="277964" y="68357"/>
                  </a:lnTo>
                  <a:cubicBezTo>
                    <a:pt x="277964" y="30604"/>
                    <a:pt x="308568" y="0"/>
                    <a:pt x="346321" y="0"/>
                  </a:cubicBezTo>
                  <a:cubicBezTo>
                    <a:pt x="384074" y="0"/>
                    <a:pt x="414678" y="30604"/>
                    <a:pt x="414678" y="68357"/>
                  </a:cubicBezTo>
                  <a:lnTo>
                    <a:pt x="414678" y="277964"/>
                  </a:lnTo>
                  <a:lnTo>
                    <a:pt x="624285" y="277964"/>
                  </a:lnTo>
                  <a:cubicBezTo>
                    <a:pt x="662038" y="277964"/>
                    <a:pt x="692642" y="308568"/>
                    <a:pt x="692642" y="346321"/>
                  </a:cubicBezTo>
                  <a:lnTo>
                    <a:pt x="692641" y="346320"/>
                  </a:lnTo>
                  <a:cubicBezTo>
                    <a:pt x="692641" y="384073"/>
                    <a:pt x="662037" y="414677"/>
                    <a:pt x="624284" y="414677"/>
                  </a:cubicBezTo>
                  <a:lnTo>
                    <a:pt x="414677" y="414677"/>
                  </a:lnTo>
                  <a:lnTo>
                    <a:pt x="414677" y="624285"/>
                  </a:lnTo>
                  <a:cubicBezTo>
                    <a:pt x="414677" y="662038"/>
                    <a:pt x="384073" y="692642"/>
                    <a:pt x="346320" y="692642"/>
                  </a:cubicBezTo>
                  <a:lnTo>
                    <a:pt x="346321" y="692641"/>
                  </a:lnTo>
                  <a:cubicBezTo>
                    <a:pt x="308568" y="692641"/>
                    <a:pt x="277964" y="662037"/>
                    <a:pt x="277964" y="624284"/>
                  </a:cubicBezTo>
                  <a:lnTo>
                    <a:pt x="277964" y="414677"/>
                  </a:lnTo>
                  <a:lnTo>
                    <a:pt x="68357" y="414677"/>
                  </a:lnTo>
                  <a:cubicBezTo>
                    <a:pt x="30604" y="414677"/>
                    <a:pt x="0" y="384073"/>
                    <a:pt x="0" y="34632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1705">
                <a:solidFill>
                  <a:schemeClr val="tx1">
                    <a:lumMod val="50000"/>
                    <a:lumOff val="50000"/>
                  </a:schemeClr>
                </a:solidFill>
                <a:latin typeface="Arial" panose="020B0604020202020204" pitchFamily="34" charset="0"/>
              </a:endParaRPr>
            </a:p>
          </p:txBody>
        </p:sp>
      </p:grpSp>
      <p:grpSp>
        <p:nvGrpSpPr>
          <p:cNvPr id="4" name="组合 37"/>
          <p:cNvGrpSpPr/>
          <p:nvPr/>
        </p:nvGrpSpPr>
        <p:grpSpPr bwMode="auto">
          <a:xfrm>
            <a:off x="5920247" y="1335202"/>
            <a:ext cx="396853" cy="396853"/>
            <a:chOff x="0" y="0"/>
            <a:chExt cx="812800" cy="812800"/>
          </a:xfrm>
        </p:grpSpPr>
        <p:sp>
          <p:nvSpPr>
            <p:cNvPr id="10280" name="椭圆 38"/>
            <p:cNvSpPr>
              <a:spLocks noChangeArrowheads="1"/>
            </p:cNvSpPr>
            <p:nvPr/>
          </p:nvSpPr>
          <p:spPr bwMode="auto">
            <a:xfrm>
              <a:off x="0" y="0"/>
              <a:ext cx="812800" cy="812800"/>
            </a:xfrm>
            <a:prstGeom prst="ellipse">
              <a:avLst/>
            </a:prstGeom>
            <a:solidFill>
              <a:srgbClr val="015835"/>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Calibri" panose="020F0502020204030204" pitchFamily="34" charset="0"/>
                  <a:ea typeface="微软雅黑 Light" panose="020B0502040204020203"/>
                  <a:cs typeface="微软雅黑 Light" panose="020B0502040204020203"/>
                </a:defRPr>
              </a:lvl1pPr>
              <a:lvl2pPr marL="742950" indent="-285750" eaLnBrk="0" hangingPunct="0">
                <a:defRPr>
                  <a:solidFill>
                    <a:schemeClr val="tx1"/>
                  </a:solidFill>
                  <a:latin typeface="Calibri" panose="020F0502020204030204" pitchFamily="34" charset="0"/>
                  <a:ea typeface="微软雅黑 Light" panose="020B0502040204020203"/>
                  <a:cs typeface="微软雅黑 Light" panose="020B0502040204020203"/>
                </a:defRPr>
              </a:lvl2pPr>
              <a:lvl3pPr marL="1143000" indent="-228600" eaLnBrk="0" hangingPunct="0">
                <a:defRPr>
                  <a:solidFill>
                    <a:schemeClr val="tx1"/>
                  </a:solidFill>
                  <a:latin typeface="Calibri" panose="020F0502020204030204" pitchFamily="34" charset="0"/>
                  <a:ea typeface="微软雅黑 Light" panose="020B0502040204020203"/>
                  <a:cs typeface="微软雅黑 Light" panose="020B0502040204020203"/>
                </a:defRPr>
              </a:lvl3pPr>
              <a:lvl4pPr marL="1600200" indent="-228600" eaLnBrk="0" hangingPunct="0">
                <a:defRPr>
                  <a:solidFill>
                    <a:schemeClr val="tx1"/>
                  </a:solidFill>
                  <a:latin typeface="Calibri" panose="020F0502020204030204" pitchFamily="34" charset="0"/>
                  <a:ea typeface="微软雅黑 Light" panose="020B0502040204020203"/>
                  <a:cs typeface="微软雅黑 Light" panose="020B0502040204020203"/>
                </a:defRPr>
              </a:lvl4pPr>
              <a:lvl5pPr marL="2057400" indent="-228600" eaLnBrk="0" hangingPunct="0">
                <a:defRPr>
                  <a:solidFill>
                    <a:schemeClr val="tx1"/>
                  </a:solidFill>
                  <a:latin typeface="Calibri" panose="020F0502020204030204" pitchFamily="34" charset="0"/>
                  <a:ea typeface="微软雅黑 Light" panose="020B0502040204020203"/>
                  <a:cs typeface="微软雅黑 Light" panose="020B0502040204020203"/>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a:cs typeface="微软雅黑 Light" panose="020B0502040204020203"/>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a:cs typeface="微软雅黑 Light" panose="020B0502040204020203"/>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a:cs typeface="微软雅黑 Light" panose="020B0502040204020203"/>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a:cs typeface="微软雅黑 Light" panose="020B0502040204020203"/>
                </a:defRPr>
              </a:lvl9pPr>
            </a:lstStyle>
            <a:p>
              <a:pPr algn="ctr" eaLnBrk="1" hangingPunct="1">
                <a:buFont typeface="Arial" panose="020B0604020202020204" pitchFamily="34" charset="0"/>
                <a:buNone/>
              </a:pPr>
              <a:endParaRPr lang="zh-CN" altLang="en-US" sz="1705">
                <a:solidFill>
                  <a:srgbClr val="FFFFFF"/>
                </a:solidFill>
                <a:latin typeface="Arial" panose="020B0604020202020204" pitchFamily="34" charset="0"/>
              </a:endParaRPr>
            </a:p>
          </p:txBody>
        </p:sp>
        <p:sp>
          <p:nvSpPr>
            <p:cNvPr id="10281" name="任意多边形 39"/>
            <p:cNvSpPr/>
            <p:nvPr/>
          </p:nvSpPr>
          <p:spPr bwMode="auto">
            <a:xfrm rot="5400000">
              <a:off x="120456" y="120456"/>
              <a:ext cx="571888" cy="571888"/>
            </a:xfrm>
            <a:custGeom>
              <a:avLst/>
              <a:gdLst>
                <a:gd name="T0" fmla="*/ 0 w 692642"/>
                <a:gd name="T1" fmla="*/ 194932 h 692642"/>
                <a:gd name="T2" fmla="*/ 38476 w 692642"/>
                <a:gd name="T3" fmla="*/ 156456 h 692642"/>
                <a:gd name="T4" fmla="*/ 156457 w 692642"/>
                <a:gd name="T5" fmla="*/ 156456 h 692642"/>
                <a:gd name="T6" fmla="*/ 156457 w 692642"/>
                <a:gd name="T7" fmla="*/ 38476 h 692642"/>
                <a:gd name="T8" fmla="*/ 194933 w 692642"/>
                <a:gd name="T9" fmla="*/ 0 h 692642"/>
                <a:gd name="T10" fmla="*/ 233409 w 692642"/>
                <a:gd name="T11" fmla="*/ 38476 h 692642"/>
                <a:gd name="T12" fmla="*/ 233409 w 692642"/>
                <a:gd name="T13" fmla="*/ 156457 h 692642"/>
                <a:gd name="T14" fmla="*/ 351390 w 692642"/>
                <a:gd name="T15" fmla="*/ 156457 h 692642"/>
                <a:gd name="T16" fmla="*/ 389866 w 692642"/>
                <a:gd name="T17" fmla="*/ 194933 h 692642"/>
                <a:gd name="T18" fmla="*/ 389865 w 692642"/>
                <a:gd name="T19" fmla="*/ 194932 h 692642"/>
                <a:gd name="T20" fmla="*/ 351389 w 692642"/>
                <a:gd name="T21" fmla="*/ 233409 h 692642"/>
                <a:gd name="T22" fmla="*/ 233409 w 692642"/>
                <a:gd name="T23" fmla="*/ 233409 h 692642"/>
                <a:gd name="T24" fmla="*/ 233409 w 692642"/>
                <a:gd name="T25" fmla="*/ 351390 h 692642"/>
                <a:gd name="T26" fmla="*/ 194932 w 692642"/>
                <a:gd name="T27" fmla="*/ 389866 h 692642"/>
                <a:gd name="T28" fmla="*/ 194933 w 692642"/>
                <a:gd name="T29" fmla="*/ 389865 h 692642"/>
                <a:gd name="T30" fmla="*/ 156457 w 692642"/>
                <a:gd name="T31" fmla="*/ 351389 h 692642"/>
                <a:gd name="T32" fmla="*/ 156457 w 692642"/>
                <a:gd name="T33" fmla="*/ 233409 h 692642"/>
                <a:gd name="T34" fmla="*/ 38476 w 692642"/>
                <a:gd name="T35" fmla="*/ 233409 h 692642"/>
                <a:gd name="T36" fmla="*/ 0 w 692642"/>
                <a:gd name="T37" fmla="*/ 194932 h 6926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92642"/>
                <a:gd name="T58" fmla="*/ 0 h 692642"/>
                <a:gd name="T59" fmla="*/ 692642 w 692642"/>
                <a:gd name="T60" fmla="*/ 692642 h 69264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92642" h="692642">
                  <a:moveTo>
                    <a:pt x="0" y="346320"/>
                  </a:moveTo>
                  <a:cubicBezTo>
                    <a:pt x="0" y="308567"/>
                    <a:pt x="30604" y="277963"/>
                    <a:pt x="68357" y="277963"/>
                  </a:cubicBezTo>
                  <a:lnTo>
                    <a:pt x="277964" y="277963"/>
                  </a:lnTo>
                  <a:lnTo>
                    <a:pt x="277964" y="68357"/>
                  </a:lnTo>
                  <a:cubicBezTo>
                    <a:pt x="277964" y="30604"/>
                    <a:pt x="308568" y="0"/>
                    <a:pt x="346321" y="0"/>
                  </a:cubicBezTo>
                  <a:cubicBezTo>
                    <a:pt x="384074" y="0"/>
                    <a:pt x="414678" y="30604"/>
                    <a:pt x="414678" y="68357"/>
                  </a:cubicBezTo>
                  <a:lnTo>
                    <a:pt x="414678" y="277964"/>
                  </a:lnTo>
                  <a:lnTo>
                    <a:pt x="624285" y="277964"/>
                  </a:lnTo>
                  <a:cubicBezTo>
                    <a:pt x="662038" y="277964"/>
                    <a:pt x="692642" y="308568"/>
                    <a:pt x="692642" y="346321"/>
                  </a:cubicBezTo>
                  <a:lnTo>
                    <a:pt x="692641" y="346320"/>
                  </a:lnTo>
                  <a:cubicBezTo>
                    <a:pt x="692641" y="384073"/>
                    <a:pt x="662037" y="414677"/>
                    <a:pt x="624284" y="414677"/>
                  </a:cubicBezTo>
                  <a:lnTo>
                    <a:pt x="414677" y="414677"/>
                  </a:lnTo>
                  <a:lnTo>
                    <a:pt x="414677" y="624285"/>
                  </a:lnTo>
                  <a:cubicBezTo>
                    <a:pt x="414677" y="662038"/>
                    <a:pt x="384073" y="692642"/>
                    <a:pt x="346320" y="692642"/>
                  </a:cubicBezTo>
                  <a:lnTo>
                    <a:pt x="346321" y="692641"/>
                  </a:lnTo>
                  <a:cubicBezTo>
                    <a:pt x="308568" y="692641"/>
                    <a:pt x="277964" y="662037"/>
                    <a:pt x="277964" y="624284"/>
                  </a:cubicBezTo>
                  <a:lnTo>
                    <a:pt x="277964" y="414677"/>
                  </a:lnTo>
                  <a:lnTo>
                    <a:pt x="68357" y="414677"/>
                  </a:lnTo>
                  <a:cubicBezTo>
                    <a:pt x="30604" y="414677"/>
                    <a:pt x="0" y="384073"/>
                    <a:pt x="0" y="34632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1705">
                <a:latin typeface="Arial" panose="020B0604020202020204" pitchFamily="34" charset="0"/>
              </a:endParaRPr>
            </a:p>
          </p:txBody>
        </p:sp>
      </p:grpSp>
      <p:grpSp>
        <p:nvGrpSpPr>
          <p:cNvPr id="5" name="组合 40"/>
          <p:cNvGrpSpPr/>
          <p:nvPr/>
        </p:nvGrpSpPr>
        <p:grpSpPr bwMode="auto">
          <a:xfrm>
            <a:off x="5920247" y="5564070"/>
            <a:ext cx="396853" cy="396853"/>
            <a:chOff x="0" y="0"/>
            <a:chExt cx="812800" cy="812800"/>
          </a:xfrm>
        </p:grpSpPr>
        <p:sp>
          <p:nvSpPr>
            <p:cNvPr id="10278" name="椭圆 41"/>
            <p:cNvSpPr>
              <a:spLocks noChangeArrowheads="1"/>
            </p:cNvSpPr>
            <p:nvPr/>
          </p:nvSpPr>
          <p:spPr bwMode="auto">
            <a:xfrm>
              <a:off x="0" y="0"/>
              <a:ext cx="812800" cy="812800"/>
            </a:xfrm>
            <a:prstGeom prst="ellipse">
              <a:avLst/>
            </a:prstGeom>
            <a:solidFill>
              <a:srgbClr val="015835"/>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Calibri" panose="020F0502020204030204" pitchFamily="34" charset="0"/>
                  <a:ea typeface="微软雅黑 Light" panose="020B0502040204020203"/>
                  <a:cs typeface="微软雅黑 Light" panose="020B0502040204020203"/>
                </a:defRPr>
              </a:lvl1pPr>
              <a:lvl2pPr marL="742950" indent="-285750" eaLnBrk="0" hangingPunct="0">
                <a:defRPr>
                  <a:solidFill>
                    <a:schemeClr val="tx1"/>
                  </a:solidFill>
                  <a:latin typeface="Calibri" panose="020F0502020204030204" pitchFamily="34" charset="0"/>
                  <a:ea typeface="微软雅黑 Light" panose="020B0502040204020203"/>
                  <a:cs typeface="微软雅黑 Light" panose="020B0502040204020203"/>
                </a:defRPr>
              </a:lvl2pPr>
              <a:lvl3pPr marL="1143000" indent="-228600" eaLnBrk="0" hangingPunct="0">
                <a:defRPr>
                  <a:solidFill>
                    <a:schemeClr val="tx1"/>
                  </a:solidFill>
                  <a:latin typeface="Calibri" panose="020F0502020204030204" pitchFamily="34" charset="0"/>
                  <a:ea typeface="微软雅黑 Light" panose="020B0502040204020203"/>
                  <a:cs typeface="微软雅黑 Light" panose="020B0502040204020203"/>
                </a:defRPr>
              </a:lvl3pPr>
              <a:lvl4pPr marL="1600200" indent="-228600" eaLnBrk="0" hangingPunct="0">
                <a:defRPr>
                  <a:solidFill>
                    <a:schemeClr val="tx1"/>
                  </a:solidFill>
                  <a:latin typeface="Calibri" panose="020F0502020204030204" pitchFamily="34" charset="0"/>
                  <a:ea typeface="微软雅黑 Light" panose="020B0502040204020203"/>
                  <a:cs typeface="微软雅黑 Light" panose="020B0502040204020203"/>
                </a:defRPr>
              </a:lvl4pPr>
              <a:lvl5pPr marL="2057400" indent="-228600" eaLnBrk="0" hangingPunct="0">
                <a:defRPr>
                  <a:solidFill>
                    <a:schemeClr val="tx1"/>
                  </a:solidFill>
                  <a:latin typeface="Calibri" panose="020F0502020204030204" pitchFamily="34" charset="0"/>
                  <a:ea typeface="微软雅黑 Light" panose="020B0502040204020203"/>
                  <a:cs typeface="微软雅黑 Light" panose="020B0502040204020203"/>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a:cs typeface="微软雅黑 Light" panose="020B0502040204020203"/>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a:cs typeface="微软雅黑 Light" panose="020B0502040204020203"/>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a:cs typeface="微软雅黑 Light" panose="020B0502040204020203"/>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a:cs typeface="微软雅黑 Light" panose="020B0502040204020203"/>
                </a:defRPr>
              </a:lvl9pPr>
            </a:lstStyle>
            <a:p>
              <a:pPr algn="ctr" eaLnBrk="1" hangingPunct="1">
                <a:buFont typeface="Arial" panose="020B0604020202020204" pitchFamily="34" charset="0"/>
                <a:buNone/>
              </a:pPr>
              <a:endParaRPr lang="zh-CN" altLang="en-US" sz="1705">
                <a:solidFill>
                  <a:srgbClr val="FFFFFF"/>
                </a:solidFill>
                <a:latin typeface="Arial" panose="020B0604020202020204" pitchFamily="34" charset="0"/>
              </a:endParaRPr>
            </a:p>
          </p:txBody>
        </p:sp>
        <p:sp>
          <p:nvSpPr>
            <p:cNvPr id="10279" name="任意多边形 42"/>
            <p:cNvSpPr/>
            <p:nvPr/>
          </p:nvSpPr>
          <p:spPr bwMode="auto">
            <a:xfrm rot="5400000">
              <a:off x="120456" y="120456"/>
              <a:ext cx="571888" cy="571888"/>
            </a:xfrm>
            <a:custGeom>
              <a:avLst/>
              <a:gdLst>
                <a:gd name="T0" fmla="*/ 0 w 692642"/>
                <a:gd name="T1" fmla="*/ 194932 h 692642"/>
                <a:gd name="T2" fmla="*/ 38476 w 692642"/>
                <a:gd name="T3" fmla="*/ 156456 h 692642"/>
                <a:gd name="T4" fmla="*/ 156457 w 692642"/>
                <a:gd name="T5" fmla="*/ 156456 h 692642"/>
                <a:gd name="T6" fmla="*/ 156457 w 692642"/>
                <a:gd name="T7" fmla="*/ 38476 h 692642"/>
                <a:gd name="T8" fmla="*/ 194933 w 692642"/>
                <a:gd name="T9" fmla="*/ 0 h 692642"/>
                <a:gd name="T10" fmla="*/ 233409 w 692642"/>
                <a:gd name="T11" fmla="*/ 38476 h 692642"/>
                <a:gd name="T12" fmla="*/ 233409 w 692642"/>
                <a:gd name="T13" fmla="*/ 156457 h 692642"/>
                <a:gd name="T14" fmla="*/ 351390 w 692642"/>
                <a:gd name="T15" fmla="*/ 156457 h 692642"/>
                <a:gd name="T16" fmla="*/ 389866 w 692642"/>
                <a:gd name="T17" fmla="*/ 194933 h 692642"/>
                <a:gd name="T18" fmla="*/ 389865 w 692642"/>
                <a:gd name="T19" fmla="*/ 194932 h 692642"/>
                <a:gd name="T20" fmla="*/ 351389 w 692642"/>
                <a:gd name="T21" fmla="*/ 233409 h 692642"/>
                <a:gd name="T22" fmla="*/ 233409 w 692642"/>
                <a:gd name="T23" fmla="*/ 233409 h 692642"/>
                <a:gd name="T24" fmla="*/ 233409 w 692642"/>
                <a:gd name="T25" fmla="*/ 351390 h 692642"/>
                <a:gd name="T26" fmla="*/ 194932 w 692642"/>
                <a:gd name="T27" fmla="*/ 389866 h 692642"/>
                <a:gd name="T28" fmla="*/ 194933 w 692642"/>
                <a:gd name="T29" fmla="*/ 389865 h 692642"/>
                <a:gd name="T30" fmla="*/ 156457 w 692642"/>
                <a:gd name="T31" fmla="*/ 351389 h 692642"/>
                <a:gd name="T32" fmla="*/ 156457 w 692642"/>
                <a:gd name="T33" fmla="*/ 233409 h 692642"/>
                <a:gd name="T34" fmla="*/ 38476 w 692642"/>
                <a:gd name="T35" fmla="*/ 233409 h 692642"/>
                <a:gd name="T36" fmla="*/ 0 w 692642"/>
                <a:gd name="T37" fmla="*/ 194932 h 6926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92642"/>
                <a:gd name="T58" fmla="*/ 0 h 692642"/>
                <a:gd name="T59" fmla="*/ 692642 w 692642"/>
                <a:gd name="T60" fmla="*/ 692642 h 69264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92642" h="692642">
                  <a:moveTo>
                    <a:pt x="0" y="346320"/>
                  </a:moveTo>
                  <a:cubicBezTo>
                    <a:pt x="0" y="308567"/>
                    <a:pt x="30604" y="277963"/>
                    <a:pt x="68357" y="277963"/>
                  </a:cubicBezTo>
                  <a:lnTo>
                    <a:pt x="277964" y="277963"/>
                  </a:lnTo>
                  <a:lnTo>
                    <a:pt x="277964" y="68357"/>
                  </a:lnTo>
                  <a:cubicBezTo>
                    <a:pt x="277964" y="30604"/>
                    <a:pt x="308568" y="0"/>
                    <a:pt x="346321" y="0"/>
                  </a:cubicBezTo>
                  <a:cubicBezTo>
                    <a:pt x="384074" y="0"/>
                    <a:pt x="414678" y="30604"/>
                    <a:pt x="414678" y="68357"/>
                  </a:cubicBezTo>
                  <a:lnTo>
                    <a:pt x="414678" y="277964"/>
                  </a:lnTo>
                  <a:lnTo>
                    <a:pt x="624285" y="277964"/>
                  </a:lnTo>
                  <a:cubicBezTo>
                    <a:pt x="662038" y="277964"/>
                    <a:pt x="692642" y="308568"/>
                    <a:pt x="692642" y="346321"/>
                  </a:cubicBezTo>
                  <a:lnTo>
                    <a:pt x="692641" y="346320"/>
                  </a:lnTo>
                  <a:cubicBezTo>
                    <a:pt x="692641" y="384073"/>
                    <a:pt x="662037" y="414677"/>
                    <a:pt x="624284" y="414677"/>
                  </a:cubicBezTo>
                  <a:lnTo>
                    <a:pt x="414677" y="414677"/>
                  </a:lnTo>
                  <a:lnTo>
                    <a:pt x="414677" y="624285"/>
                  </a:lnTo>
                  <a:cubicBezTo>
                    <a:pt x="414677" y="662038"/>
                    <a:pt x="384073" y="692642"/>
                    <a:pt x="346320" y="692642"/>
                  </a:cubicBezTo>
                  <a:lnTo>
                    <a:pt x="346321" y="692641"/>
                  </a:lnTo>
                  <a:cubicBezTo>
                    <a:pt x="308568" y="692641"/>
                    <a:pt x="277964" y="662037"/>
                    <a:pt x="277964" y="624284"/>
                  </a:cubicBezTo>
                  <a:lnTo>
                    <a:pt x="277964" y="414677"/>
                  </a:lnTo>
                  <a:lnTo>
                    <a:pt x="68357" y="414677"/>
                  </a:lnTo>
                  <a:cubicBezTo>
                    <a:pt x="30604" y="414677"/>
                    <a:pt x="0" y="384073"/>
                    <a:pt x="0" y="34632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1705">
                <a:latin typeface="Arial" panose="020B0604020202020204" pitchFamily="34" charset="0"/>
              </a:endParaRPr>
            </a:p>
          </p:txBody>
        </p:sp>
      </p:grpSp>
      <p:grpSp>
        <p:nvGrpSpPr>
          <p:cNvPr id="10" name="组合 66"/>
          <p:cNvGrpSpPr/>
          <p:nvPr/>
        </p:nvGrpSpPr>
        <p:grpSpPr bwMode="auto">
          <a:xfrm>
            <a:off x="4112398" y="1626048"/>
            <a:ext cx="4012552" cy="4015455"/>
            <a:chOff x="0" y="0"/>
            <a:chExt cx="4392474" cy="4393594"/>
          </a:xfrm>
        </p:grpSpPr>
        <p:grpSp>
          <p:nvGrpSpPr>
            <p:cNvPr id="10256" name="组合 44"/>
            <p:cNvGrpSpPr/>
            <p:nvPr/>
          </p:nvGrpSpPr>
          <p:grpSpPr bwMode="auto">
            <a:xfrm>
              <a:off x="0" y="0"/>
              <a:ext cx="4392474" cy="4393594"/>
              <a:chOff x="0" y="0"/>
              <a:chExt cx="4392474" cy="4393594"/>
            </a:xfrm>
          </p:grpSpPr>
          <p:grpSp>
            <p:nvGrpSpPr>
              <p:cNvPr id="10261" name="组合 30"/>
              <p:cNvGrpSpPr/>
              <p:nvPr/>
            </p:nvGrpSpPr>
            <p:grpSpPr bwMode="auto">
              <a:xfrm>
                <a:off x="0" y="0"/>
                <a:ext cx="4392474" cy="4393594"/>
                <a:chOff x="0" y="0"/>
                <a:chExt cx="4392474" cy="4393594"/>
              </a:xfrm>
            </p:grpSpPr>
            <p:sp>
              <p:nvSpPr>
                <p:cNvPr id="10263" name="Freeform 5"/>
                <p:cNvSpPr/>
                <p:nvPr/>
              </p:nvSpPr>
              <p:spPr bwMode="auto">
                <a:xfrm rot="2700000">
                  <a:off x="1722485" y="615110"/>
                  <a:ext cx="1941774" cy="711551"/>
                </a:xfrm>
                <a:custGeom>
                  <a:avLst/>
                  <a:gdLst>
                    <a:gd name="T0" fmla="*/ 2147483647 w 821"/>
                    <a:gd name="T1" fmla="*/ 2147483647 h 301"/>
                    <a:gd name="T2" fmla="*/ 0 w 821"/>
                    <a:gd name="T3" fmla="*/ 2147483647 h 301"/>
                    <a:gd name="T4" fmla="*/ 2147483647 w 821"/>
                    <a:gd name="T5" fmla="*/ 2147483647 h 301"/>
                    <a:gd name="T6" fmla="*/ 2147483647 w 821"/>
                    <a:gd name="T7" fmla="*/ 0 h 301"/>
                    <a:gd name="T8" fmla="*/ 2147483647 w 821"/>
                    <a:gd name="T9" fmla="*/ 0 h 301"/>
                    <a:gd name="T10" fmla="*/ 2147483647 w 821"/>
                    <a:gd name="T11" fmla="*/ 2147483647 h 301"/>
                    <a:gd name="T12" fmla="*/ 0 60000 65536"/>
                    <a:gd name="T13" fmla="*/ 0 60000 65536"/>
                    <a:gd name="T14" fmla="*/ 0 60000 65536"/>
                    <a:gd name="T15" fmla="*/ 0 60000 65536"/>
                    <a:gd name="T16" fmla="*/ 0 60000 65536"/>
                    <a:gd name="T17" fmla="*/ 0 60000 65536"/>
                    <a:gd name="T18" fmla="*/ 0 w 821"/>
                    <a:gd name="T19" fmla="*/ 0 h 301"/>
                    <a:gd name="T20" fmla="*/ 821 w 821"/>
                    <a:gd name="T21" fmla="*/ 301 h 301"/>
                  </a:gdLst>
                  <a:ahLst/>
                  <a:cxnLst>
                    <a:cxn ang="T12">
                      <a:pos x="T0" y="T1"/>
                    </a:cxn>
                    <a:cxn ang="T13">
                      <a:pos x="T2" y="T3"/>
                    </a:cxn>
                    <a:cxn ang="T14">
                      <a:pos x="T4" y="T5"/>
                    </a:cxn>
                    <a:cxn ang="T15">
                      <a:pos x="T6" y="T7"/>
                    </a:cxn>
                    <a:cxn ang="T16">
                      <a:pos x="T8" y="T9"/>
                    </a:cxn>
                    <a:cxn ang="T17">
                      <a:pos x="T10" y="T11"/>
                    </a:cxn>
                  </a:cxnLst>
                  <a:rect l="T18" t="T19" r="T20" b="T21"/>
                  <a:pathLst>
                    <a:path w="821" h="301">
                      <a:moveTo>
                        <a:pt x="282" y="20"/>
                      </a:moveTo>
                      <a:cubicBezTo>
                        <a:pt x="0" y="301"/>
                        <a:pt x="0" y="301"/>
                        <a:pt x="0" y="301"/>
                      </a:cubicBezTo>
                      <a:cubicBezTo>
                        <a:pt x="821" y="301"/>
                        <a:pt x="821" y="301"/>
                        <a:pt x="821" y="301"/>
                      </a:cubicBezTo>
                      <a:cubicBezTo>
                        <a:pt x="821" y="0"/>
                        <a:pt x="821" y="0"/>
                        <a:pt x="821" y="0"/>
                      </a:cubicBezTo>
                      <a:cubicBezTo>
                        <a:pt x="328" y="0"/>
                        <a:pt x="328" y="0"/>
                        <a:pt x="328" y="0"/>
                      </a:cubicBezTo>
                      <a:cubicBezTo>
                        <a:pt x="302" y="7"/>
                        <a:pt x="290" y="15"/>
                        <a:pt x="282" y="20"/>
                      </a:cubicBezTo>
                      <a:close/>
                    </a:path>
                  </a:pathLst>
                </a:cu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705">
                    <a:latin typeface="Arial" panose="020B0604020202020204" pitchFamily="34" charset="0"/>
                  </a:endParaRPr>
                </a:p>
              </p:txBody>
            </p:sp>
            <p:sp>
              <p:nvSpPr>
                <p:cNvPr id="10264" name="Freeform 6"/>
                <p:cNvSpPr/>
                <p:nvPr/>
              </p:nvSpPr>
              <p:spPr bwMode="auto">
                <a:xfrm rot="2700000">
                  <a:off x="3064311" y="1725311"/>
                  <a:ext cx="714549" cy="1941775"/>
                </a:xfrm>
                <a:custGeom>
                  <a:avLst/>
                  <a:gdLst>
                    <a:gd name="T0" fmla="*/ 2147483647 w 302"/>
                    <a:gd name="T1" fmla="*/ 2147483647 h 821"/>
                    <a:gd name="T2" fmla="*/ 0 w 302"/>
                    <a:gd name="T3" fmla="*/ 0 h 821"/>
                    <a:gd name="T4" fmla="*/ 0 w 302"/>
                    <a:gd name="T5" fmla="*/ 2147483647 h 821"/>
                    <a:gd name="T6" fmla="*/ 2147483647 w 302"/>
                    <a:gd name="T7" fmla="*/ 2147483647 h 821"/>
                    <a:gd name="T8" fmla="*/ 2147483647 w 302"/>
                    <a:gd name="T9" fmla="*/ 2147483647 h 821"/>
                    <a:gd name="T10" fmla="*/ 2147483647 w 302"/>
                    <a:gd name="T11" fmla="*/ 2147483647 h 821"/>
                    <a:gd name="T12" fmla="*/ 0 60000 65536"/>
                    <a:gd name="T13" fmla="*/ 0 60000 65536"/>
                    <a:gd name="T14" fmla="*/ 0 60000 65536"/>
                    <a:gd name="T15" fmla="*/ 0 60000 65536"/>
                    <a:gd name="T16" fmla="*/ 0 60000 65536"/>
                    <a:gd name="T17" fmla="*/ 0 60000 65536"/>
                    <a:gd name="T18" fmla="*/ 0 w 302"/>
                    <a:gd name="T19" fmla="*/ 0 h 821"/>
                    <a:gd name="T20" fmla="*/ 302 w 302"/>
                    <a:gd name="T21" fmla="*/ 821 h 821"/>
                  </a:gdLst>
                  <a:ahLst/>
                  <a:cxnLst>
                    <a:cxn ang="T12">
                      <a:pos x="T0" y="T1"/>
                    </a:cxn>
                    <a:cxn ang="T13">
                      <a:pos x="T2" y="T3"/>
                    </a:cxn>
                    <a:cxn ang="T14">
                      <a:pos x="T4" y="T5"/>
                    </a:cxn>
                    <a:cxn ang="T15">
                      <a:pos x="T6" y="T7"/>
                    </a:cxn>
                    <a:cxn ang="T16">
                      <a:pos x="T8" y="T9"/>
                    </a:cxn>
                    <a:cxn ang="T17">
                      <a:pos x="T10" y="T11"/>
                    </a:cxn>
                  </a:cxnLst>
                  <a:rect l="T18" t="T19" r="T20" b="T21"/>
                  <a:pathLst>
                    <a:path w="302" h="821">
                      <a:moveTo>
                        <a:pt x="282" y="282"/>
                      </a:moveTo>
                      <a:cubicBezTo>
                        <a:pt x="0" y="0"/>
                        <a:pt x="0" y="0"/>
                        <a:pt x="0" y="0"/>
                      </a:cubicBezTo>
                      <a:cubicBezTo>
                        <a:pt x="0" y="821"/>
                        <a:pt x="0" y="821"/>
                        <a:pt x="0" y="821"/>
                      </a:cubicBezTo>
                      <a:cubicBezTo>
                        <a:pt x="302" y="821"/>
                        <a:pt x="302" y="821"/>
                        <a:pt x="302" y="821"/>
                      </a:cubicBezTo>
                      <a:cubicBezTo>
                        <a:pt x="302" y="328"/>
                        <a:pt x="302" y="328"/>
                        <a:pt x="302" y="328"/>
                      </a:cubicBezTo>
                      <a:cubicBezTo>
                        <a:pt x="295" y="301"/>
                        <a:pt x="286" y="290"/>
                        <a:pt x="282" y="282"/>
                      </a:cubicBezTo>
                      <a:close/>
                    </a:path>
                  </a:pathLst>
                </a:cu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705">
                    <a:latin typeface="Arial" panose="020B0604020202020204" pitchFamily="34" charset="0"/>
                  </a:endParaRPr>
                </a:p>
              </p:txBody>
            </p:sp>
            <p:sp>
              <p:nvSpPr>
                <p:cNvPr id="10265" name="Freeform 7"/>
                <p:cNvSpPr/>
                <p:nvPr/>
              </p:nvSpPr>
              <p:spPr bwMode="auto">
                <a:xfrm rot="2700000">
                  <a:off x="2580127" y="1261992"/>
                  <a:ext cx="1863824" cy="1076321"/>
                </a:xfrm>
                <a:custGeom>
                  <a:avLst/>
                  <a:gdLst>
                    <a:gd name="T0" fmla="*/ 2147483647 w 788"/>
                    <a:gd name="T1" fmla="*/ 2147483647 h 455"/>
                    <a:gd name="T2" fmla="*/ 2147483647 w 788"/>
                    <a:gd name="T3" fmla="*/ 2147483647 h 455"/>
                    <a:gd name="T4" fmla="*/ 2147483647 w 788"/>
                    <a:gd name="T5" fmla="*/ 2147483647 h 455"/>
                    <a:gd name="T6" fmla="*/ 2147483647 w 788"/>
                    <a:gd name="T7" fmla="*/ 2147483647 h 455"/>
                    <a:gd name="T8" fmla="*/ 2147483647 w 788"/>
                    <a:gd name="T9" fmla="*/ 2147483647 h 455"/>
                    <a:gd name="T10" fmla="*/ 2147483647 w 788"/>
                    <a:gd name="T11" fmla="*/ 2147483647 h 455"/>
                    <a:gd name="T12" fmla="*/ 2147483647 w 788"/>
                    <a:gd name="T13" fmla="*/ 2147483647 h 455"/>
                    <a:gd name="T14" fmla="*/ 2147483647 w 788"/>
                    <a:gd name="T15" fmla="*/ 2147483647 h 455"/>
                    <a:gd name="T16" fmla="*/ 2147483647 w 788"/>
                    <a:gd name="T17" fmla="*/ 2147483647 h 455"/>
                    <a:gd name="T18" fmla="*/ 2147483647 w 788"/>
                    <a:gd name="T19" fmla="*/ 2147483647 h 455"/>
                    <a:gd name="T20" fmla="*/ 2147483647 w 788"/>
                    <a:gd name="T21" fmla="*/ 2147483647 h 455"/>
                    <a:gd name="T22" fmla="*/ 2147483647 w 788"/>
                    <a:gd name="T23" fmla="*/ 2147483647 h 455"/>
                    <a:gd name="T24" fmla="*/ 2147483647 w 788"/>
                    <a:gd name="T25" fmla="*/ 2147483647 h 455"/>
                    <a:gd name="T26" fmla="*/ 2147483647 w 788"/>
                    <a:gd name="T27" fmla="*/ 2147483647 h 45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88"/>
                    <a:gd name="T43" fmla="*/ 0 h 455"/>
                    <a:gd name="T44" fmla="*/ 788 w 788"/>
                    <a:gd name="T45" fmla="*/ 455 h 45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88" h="455">
                      <a:moveTo>
                        <a:pt x="492" y="94"/>
                      </a:moveTo>
                      <a:cubicBezTo>
                        <a:pt x="477" y="78"/>
                        <a:pt x="445" y="75"/>
                        <a:pt x="418" y="75"/>
                      </a:cubicBezTo>
                      <a:cubicBezTo>
                        <a:pt x="241" y="75"/>
                        <a:pt x="241" y="75"/>
                        <a:pt x="241" y="75"/>
                      </a:cubicBezTo>
                      <a:cubicBezTo>
                        <a:pt x="241" y="29"/>
                        <a:pt x="241" y="29"/>
                        <a:pt x="241" y="29"/>
                      </a:cubicBezTo>
                      <a:cubicBezTo>
                        <a:pt x="241" y="12"/>
                        <a:pt x="222" y="0"/>
                        <a:pt x="207" y="12"/>
                      </a:cubicBezTo>
                      <a:cubicBezTo>
                        <a:pt x="16" y="202"/>
                        <a:pt x="16" y="202"/>
                        <a:pt x="16" y="202"/>
                      </a:cubicBezTo>
                      <a:cubicBezTo>
                        <a:pt x="0" y="216"/>
                        <a:pt x="0" y="238"/>
                        <a:pt x="16" y="252"/>
                      </a:cubicBezTo>
                      <a:cubicBezTo>
                        <a:pt x="207" y="442"/>
                        <a:pt x="207" y="442"/>
                        <a:pt x="207" y="442"/>
                      </a:cubicBezTo>
                      <a:cubicBezTo>
                        <a:pt x="222" y="455"/>
                        <a:pt x="241" y="444"/>
                        <a:pt x="241" y="426"/>
                      </a:cubicBezTo>
                      <a:cubicBezTo>
                        <a:pt x="241" y="381"/>
                        <a:pt x="241" y="381"/>
                        <a:pt x="241" y="381"/>
                      </a:cubicBezTo>
                      <a:cubicBezTo>
                        <a:pt x="241" y="381"/>
                        <a:pt x="633" y="381"/>
                        <a:pt x="683" y="381"/>
                      </a:cubicBezTo>
                      <a:cubicBezTo>
                        <a:pt x="739" y="381"/>
                        <a:pt x="784" y="411"/>
                        <a:pt x="784" y="446"/>
                      </a:cubicBezTo>
                      <a:cubicBezTo>
                        <a:pt x="784" y="446"/>
                        <a:pt x="788" y="421"/>
                        <a:pt x="763" y="390"/>
                      </a:cubicBezTo>
                      <a:cubicBezTo>
                        <a:pt x="750" y="375"/>
                        <a:pt x="492" y="94"/>
                        <a:pt x="492" y="94"/>
                      </a:cubicBezTo>
                      <a:close/>
                    </a:path>
                  </a:pathLst>
                </a:custGeom>
                <a:solidFill>
                  <a:srgbClr val="90C74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705">
                    <a:latin typeface="Arial" panose="020B0604020202020204" pitchFamily="34" charset="0"/>
                  </a:endParaRPr>
                </a:p>
              </p:txBody>
            </p:sp>
            <p:sp>
              <p:nvSpPr>
                <p:cNvPr id="10266" name="Freeform 8"/>
                <p:cNvSpPr/>
                <p:nvPr/>
              </p:nvSpPr>
              <p:spPr bwMode="auto">
                <a:xfrm rot="2700000">
                  <a:off x="730626" y="3067930"/>
                  <a:ext cx="1939775" cy="711551"/>
                </a:xfrm>
                <a:custGeom>
                  <a:avLst/>
                  <a:gdLst>
                    <a:gd name="T0" fmla="*/ 2147483647 w 820"/>
                    <a:gd name="T1" fmla="*/ 2147483647 h 301"/>
                    <a:gd name="T2" fmla="*/ 2147483647 w 820"/>
                    <a:gd name="T3" fmla="*/ 0 h 301"/>
                    <a:gd name="T4" fmla="*/ 0 w 820"/>
                    <a:gd name="T5" fmla="*/ 0 h 301"/>
                    <a:gd name="T6" fmla="*/ 0 w 820"/>
                    <a:gd name="T7" fmla="*/ 2147483647 h 301"/>
                    <a:gd name="T8" fmla="*/ 2147483647 w 820"/>
                    <a:gd name="T9" fmla="*/ 2147483647 h 301"/>
                    <a:gd name="T10" fmla="*/ 2147483647 w 820"/>
                    <a:gd name="T11" fmla="*/ 2147483647 h 301"/>
                    <a:gd name="T12" fmla="*/ 0 60000 65536"/>
                    <a:gd name="T13" fmla="*/ 0 60000 65536"/>
                    <a:gd name="T14" fmla="*/ 0 60000 65536"/>
                    <a:gd name="T15" fmla="*/ 0 60000 65536"/>
                    <a:gd name="T16" fmla="*/ 0 60000 65536"/>
                    <a:gd name="T17" fmla="*/ 0 60000 65536"/>
                    <a:gd name="T18" fmla="*/ 0 w 820"/>
                    <a:gd name="T19" fmla="*/ 0 h 301"/>
                    <a:gd name="T20" fmla="*/ 820 w 820"/>
                    <a:gd name="T21" fmla="*/ 301 h 301"/>
                  </a:gdLst>
                  <a:ahLst/>
                  <a:cxnLst>
                    <a:cxn ang="T12">
                      <a:pos x="T0" y="T1"/>
                    </a:cxn>
                    <a:cxn ang="T13">
                      <a:pos x="T2" y="T3"/>
                    </a:cxn>
                    <a:cxn ang="T14">
                      <a:pos x="T4" y="T5"/>
                    </a:cxn>
                    <a:cxn ang="T15">
                      <a:pos x="T6" y="T7"/>
                    </a:cxn>
                    <a:cxn ang="T16">
                      <a:pos x="T8" y="T9"/>
                    </a:cxn>
                    <a:cxn ang="T17">
                      <a:pos x="T10" y="T11"/>
                    </a:cxn>
                  </a:cxnLst>
                  <a:rect l="T18" t="T19" r="T20" b="T21"/>
                  <a:pathLst>
                    <a:path w="820" h="301">
                      <a:moveTo>
                        <a:pt x="539" y="282"/>
                      </a:moveTo>
                      <a:cubicBezTo>
                        <a:pt x="820" y="0"/>
                        <a:pt x="820" y="0"/>
                        <a:pt x="820" y="0"/>
                      </a:cubicBezTo>
                      <a:cubicBezTo>
                        <a:pt x="0" y="0"/>
                        <a:pt x="0" y="0"/>
                        <a:pt x="0" y="0"/>
                      </a:cubicBezTo>
                      <a:cubicBezTo>
                        <a:pt x="0" y="301"/>
                        <a:pt x="0" y="301"/>
                        <a:pt x="0" y="301"/>
                      </a:cubicBezTo>
                      <a:cubicBezTo>
                        <a:pt x="493" y="301"/>
                        <a:pt x="493" y="301"/>
                        <a:pt x="493" y="301"/>
                      </a:cubicBezTo>
                      <a:cubicBezTo>
                        <a:pt x="519" y="294"/>
                        <a:pt x="531" y="286"/>
                        <a:pt x="539" y="282"/>
                      </a:cubicBezTo>
                      <a:close/>
                    </a:path>
                  </a:pathLst>
                </a:cu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705">
                    <a:latin typeface="Arial" panose="020B0604020202020204" pitchFamily="34" charset="0"/>
                  </a:endParaRPr>
                </a:p>
              </p:txBody>
            </p:sp>
            <p:sp>
              <p:nvSpPr>
                <p:cNvPr id="10267" name="Freeform 9"/>
                <p:cNvSpPr/>
                <p:nvPr/>
              </p:nvSpPr>
              <p:spPr bwMode="auto">
                <a:xfrm rot="2700000">
                  <a:off x="2052721" y="2581222"/>
                  <a:ext cx="1081317" cy="1870820"/>
                </a:xfrm>
                <a:custGeom>
                  <a:avLst/>
                  <a:gdLst>
                    <a:gd name="T0" fmla="*/ 2147483647 w 457"/>
                    <a:gd name="T1" fmla="*/ 2147483647 h 791"/>
                    <a:gd name="T2" fmla="*/ 2147483647 w 457"/>
                    <a:gd name="T3" fmla="*/ 2147483647 h 791"/>
                    <a:gd name="T4" fmla="*/ 2147483647 w 457"/>
                    <a:gd name="T5" fmla="*/ 2147483647 h 791"/>
                    <a:gd name="T6" fmla="*/ 2147483647 w 457"/>
                    <a:gd name="T7" fmla="*/ 2147483647 h 791"/>
                    <a:gd name="T8" fmla="*/ 2147483647 w 457"/>
                    <a:gd name="T9" fmla="*/ 2147483647 h 791"/>
                    <a:gd name="T10" fmla="*/ 2147483647 w 457"/>
                    <a:gd name="T11" fmla="*/ 2147483647 h 791"/>
                    <a:gd name="T12" fmla="*/ 2147483647 w 457"/>
                    <a:gd name="T13" fmla="*/ 2147483647 h 791"/>
                    <a:gd name="T14" fmla="*/ 2147483647 w 457"/>
                    <a:gd name="T15" fmla="*/ 2147483647 h 791"/>
                    <a:gd name="T16" fmla="*/ 2147483647 w 457"/>
                    <a:gd name="T17" fmla="*/ 2147483647 h 791"/>
                    <a:gd name="T18" fmla="*/ 2147483647 w 457"/>
                    <a:gd name="T19" fmla="*/ 2147483647 h 791"/>
                    <a:gd name="T20" fmla="*/ 2147483647 w 457"/>
                    <a:gd name="T21" fmla="*/ 2147483647 h 791"/>
                    <a:gd name="T22" fmla="*/ 0 w 457"/>
                    <a:gd name="T23" fmla="*/ 2147483647 h 791"/>
                    <a:gd name="T24" fmla="*/ 2147483647 w 457"/>
                    <a:gd name="T25" fmla="*/ 2147483647 h 791"/>
                    <a:gd name="T26" fmla="*/ 2147483647 w 457"/>
                    <a:gd name="T27" fmla="*/ 2147483647 h 7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57"/>
                    <a:gd name="T43" fmla="*/ 0 h 791"/>
                    <a:gd name="T44" fmla="*/ 457 w 457"/>
                    <a:gd name="T45" fmla="*/ 791 h 7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57" h="791">
                      <a:moveTo>
                        <a:pt x="363" y="492"/>
                      </a:moveTo>
                      <a:cubicBezTo>
                        <a:pt x="378" y="477"/>
                        <a:pt x="381" y="445"/>
                        <a:pt x="381" y="418"/>
                      </a:cubicBezTo>
                      <a:cubicBezTo>
                        <a:pt x="381" y="241"/>
                        <a:pt x="381" y="241"/>
                        <a:pt x="381" y="241"/>
                      </a:cubicBezTo>
                      <a:cubicBezTo>
                        <a:pt x="428" y="241"/>
                        <a:pt x="428" y="241"/>
                        <a:pt x="428" y="241"/>
                      </a:cubicBezTo>
                      <a:cubicBezTo>
                        <a:pt x="445" y="241"/>
                        <a:pt x="457" y="221"/>
                        <a:pt x="444" y="207"/>
                      </a:cubicBezTo>
                      <a:cubicBezTo>
                        <a:pt x="254" y="16"/>
                        <a:pt x="254" y="16"/>
                        <a:pt x="254" y="16"/>
                      </a:cubicBezTo>
                      <a:cubicBezTo>
                        <a:pt x="241" y="0"/>
                        <a:pt x="218" y="0"/>
                        <a:pt x="204" y="16"/>
                      </a:cubicBezTo>
                      <a:cubicBezTo>
                        <a:pt x="15" y="207"/>
                        <a:pt x="15" y="207"/>
                        <a:pt x="15" y="207"/>
                      </a:cubicBezTo>
                      <a:cubicBezTo>
                        <a:pt x="2" y="222"/>
                        <a:pt x="13" y="241"/>
                        <a:pt x="31" y="241"/>
                      </a:cubicBezTo>
                      <a:cubicBezTo>
                        <a:pt x="75" y="241"/>
                        <a:pt x="75" y="241"/>
                        <a:pt x="75" y="241"/>
                      </a:cubicBezTo>
                      <a:cubicBezTo>
                        <a:pt x="75" y="241"/>
                        <a:pt x="75" y="633"/>
                        <a:pt x="75" y="683"/>
                      </a:cubicBezTo>
                      <a:cubicBezTo>
                        <a:pt x="75" y="739"/>
                        <a:pt x="42" y="784"/>
                        <a:pt x="0" y="784"/>
                      </a:cubicBezTo>
                      <a:cubicBezTo>
                        <a:pt x="0" y="784"/>
                        <a:pt x="31" y="791"/>
                        <a:pt x="66" y="762"/>
                      </a:cubicBezTo>
                      <a:cubicBezTo>
                        <a:pt x="81" y="750"/>
                        <a:pt x="363" y="492"/>
                        <a:pt x="363" y="492"/>
                      </a:cubicBezTo>
                      <a:close/>
                    </a:path>
                  </a:pathLst>
                </a:custGeom>
                <a:solidFill>
                  <a:srgbClr val="01583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705">
                    <a:latin typeface="Arial" panose="020B0604020202020204" pitchFamily="34" charset="0"/>
                  </a:endParaRPr>
                </a:p>
              </p:txBody>
            </p:sp>
            <p:sp>
              <p:nvSpPr>
                <p:cNvPr id="10268" name="Freeform 10"/>
                <p:cNvSpPr/>
                <p:nvPr/>
              </p:nvSpPr>
              <p:spPr bwMode="auto">
                <a:xfrm rot="2700000">
                  <a:off x="614612" y="726093"/>
                  <a:ext cx="712551" cy="1941775"/>
                </a:xfrm>
                <a:custGeom>
                  <a:avLst/>
                  <a:gdLst>
                    <a:gd name="T0" fmla="*/ 2147483647 w 301"/>
                    <a:gd name="T1" fmla="*/ 2147483647 h 821"/>
                    <a:gd name="T2" fmla="*/ 2147483647 w 301"/>
                    <a:gd name="T3" fmla="*/ 2147483647 h 821"/>
                    <a:gd name="T4" fmla="*/ 2147483647 w 301"/>
                    <a:gd name="T5" fmla="*/ 0 h 821"/>
                    <a:gd name="T6" fmla="*/ 0 w 301"/>
                    <a:gd name="T7" fmla="*/ 0 h 821"/>
                    <a:gd name="T8" fmla="*/ 0 w 301"/>
                    <a:gd name="T9" fmla="*/ 2147483647 h 821"/>
                    <a:gd name="T10" fmla="*/ 2147483647 w 301"/>
                    <a:gd name="T11" fmla="*/ 2147483647 h 821"/>
                    <a:gd name="T12" fmla="*/ 0 60000 65536"/>
                    <a:gd name="T13" fmla="*/ 0 60000 65536"/>
                    <a:gd name="T14" fmla="*/ 0 60000 65536"/>
                    <a:gd name="T15" fmla="*/ 0 60000 65536"/>
                    <a:gd name="T16" fmla="*/ 0 60000 65536"/>
                    <a:gd name="T17" fmla="*/ 0 60000 65536"/>
                    <a:gd name="T18" fmla="*/ 0 w 301"/>
                    <a:gd name="T19" fmla="*/ 0 h 821"/>
                    <a:gd name="T20" fmla="*/ 301 w 301"/>
                    <a:gd name="T21" fmla="*/ 821 h 821"/>
                  </a:gdLst>
                  <a:ahLst/>
                  <a:cxnLst>
                    <a:cxn ang="T12">
                      <a:pos x="T0" y="T1"/>
                    </a:cxn>
                    <a:cxn ang="T13">
                      <a:pos x="T2" y="T3"/>
                    </a:cxn>
                    <a:cxn ang="T14">
                      <a:pos x="T4" y="T5"/>
                    </a:cxn>
                    <a:cxn ang="T15">
                      <a:pos x="T6" y="T7"/>
                    </a:cxn>
                    <a:cxn ang="T16">
                      <a:pos x="T8" y="T9"/>
                    </a:cxn>
                    <a:cxn ang="T17">
                      <a:pos x="T10" y="T11"/>
                    </a:cxn>
                  </a:cxnLst>
                  <a:rect l="T18" t="T19" r="T20" b="T21"/>
                  <a:pathLst>
                    <a:path w="301" h="821">
                      <a:moveTo>
                        <a:pt x="20" y="539"/>
                      </a:moveTo>
                      <a:cubicBezTo>
                        <a:pt x="301" y="821"/>
                        <a:pt x="301" y="821"/>
                        <a:pt x="301" y="821"/>
                      </a:cubicBezTo>
                      <a:cubicBezTo>
                        <a:pt x="301" y="0"/>
                        <a:pt x="301" y="0"/>
                        <a:pt x="301" y="0"/>
                      </a:cubicBezTo>
                      <a:cubicBezTo>
                        <a:pt x="0" y="0"/>
                        <a:pt x="0" y="0"/>
                        <a:pt x="0" y="0"/>
                      </a:cubicBezTo>
                      <a:cubicBezTo>
                        <a:pt x="0" y="493"/>
                        <a:pt x="0" y="493"/>
                        <a:pt x="0" y="493"/>
                      </a:cubicBezTo>
                      <a:cubicBezTo>
                        <a:pt x="7" y="520"/>
                        <a:pt x="15" y="532"/>
                        <a:pt x="20" y="539"/>
                      </a:cubicBezTo>
                      <a:close/>
                    </a:path>
                  </a:pathLst>
                </a:cu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705">
                    <a:latin typeface="Arial" panose="020B0604020202020204" pitchFamily="34" charset="0"/>
                  </a:endParaRPr>
                </a:p>
              </p:txBody>
            </p:sp>
            <p:sp>
              <p:nvSpPr>
                <p:cNvPr id="10269" name="Freeform 11"/>
                <p:cNvSpPr/>
                <p:nvPr/>
              </p:nvSpPr>
              <p:spPr bwMode="auto">
                <a:xfrm rot="2700000">
                  <a:off x="-56035" y="2051393"/>
                  <a:ext cx="1870819" cy="1078320"/>
                </a:xfrm>
                <a:custGeom>
                  <a:avLst/>
                  <a:gdLst>
                    <a:gd name="T0" fmla="*/ 2147483647 w 791"/>
                    <a:gd name="T1" fmla="*/ 2147483647 h 456"/>
                    <a:gd name="T2" fmla="*/ 2147483647 w 791"/>
                    <a:gd name="T3" fmla="*/ 2147483647 h 456"/>
                    <a:gd name="T4" fmla="*/ 2147483647 w 791"/>
                    <a:gd name="T5" fmla="*/ 2147483647 h 456"/>
                    <a:gd name="T6" fmla="*/ 2147483647 w 791"/>
                    <a:gd name="T7" fmla="*/ 2147483647 h 456"/>
                    <a:gd name="T8" fmla="*/ 2147483647 w 791"/>
                    <a:gd name="T9" fmla="*/ 2147483647 h 456"/>
                    <a:gd name="T10" fmla="*/ 2147483647 w 791"/>
                    <a:gd name="T11" fmla="*/ 2147483647 h 456"/>
                    <a:gd name="T12" fmla="*/ 2147483647 w 791"/>
                    <a:gd name="T13" fmla="*/ 2147483647 h 456"/>
                    <a:gd name="T14" fmla="*/ 2147483647 w 791"/>
                    <a:gd name="T15" fmla="*/ 2147483647 h 456"/>
                    <a:gd name="T16" fmla="*/ 2147483647 w 791"/>
                    <a:gd name="T17" fmla="*/ 2147483647 h 456"/>
                    <a:gd name="T18" fmla="*/ 2147483647 w 791"/>
                    <a:gd name="T19" fmla="*/ 2147483647 h 456"/>
                    <a:gd name="T20" fmla="*/ 2147483647 w 791"/>
                    <a:gd name="T21" fmla="*/ 2147483647 h 456"/>
                    <a:gd name="T22" fmla="*/ 2147483647 w 791"/>
                    <a:gd name="T23" fmla="*/ 0 h 456"/>
                    <a:gd name="T24" fmla="*/ 2147483647 w 791"/>
                    <a:gd name="T25" fmla="*/ 2147483647 h 456"/>
                    <a:gd name="T26" fmla="*/ 2147483647 w 791"/>
                    <a:gd name="T27" fmla="*/ 2147483647 h 4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91"/>
                    <a:gd name="T43" fmla="*/ 0 h 456"/>
                    <a:gd name="T44" fmla="*/ 791 w 791"/>
                    <a:gd name="T45" fmla="*/ 456 h 45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91" h="456">
                      <a:moveTo>
                        <a:pt x="298" y="362"/>
                      </a:moveTo>
                      <a:cubicBezTo>
                        <a:pt x="314" y="378"/>
                        <a:pt x="345" y="381"/>
                        <a:pt x="373" y="381"/>
                      </a:cubicBezTo>
                      <a:cubicBezTo>
                        <a:pt x="550" y="381"/>
                        <a:pt x="550" y="381"/>
                        <a:pt x="550" y="381"/>
                      </a:cubicBezTo>
                      <a:cubicBezTo>
                        <a:pt x="550" y="428"/>
                        <a:pt x="550" y="428"/>
                        <a:pt x="550" y="428"/>
                      </a:cubicBezTo>
                      <a:cubicBezTo>
                        <a:pt x="550" y="444"/>
                        <a:pt x="569" y="456"/>
                        <a:pt x="584" y="444"/>
                      </a:cubicBezTo>
                      <a:cubicBezTo>
                        <a:pt x="774" y="254"/>
                        <a:pt x="774" y="254"/>
                        <a:pt x="774" y="254"/>
                      </a:cubicBezTo>
                      <a:cubicBezTo>
                        <a:pt x="791" y="240"/>
                        <a:pt x="791" y="218"/>
                        <a:pt x="774" y="204"/>
                      </a:cubicBezTo>
                      <a:cubicBezTo>
                        <a:pt x="584" y="14"/>
                        <a:pt x="584" y="14"/>
                        <a:pt x="584" y="14"/>
                      </a:cubicBezTo>
                      <a:cubicBezTo>
                        <a:pt x="569" y="2"/>
                        <a:pt x="550" y="12"/>
                        <a:pt x="550" y="31"/>
                      </a:cubicBezTo>
                      <a:cubicBezTo>
                        <a:pt x="549" y="75"/>
                        <a:pt x="549" y="75"/>
                        <a:pt x="549" y="75"/>
                      </a:cubicBezTo>
                      <a:cubicBezTo>
                        <a:pt x="549" y="75"/>
                        <a:pt x="157" y="75"/>
                        <a:pt x="107" y="75"/>
                      </a:cubicBezTo>
                      <a:cubicBezTo>
                        <a:pt x="51" y="75"/>
                        <a:pt x="6" y="42"/>
                        <a:pt x="6" y="0"/>
                      </a:cubicBezTo>
                      <a:cubicBezTo>
                        <a:pt x="6" y="0"/>
                        <a:pt x="0" y="31"/>
                        <a:pt x="28" y="66"/>
                      </a:cubicBezTo>
                      <a:cubicBezTo>
                        <a:pt x="40" y="81"/>
                        <a:pt x="298" y="362"/>
                        <a:pt x="298" y="362"/>
                      </a:cubicBezTo>
                      <a:close/>
                    </a:path>
                  </a:pathLst>
                </a:custGeom>
                <a:solidFill>
                  <a:srgbClr val="90C74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705">
                    <a:latin typeface="Arial" panose="020B0604020202020204" pitchFamily="34" charset="0"/>
                  </a:endParaRPr>
                </a:p>
              </p:txBody>
            </p:sp>
          </p:grpSp>
          <p:sp>
            <p:nvSpPr>
              <p:cNvPr id="10262" name="Freeform 12"/>
              <p:cNvSpPr/>
              <p:nvPr/>
            </p:nvSpPr>
            <p:spPr bwMode="auto">
              <a:xfrm rot="2700000">
                <a:off x="1261261" y="-56035"/>
                <a:ext cx="1081317" cy="1870820"/>
              </a:xfrm>
              <a:custGeom>
                <a:avLst/>
                <a:gdLst>
                  <a:gd name="T0" fmla="*/ 2147483647 w 457"/>
                  <a:gd name="T1" fmla="*/ 2147483647 h 791"/>
                  <a:gd name="T2" fmla="*/ 2147483647 w 457"/>
                  <a:gd name="T3" fmla="*/ 2147483647 h 791"/>
                  <a:gd name="T4" fmla="*/ 2147483647 w 457"/>
                  <a:gd name="T5" fmla="*/ 2147483647 h 791"/>
                  <a:gd name="T6" fmla="*/ 2147483647 w 457"/>
                  <a:gd name="T7" fmla="*/ 2147483647 h 791"/>
                  <a:gd name="T8" fmla="*/ 2147483647 w 457"/>
                  <a:gd name="T9" fmla="*/ 2147483647 h 791"/>
                  <a:gd name="T10" fmla="*/ 2147483647 w 457"/>
                  <a:gd name="T11" fmla="*/ 2147483647 h 791"/>
                  <a:gd name="T12" fmla="*/ 2147483647 w 457"/>
                  <a:gd name="T13" fmla="*/ 2147483647 h 791"/>
                  <a:gd name="T14" fmla="*/ 2147483647 w 457"/>
                  <a:gd name="T15" fmla="*/ 2147483647 h 791"/>
                  <a:gd name="T16" fmla="*/ 2147483647 w 457"/>
                  <a:gd name="T17" fmla="*/ 2147483647 h 791"/>
                  <a:gd name="T18" fmla="*/ 2147483647 w 457"/>
                  <a:gd name="T19" fmla="*/ 2147483647 h 791"/>
                  <a:gd name="T20" fmla="*/ 2147483647 w 457"/>
                  <a:gd name="T21" fmla="*/ 2147483647 h 791"/>
                  <a:gd name="T22" fmla="*/ 2147483647 w 457"/>
                  <a:gd name="T23" fmla="*/ 2147483647 h 791"/>
                  <a:gd name="T24" fmla="*/ 2147483647 w 457"/>
                  <a:gd name="T25" fmla="*/ 2147483647 h 791"/>
                  <a:gd name="T26" fmla="*/ 2147483647 w 457"/>
                  <a:gd name="T27" fmla="*/ 2147483647 h 7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57"/>
                  <a:gd name="T43" fmla="*/ 0 h 791"/>
                  <a:gd name="T44" fmla="*/ 457 w 457"/>
                  <a:gd name="T45" fmla="*/ 791 h 7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57" h="791">
                    <a:moveTo>
                      <a:pt x="94" y="299"/>
                    </a:moveTo>
                    <a:cubicBezTo>
                      <a:pt x="79" y="315"/>
                      <a:pt x="75" y="346"/>
                      <a:pt x="75" y="373"/>
                    </a:cubicBezTo>
                    <a:cubicBezTo>
                      <a:pt x="75" y="550"/>
                      <a:pt x="75" y="550"/>
                      <a:pt x="75" y="550"/>
                    </a:cubicBezTo>
                    <a:cubicBezTo>
                      <a:pt x="29" y="550"/>
                      <a:pt x="29" y="550"/>
                      <a:pt x="29" y="550"/>
                    </a:cubicBezTo>
                    <a:cubicBezTo>
                      <a:pt x="12" y="550"/>
                      <a:pt x="0" y="570"/>
                      <a:pt x="13" y="585"/>
                    </a:cubicBezTo>
                    <a:cubicBezTo>
                      <a:pt x="202" y="775"/>
                      <a:pt x="202" y="775"/>
                      <a:pt x="202" y="775"/>
                    </a:cubicBezTo>
                    <a:cubicBezTo>
                      <a:pt x="216" y="791"/>
                      <a:pt x="239" y="791"/>
                      <a:pt x="253" y="775"/>
                    </a:cubicBezTo>
                    <a:cubicBezTo>
                      <a:pt x="442" y="585"/>
                      <a:pt x="442" y="585"/>
                      <a:pt x="442" y="585"/>
                    </a:cubicBezTo>
                    <a:cubicBezTo>
                      <a:pt x="455" y="570"/>
                      <a:pt x="444" y="550"/>
                      <a:pt x="426" y="550"/>
                    </a:cubicBezTo>
                    <a:cubicBezTo>
                      <a:pt x="381" y="550"/>
                      <a:pt x="381" y="550"/>
                      <a:pt x="381" y="550"/>
                    </a:cubicBezTo>
                    <a:cubicBezTo>
                      <a:pt x="381" y="550"/>
                      <a:pt x="381" y="158"/>
                      <a:pt x="381" y="108"/>
                    </a:cubicBezTo>
                    <a:cubicBezTo>
                      <a:pt x="381" y="52"/>
                      <a:pt x="414" y="7"/>
                      <a:pt x="457" y="7"/>
                    </a:cubicBezTo>
                    <a:cubicBezTo>
                      <a:pt x="457" y="7"/>
                      <a:pt x="426" y="0"/>
                      <a:pt x="390" y="29"/>
                    </a:cubicBezTo>
                    <a:cubicBezTo>
                      <a:pt x="375" y="41"/>
                      <a:pt x="94" y="299"/>
                      <a:pt x="94" y="299"/>
                    </a:cubicBezTo>
                    <a:close/>
                  </a:path>
                </a:pathLst>
              </a:custGeom>
              <a:solidFill>
                <a:srgbClr val="01583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705">
                  <a:latin typeface="Arial" panose="020B0604020202020204" pitchFamily="34" charset="0"/>
                </a:endParaRPr>
              </a:p>
            </p:txBody>
          </p:sp>
        </p:grpSp>
        <p:sp>
          <p:nvSpPr>
            <p:cNvPr id="10257" name="文本框 62"/>
            <p:cNvSpPr txBox="1">
              <a:spLocks noChangeArrowheads="1"/>
            </p:cNvSpPr>
            <p:nvPr/>
          </p:nvSpPr>
          <p:spPr bwMode="auto">
            <a:xfrm>
              <a:off x="1194649" y="923100"/>
              <a:ext cx="611709" cy="547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微软雅黑 Light" panose="020B0502040204020203"/>
                  <a:cs typeface="微软雅黑 Light" panose="020B0502040204020203"/>
                </a:defRPr>
              </a:lvl1pPr>
              <a:lvl2pPr marL="742950" indent="-285750" eaLnBrk="0" hangingPunct="0">
                <a:defRPr>
                  <a:solidFill>
                    <a:schemeClr val="tx1"/>
                  </a:solidFill>
                  <a:latin typeface="Calibri" panose="020F0502020204030204" pitchFamily="34" charset="0"/>
                  <a:ea typeface="微软雅黑 Light" panose="020B0502040204020203"/>
                  <a:cs typeface="微软雅黑 Light" panose="020B0502040204020203"/>
                </a:defRPr>
              </a:lvl2pPr>
              <a:lvl3pPr marL="1143000" indent="-228600" eaLnBrk="0" hangingPunct="0">
                <a:defRPr>
                  <a:solidFill>
                    <a:schemeClr val="tx1"/>
                  </a:solidFill>
                  <a:latin typeface="Calibri" panose="020F0502020204030204" pitchFamily="34" charset="0"/>
                  <a:ea typeface="微软雅黑 Light" panose="020B0502040204020203"/>
                  <a:cs typeface="微软雅黑 Light" panose="020B0502040204020203"/>
                </a:defRPr>
              </a:lvl3pPr>
              <a:lvl4pPr marL="1600200" indent="-228600" eaLnBrk="0" hangingPunct="0">
                <a:defRPr>
                  <a:solidFill>
                    <a:schemeClr val="tx1"/>
                  </a:solidFill>
                  <a:latin typeface="Calibri" panose="020F0502020204030204" pitchFamily="34" charset="0"/>
                  <a:ea typeface="微软雅黑 Light" panose="020B0502040204020203"/>
                  <a:cs typeface="微软雅黑 Light" panose="020B0502040204020203"/>
                </a:defRPr>
              </a:lvl4pPr>
              <a:lvl5pPr marL="2057400" indent="-228600" eaLnBrk="0" hangingPunct="0">
                <a:defRPr>
                  <a:solidFill>
                    <a:schemeClr val="tx1"/>
                  </a:solidFill>
                  <a:latin typeface="Calibri" panose="020F0502020204030204" pitchFamily="34" charset="0"/>
                  <a:ea typeface="微软雅黑 Light" panose="020B0502040204020203"/>
                  <a:cs typeface="微软雅黑 Light" panose="020B0502040204020203"/>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a:cs typeface="微软雅黑 Light" panose="020B0502040204020203"/>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a:cs typeface="微软雅黑 Light" panose="020B0502040204020203"/>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a:cs typeface="微软雅黑 Light" panose="020B0502040204020203"/>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a:cs typeface="微软雅黑 Light" panose="020B0502040204020203"/>
                </a:defRPr>
              </a:lvl9pPr>
            </a:lstStyle>
            <a:p>
              <a:pPr eaLnBrk="1" hangingPunct="1">
                <a:buFont typeface="Arial" panose="020B0604020202020204" pitchFamily="34" charset="0"/>
                <a:buNone/>
              </a:pPr>
              <a:r>
                <a:rPr lang="en-US" altLang="zh-CN" sz="2655" dirty="0">
                  <a:solidFill>
                    <a:schemeClr val="bg1"/>
                  </a:solidFill>
                  <a:latin typeface="Arial" panose="020B0604020202020204" pitchFamily="34" charset="0"/>
                </a:rPr>
                <a:t>01</a:t>
              </a:r>
              <a:endParaRPr lang="zh-CN" altLang="en-US" sz="2655" dirty="0">
                <a:solidFill>
                  <a:schemeClr val="bg1"/>
                </a:solidFill>
                <a:latin typeface="Arial" panose="020B0604020202020204" pitchFamily="34" charset="0"/>
              </a:endParaRPr>
            </a:p>
          </p:txBody>
        </p:sp>
        <p:sp>
          <p:nvSpPr>
            <p:cNvPr id="10258" name="文本框 63"/>
            <p:cNvSpPr txBox="1">
              <a:spLocks noChangeArrowheads="1"/>
            </p:cNvSpPr>
            <p:nvPr/>
          </p:nvSpPr>
          <p:spPr bwMode="auto">
            <a:xfrm>
              <a:off x="939877" y="2659858"/>
              <a:ext cx="611709" cy="547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微软雅黑 Light" panose="020B0502040204020203"/>
                  <a:cs typeface="微软雅黑 Light" panose="020B0502040204020203"/>
                </a:defRPr>
              </a:lvl1pPr>
              <a:lvl2pPr marL="742950" indent="-285750" eaLnBrk="0" hangingPunct="0">
                <a:defRPr>
                  <a:solidFill>
                    <a:schemeClr val="tx1"/>
                  </a:solidFill>
                  <a:latin typeface="Calibri" panose="020F0502020204030204" pitchFamily="34" charset="0"/>
                  <a:ea typeface="微软雅黑 Light" panose="020B0502040204020203"/>
                  <a:cs typeface="微软雅黑 Light" panose="020B0502040204020203"/>
                </a:defRPr>
              </a:lvl2pPr>
              <a:lvl3pPr marL="1143000" indent="-228600" eaLnBrk="0" hangingPunct="0">
                <a:defRPr>
                  <a:solidFill>
                    <a:schemeClr val="tx1"/>
                  </a:solidFill>
                  <a:latin typeface="Calibri" panose="020F0502020204030204" pitchFamily="34" charset="0"/>
                  <a:ea typeface="微软雅黑 Light" panose="020B0502040204020203"/>
                  <a:cs typeface="微软雅黑 Light" panose="020B0502040204020203"/>
                </a:defRPr>
              </a:lvl3pPr>
              <a:lvl4pPr marL="1600200" indent="-228600" eaLnBrk="0" hangingPunct="0">
                <a:defRPr>
                  <a:solidFill>
                    <a:schemeClr val="tx1"/>
                  </a:solidFill>
                  <a:latin typeface="Calibri" panose="020F0502020204030204" pitchFamily="34" charset="0"/>
                  <a:ea typeface="微软雅黑 Light" panose="020B0502040204020203"/>
                  <a:cs typeface="微软雅黑 Light" panose="020B0502040204020203"/>
                </a:defRPr>
              </a:lvl4pPr>
              <a:lvl5pPr marL="2057400" indent="-228600" eaLnBrk="0" hangingPunct="0">
                <a:defRPr>
                  <a:solidFill>
                    <a:schemeClr val="tx1"/>
                  </a:solidFill>
                  <a:latin typeface="Calibri" panose="020F0502020204030204" pitchFamily="34" charset="0"/>
                  <a:ea typeface="微软雅黑 Light" panose="020B0502040204020203"/>
                  <a:cs typeface="微软雅黑 Light" panose="020B0502040204020203"/>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a:cs typeface="微软雅黑 Light" panose="020B0502040204020203"/>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a:cs typeface="微软雅黑 Light" panose="020B0502040204020203"/>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a:cs typeface="微软雅黑 Light" panose="020B0502040204020203"/>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a:cs typeface="微软雅黑 Light" panose="020B0502040204020203"/>
                </a:defRPr>
              </a:lvl9pPr>
            </a:lstStyle>
            <a:p>
              <a:pPr eaLnBrk="1" hangingPunct="1">
                <a:buFont typeface="Arial" panose="020B0604020202020204" pitchFamily="34" charset="0"/>
                <a:buNone/>
              </a:pPr>
              <a:r>
                <a:rPr lang="en-US" altLang="zh-CN" sz="2655" dirty="0">
                  <a:solidFill>
                    <a:schemeClr val="bg1"/>
                  </a:solidFill>
                  <a:latin typeface="Arial" panose="020B0604020202020204" pitchFamily="34" charset="0"/>
                </a:rPr>
                <a:t>04</a:t>
              </a:r>
              <a:endParaRPr lang="zh-CN" altLang="en-US" sz="2655" dirty="0">
                <a:solidFill>
                  <a:schemeClr val="bg1"/>
                </a:solidFill>
                <a:latin typeface="Arial" panose="020B0604020202020204" pitchFamily="34" charset="0"/>
              </a:endParaRPr>
            </a:p>
          </p:txBody>
        </p:sp>
        <p:sp>
          <p:nvSpPr>
            <p:cNvPr id="10259" name="文本框 64"/>
            <p:cNvSpPr txBox="1">
              <a:spLocks noChangeArrowheads="1"/>
            </p:cNvSpPr>
            <p:nvPr/>
          </p:nvSpPr>
          <p:spPr bwMode="auto">
            <a:xfrm>
              <a:off x="2599880" y="2894696"/>
              <a:ext cx="611709" cy="547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微软雅黑 Light" panose="020B0502040204020203"/>
                  <a:cs typeface="微软雅黑 Light" panose="020B0502040204020203"/>
                </a:defRPr>
              </a:lvl1pPr>
              <a:lvl2pPr marL="742950" indent="-285750" eaLnBrk="0" hangingPunct="0">
                <a:defRPr>
                  <a:solidFill>
                    <a:schemeClr val="tx1"/>
                  </a:solidFill>
                  <a:latin typeface="Calibri" panose="020F0502020204030204" pitchFamily="34" charset="0"/>
                  <a:ea typeface="微软雅黑 Light" panose="020B0502040204020203"/>
                  <a:cs typeface="微软雅黑 Light" panose="020B0502040204020203"/>
                </a:defRPr>
              </a:lvl2pPr>
              <a:lvl3pPr marL="1143000" indent="-228600" eaLnBrk="0" hangingPunct="0">
                <a:defRPr>
                  <a:solidFill>
                    <a:schemeClr val="tx1"/>
                  </a:solidFill>
                  <a:latin typeface="Calibri" panose="020F0502020204030204" pitchFamily="34" charset="0"/>
                  <a:ea typeface="微软雅黑 Light" panose="020B0502040204020203"/>
                  <a:cs typeface="微软雅黑 Light" panose="020B0502040204020203"/>
                </a:defRPr>
              </a:lvl3pPr>
              <a:lvl4pPr marL="1600200" indent="-228600" eaLnBrk="0" hangingPunct="0">
                <a:defRPr>
                  <a:solidFill>
                    <a:schemeClr val="tx1"/>
                  </a:solidFill>
                  <a:latin typeface="Calibri" panose="020F0502020204030204" pitchFamily="34" charset="0"/>
                  <a:ea typeface="微软雅黑 Light" panose="020B0502040204020203"/>
                  <a:cs typeface="微软雅黑 Light" panose="020B0502040204020203"/>
                </a:defRPr>
              </a:lvl4pPr>
              <a:lvl5pPr marL="2057400" indent="-228600" eaLnBrk="0" hangingPunct="0">
                <a:defRPr>
                  <a:solidFill>
                    <a:schemeClr val="tx1"/>
                  </a:solidFill>
                  <a:latin typeface="Calibri" panose="020F0502020204030204" pitchFamily="34" charset="0"/>
                  <a:ea typeface="微软雅黑 Light" panose="020B0502040204020203"/>
                  <a:cs typeface="微软雅黑 Light" panose="020B0502040204020203"/>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a:cs typeface="微软雅黑 Light" panose="020B0502040204020203"/>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a:cs typeface="微软雅黑 Light" panose="020B0502040204020203"/>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a:cs typeface="微软雅黑 Light" panose="020B0502040204020203"/>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a:cs typeface="微软雅黑 Light" panose="020B0502040204020203"/>
                </a:defRPr>
              </a:lvl9pPr>
            </a:lstStyle>
            <a:p>
              <a:pPr eaLnBrk="1" hangingPunct="1">
                <a:buFont typeface="Arial" panose="020B0604020202020204" pitchFamily="34" charset="0"/>
                <a:buNone/>
              </a:pPr>
              <a:r>
                <a:rPr lang="en-US" altLang="zh-CN" sz="2655" dirty="0">
                  <a:solidFill>
                    <a:schemeClr val="bg1"/>
                  </a:solidFill>
                  <a:latin typeface="Arial" panose="020B0604020202020204" pitchFamily="34" charset="0"/>
                </a:rPr>
                <a:t>03</a:t>
              </a:r>
              <a:endParaRPr lang="zh-CN" altLang="en-US" sz="2655" dirty="0">
                <a:solidFill>
                  <a:schemeClr val="bg1"/>
                </a:solidFill>
                <a:latin typeface="Arial" panose="020B0604020202020204" pitchFamily="34" charset="0"/>
              </a:endParaRPr>
            </a:p>
          </p:txBody>
        </p:sp>
        <p:sp>
          <p:nvSpPr>
            <p:cNvPr id="10260" name="文本框 65"/>
            <p:cNvSpPr txBox="1">
              <a:spLocks noChangeArrowheads="1"/>
            </p:cNvSpPr>
            <p:nvPr/>
          </p:nvSpPr>
          <p:spPr bwMode="auto">
            <a:xfrm>
              <a:off x="2913357" y="1212606"/>
              <a:ext cx="611709" cy="547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微软雅黑 Light" panose="020B0502040204020203"/>
                  <a:cs typeface="微软雅黑 Light" panose="020B0502040204020203"/>
                </a:defRPr>
              </a:lvl1pPr>
              <a:lvl2pPr marL="742950" indent="-285750" eaLnBrk="0" hangingPunct="0">
                <a:defRPr>
                  <a:solidFill>
                    <a:schemeClr val="tx1"/>
                  </a:solidFill>
                  <a:latin typeface="Calibri" panose="020F0502020204030204" pitchFamily="34" charset="0"/>
                  <a:ea typeface="微软雅黑 Light" panose="020B0502040204020203"/>
                  <a:cs typeface="微软雅黑 Light" panose="020B0502040204020203"/>
                </a:defRPr>
              </a:lvl2pPr>
              <a:lvl3pPr marL="1143000" indent="-228600" eaLnBrk="0" hangingPunct="0">
                <a:defRPr>
                  <a:solidFill>
                    <a:schemeClr val="tx1"/>
                  </a:solidFill>
                  <a:latin typeface="Calibri" panose="020F0502020204030204" pitchFamily="34" charset="0"/>
                  <a:ea typeface="微软雅黑 Light" panose="020B0502040204020203"/>
                  <a:cs typeface="微软雅黑 Light" panose="020B0502040204020203"/>
                </a:defRPr>
              </a:lvl3pPr>
              <a:lvl4pPr marL="1600200" indent="-228600" eaLnBrk="0" hangingPunct="0">
                <a:defRPr>
                  <a:solidFill>
                    <a:schemeClr val="tx1"/>
                  </a:solidFill>
                  <a:latin typeface="Calibri" panose="020F0502020204030204" pitchFamily="34" charset="0"/>
                  <a:ea typeface="微软雅黑 Light" panose="020B0502040204020203"/>
                  <a:cs typeface="微软雅黑 Light" panose="020B0502040204020203"/>
                </a:defRPr>
              </a:lvl4pPr>
              <a:lvl5pPr marL="2057400" indent="-228600" eaLnBrk="0" hangingPunct="0">
                <a:defRPr>
                  <a:solidFill>
                    <a:schemeClr val="tx1"/>
                  </a:solidFill>
                  <a:latin typeface="Calibri" panose="020F0502020204030204" pitchFamily="34" charset="0"/>
                  <a:ea typeface="微软雅黑 Light" panose="020B0502040204020203"/>
                  <a:cs typeface="微软雅黑 Light" panose="020B0502040204020203"/>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a:cs typeface="微软雅黑 Light" panose="020B0502040204020203"/>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a:cs typeface="微软雅黑 Light" panose="020B0502040204020203"/>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a:cs typeface="微软雅黑 Light" panose="020B0502040204020203"/>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a:cs typeface="微软雅黑 Light" panose="020B0502040204020203"/>
                </a:defRPr>
              </a:lvl9pPr>
            </a:lstStyle>
            <a:p>
              <a:pPr eaLnBrk="1" hangingPunct="1">
                <a:buFont typeface="Arial" panose="020B0604020202020204" pitchFamily="34" charset="0"/>
                <a:buNone/>
              </a:pPr>
              <a:r>
                <a:rPr lang="en-US" altLang="zh-CN" sz="2655" dirty="0">
                  <a:solidFill>
                    <a:schemeClr val="bg1"/>
                  </a:solidFill>
                  <a:latin typeface="Arial" panose="020B0604020202020204" pitchFamily="34" charset="0"/>
                </a:rPr>
                <a:t>02</a:t>
              </a:r>
              <a:endParaRPr lang="zh-CN" altLang="en-US" sz="2655" dirty="0">
                <a:solidFill>
                  <a:schemeClr val="bg1"/>
                </a:solidFill>
                <a:latin typeface="Arial" panose="020B0604020202020204" pitchFamily="34" charset="0"/>
              </a:endParaRPr>
            </a:p>
          </p:txBody>
        </p:sp>
      </p:grpSp>
      <p:sp>
        <p:nvSpPr>
          <p:cNvPr id="46" name="TextBox 23"/>
          <p:cNvSpPr txBox="1"/>
          <p:nvPr/>
        </p:nvSpPr>
        <p:spPr>
          <a:xfrm>
            <a:off x="3007033" y="1638382"/>
            <a:ext cx="2447750" cy="289560"/>
          </a:xfrm>
          <a:prstGeom prst="rect">
            <a:avLst/>
          </a:prstGeom>
          <a:noFill/>
        </p:spPr>
        <p:txBody>
          <a:bodyPr wrap="square" rtlCol="0">
            <a:spAutoFit/>
          </a:bodyPr>
          <a:lstStyle/>
          <a:p>
            <a:pPr algn="r">
              <a:lnSpc>
                <a:spcPct val="150000"/>
              </a:lnSpc>
            </a:pPr>
            <a:r>
              <a:rPr lang="zh-CN" altLang="en-US" sz="855" dirty="0">
                <a:latin typeface="微软雅黑" panose="020B0503020204020204" pitchFamily="34" charset="-122"/>
                <a:ea typeface="微软雅黑" panose="020B0503020204020204" pitchFamily="34" charset="-122"/>
                <a:sym typeface="+mn-ea"/>
              </a:rPr>
              <a:t>项目的业主方（甲方）</a:t>
            </a:r>
            <a:endParaRPr lang="en-GB" altLang="zh-CN" sz="855"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47" name="TextBox 24"/>
          <p:cNvSpPr txBox="1"/>
          <p:nvPr/>
        </p:nvSpPr>
        <p:spPr>
          <a:xfrm>
            <a:off x="4126196" y="1314386"/>
            <a:ext cx="1333500" cy="439420"/>
          </a:xfrm>
          <a:prstGeom prst="rect">
            <a:avLst/>
          </a:prstGeom>
          <a:noFill/>
        </p:spPr>
        <p:txBody>
          <a:bodyPr wrap="none" rtlCol="0">
            <a:spAutoFit/>
          </a:bodyPr>
          <a:lstStyle/>
          <a:p>
            <a:pPr algn="ctr">
              <a:lnSpc>
                <a:spcPct val="150000"/>
              </a:lnSpc>
              <a:defRPr/>
            </a:pPr>
            <a:r>
              <a:rPr lang="zh-CN" altLang="en-US" sz="1510" dirty="0">
                <a:latin typeface="微软雅黑" panose="020B0503020204020204" pitchFamily="34" charset="-122"/>
                <a:ea typeface="微软雅黑" panose="020B0503020204020204" pitchFamily="34" charset="-122"/>
                <a:sym typeface="+mn-ea"/>
              </a:rPr>
              <a:t>项目建设单位</a:t>
            </a:r>
            <a:endParaRPr lang="zh-CN" altLang="en-US" sz="1515" dirty="0">
              <a:solidFill>
                <a:schemeClr val="tx1">
                  <a:lumMod val="65000"/>
                  <a:lumOff val="35000"/>
                </a:schemeClr>
              </a:solidFill>
              <a:latin typeface="Arial" panose="020B0604020202020204" pitchFamily="34" charset="0"/>
              <a:ea typeface="微软雅黑" panose="020B0503020204020204" pitchFamily="34" charset="-122"/>
            </a:endParaRPr>
          </a:p>
        </p:txBody>
      </p:sp>
      <p:sp>
        <p:nvSpPr>
          <p:cNvPr id="48" name="TextBox 23"/>
          <p:cNvSpPr txBox="1"/>
          <p:nvPr/>
        </p:nvSpPr>
        <p:spPr>
          <a:xfrm>
            <a:off x="1072739" y="3811914"/>
            <a:ext cx="2447750" cy="487056"/>
          </a:xfrm>
          <a:prstGeom prst="rect">
            <a:avLst/>
          </a:prstGeom>
          <a:noFill/>
        </p:spPr>
        <p:txBody>
          <a:bodyPr wrap="square" rtlCol="0">
            <a:spAutoFit/>
          </a:bodyPr>
          <a:lstStyle/>
          <a:p>
            <a:pPr algn="r">
              <a:lnSpc>
                <a:spcPct val="150000"/>
              </a:lnSpc>
            </a:pPr>
            <a:r>
              <a:rPr lang="zh-CN" altLang="en-US" sz="855" dirty="0" smtClean="0">
                <a:solidFill>
                  <a:schemeClr val="tx1">
                    <a:lumMod val="65000"/>
                    <a:lumOff val="35000"/>
                  </a:schemeClr>
                </a:solidFill>
                <a:latin typeface="Arial" panose="020B0604020202020204" pitchFamily="34" charset="0"/>
                <a:ea typeface="微软雅黑" panose="020B0503020204020204" pitchFamily="34" charset="-122"/>
                <a:cs typeface="+mn-ea"/>
                <a:sym typeface="+mn-lt"/>
              </a:rPr>
              <a:t>总包、供应商、劳务、设计、分包等项目执行过程中出现的相关单位。</a:t>
            </a:r>
            <a:endParaRPr lang="en-GB" altLang="zh-CN" sz="855"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49" name="TextBox 24"/>
          <p:cNvSpPr txBox="1"/>
          <p:nvPr/>
        </p:nvSpPr>
        <p:spPr>
          <a:xfrm>
            <a:off x="2179368" y="3507796"/>
            <a:ext cx="1341120" cy="324485"/>
          </a:xfrm>
          <a:prstGeom prst="rect">
            <a:avLst/>
          </a:prstGeom>
          <a:noFill/>
        </p:spPr>
        <p:txBody>
          <a:bodyPr wrap="none" rtlCol="0">
            <a:spAutoFit/>
          </a:bodyPr>
          <a:lstStyle/>
          <a:p>
            <a:pPr algn="r" fontAlgn="auto">
              <a:spcBef>
                <a:spcPts val="0"/>
              </a:spcBef>
              <a:spcAft>
                <a:spcPts val="0"/>
              </a:spcAft>
              <a:defRPr/>
            </a:pPr>
            <a:r>
              <a:rPr lang="zh-CN" altLang="en-US" sz="1515" dirty="0">
                <a:solidFill>
                  <a:schemeClr val="tx1">
                    <a:lumMod val="65000"/>
                    <a:lumOff val="35000"/>
                  </a:schemeClr>
                </a:solidFill>
                <a:latin typeface="Arial" panose="020B0604020202020204" pitchFamily="34" charset="0"/>
                <a:ea typeface="微软雅黑" panose="020B0503020204020204" pitchFamily="34" charset="-122"/>
              </a:rPr>
              <a:t>项目相关单位</a:t>
            </a:r>
            <a:endParaRPr lang="zh-CN" altLang="en-US" sz="1515" dirty="0">
              <a:solidFill>
                <a:schemeClr val="tx1">
                  <a:lumMod val="65000"/>
                  <a:lumOff val="35000"/>
                </a:schemeClr>
              </a:solidFill>
              <a:latin typeface="Arial" panose="020B0604020202020204" pitchFamily="34" charset="0"/>
              <a:ea typeface="微软雅黑" panose="020B0503020204020204" pitchFamily="34" charset="-122"/>
            </a:endParaRPr>
          </a:p>
        </p:txBody>
      </p:sp>
      <p:sp>
        <p:nvSpPr>
          <p:cNvPr id="54" name="TextBox 23"/>
          <p:cNvSpPr txBox="1"/>
          <p:nvPr/>
        </p:nvSpPr>
        <p:spPr>
          <a:xfrm>
            <a:off x="6690951" y="5758182"/>
            <a:ext cx="2348231" cy="266227"/>
          </a:xfrm>
          <a:prstGeom prst="rect">
            <a:avLst/>
          </a:prstGeom>
          <a:noFill/>
        </p:spPr>
        <p:txBody>
          <a:bodyPr wrap="square" rtlCol="0">
            <a:spAutoFit/>
          </a:bodyPr>
          <a:lstStyle/>
          <a:p>
            <a:pPr>
              <a:lnSpc>
                <a:spcPct val="150000"/>
              </a:lnSpc>
              <a:defRPr/>
            </a:pPr>
            <a:r>
              <a:rPr lang="zh-CN" altLang="en-US" sz="855" dirty="0">
                <a:latin typeface="微软雅黑" panose="020B0503020204020204" pitchFamily="34" charset="-122"/>
                <a:ea typeface="微软雅黑" panose="020B0503020204020204" pitchFamily="34" charset="-122"/>
                <a:sym typeface="+mn-ea"/>
              </a:rPr>
              <a:t>代表业主的项目管理单位</a:t>
            </a:r>
            <a:endParaRPr lang="en-GB" altLang="zh-CN" sz="855"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55" name="TextBox 24"/>
          <p:cNvSpPr txBox="1"/>
          <p:nvPr/>
        </p:nvSpPr>
        <p:spPr>
          <a:xfrm>
            <a:off x="6690951" y="5454063"/>
            <a:ext cx="1333500" cy="323215"/>
          </a:xfrm>
          <a:prstGeom prst="rect">
            <a:avLst/>
          </a:prstGeom>
          <a:noFill/>
        </p:spPr>
        <p:txBody>
          <a:bodyPr wrap="none" rtlCol="0">
            <a:spAutoFit/>
          </a:bodyPr>
          <a:lstStyle/>
          <a:p>
            <a:pPr algn="l" fontAlgn="auto">
              <a:spcBef>
                <a:spcPts val="0"/>
              </a:spcBef>
              <a:spcAft>
                <a:spcPts val="0"/>
              </a:spcAft>
              <a:defRPr/>
            </a:pPr>
            <a:r>
              <a:rPr lang="zh-CN" altLang="en-US" sz="1510" dirty="0">
                <a:latin typeface="微软雅黑" panose="020B0503020204020204" pitchFamily="34" charset="-122"/>
                <a:ea typeface="微软雅黑" panose="020B0503020204020204" pitchFamily="34" charset="-122"/>
                <a:sym typeface="+mn-ea"/>
              </a:rPr>
              <a:t>项目监理单位</a:t>
            </a:r>
            <a:endParaRPr lang="zh-CN" altLang="en-US" sz="1515" dirty="0">
              <a:solidFill>
                <a:schemeClr val="tx1">
                  <a:lumMod val="65000"/>
                  <a:lumOff val="35000"/>
                </a:schemeClr>
              </a:solidFill>
              <a:latin typeface="Arial" panose="020B0604020202020204" pitchFamily="34" charset="0"/>
              <a:ea typeface="微软雅黑" panose="020B0503020204020204" pitchFamily="34" charset="-122"/>
            </a:endParaRPr>
          </a:p>
        </p:txBody>
      </p:sp>
      <p:sp>
        <p:nvSpPr>
          <p:cNvPr id="56" name="TextBox 23"/>
          <p:cNvSpPr txBox="1"/>
          <p:nvPr/>
        </p:nvSpPr>
        <p:spPr>
          <a:xfrm>
            <a:off x="8148708" y="2589095"/>
            <a:ext cx="2348231" cy="487056"/>
          </a:xfrm>
          <a:prstGeom prst="rect">
            <a:avLst/>
          </a:prstGeom>
          <a:noFill/>
        </p:spPr>
        <p:txBody>
          <a:bodyPr wrap="square" rtlCol="0">
            <a:spAutoFit/>
          </a:bodyPr>
          <a:lstStyle/>
          <a:p>
            <a:pPr algn="just">
              <a:lnSpc>
                <a:spcPct val="150000"/>
              </a:lnSpc>
            </a:pPr>
            <a:r>
              <a:rPr lang="zh-CN" altLang="en-US" sz="855" dirty="0" smtClean="0">
                <a:latin typeface="微软雅黑" panose="020B0503020204020204" pitchFamily="34" charset="-122"/>
                <a:ea typeface="微软雅黑" panose="020B0503020204020204" pitchFamily="34" charset="-122"/>
                <a:sym typeface="+mn-ea"/>
              </a:rPr>
              <a:t>项目相关水、电、规划、消防、安监等等职能</a:t>
            </a:r>
            <a:r>
              <a:rPr lang="zh-CN" altLang="en-US" sz="855" dirty="0">
                <a:latin typeface="微软雅黑" panose="020B0503020204020204" pitchFamily="34" charset="-122"/>
                <a:ea typeface="微软雅黑" panose="020B0503020204020204" pitchFamily="34" charset="-122"/>
                <a:sym typeface="+mn-ea"/>
              </a:rPr>
              <a:t>部门</a:t>
            </a:r>
            <a:endParaRPr lang="en-GB" altLang="zh-CN" sz="855"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57" name="TextBox 24"/>
          <p:cNvSpPr txBox="1"/>
          <p:nvPr/>
        </p:nvSpPr>
        <p:spPr>
          <a:xfrm>
            <a:off x="8108122" y="2135889"/>
            <a:ext cx="2100580" cy="439420"/>
          </a:xfrm>
          <a:prstGeom prst="rect">
            <a:avLst/>
          </a:prstGeom>
          <a:noFill/>
        </p:spPr>
        <p:txBody>
          <a:bodyPr wrap="none" rtlCol="0">
            <a:spAutoFit/>
          </a:bodyPr>
          <a:lstStyle/>
          <a:p>
            <a:pPr algn="ctr">
              <a:lnSpc>
                <a:spcPct val="150000"/>
              </a:lnSpc>
              <a:defRPr/>
            </a:pPr>
            <a:r>
              <a:rPr lang="zh-CN" altLang="en-US" sz="1510" dirty="0">
                <a:latin typeface="微软雅黑" panose="020B0503020204020204" pitchFamily="34" charset="-122"/>
                <a:ea typeface="微软雅黑" panose="020B0503020204020204" pitchFamily="34" charset="-122"/>
                <a:sym typeface="+mn-ea"/>
              </a:rPr>
              <a:t>项目相关政府职能单位</a:t>
            </a:r>
            <a:endParaRPr lang="zh-CN" altLang="en-US" sz="1515" dirty="0">
              <a:solidFill>
                <a:schemeClr val="tx1">
                  <a:lumMod val="65000"/>
                  <a:lumOff val="35000"/>
                </a:schemeClr>
              </a:solidFill>
              <a:latin typeface="Arial" panose="020B0604020202020204" pitchFamily="34" charset="0"/>
              <a:ea typeface="微软雅黑" panose="020B0503020204020204" pitchFamily="34" charset="-122"/>
            </a:endParaRPr>
          </a:p>
        </p:txBody>
      </p:sp>
      <p:sp>
        <p:nvSpPr>
          <p:cNvPr id="37" name="文本框 58"/>
          <p:cNvSpPr txBox="1"/>
          <p:nvPr/>
        </p:nvSpPr>
        <p:spPr>
          <a:xfrm>
            <a:off x="546653" y="404468"/>
            <a:ext cx="4482548" cy="584775"/>
          </a:xfrm>
          <a:prstGeom prst="rect">
            <a:avLst/>
          </a:prstGeom>
          <a:noFill/>
        </p:spPr>
        <p:txBody>
          <a:bodyPr wrap="square">
            <a:spAutoFit/>
          </a:bodyPr>
          <a:lstStyle/>
          <a:p>
            <a:pPr>
              <a:defRPr/>
            </a:pPr>
            <a:r>
              <a:rPr lang="zh-CN" altLang="en-US" sz="3200" b="1" dirty="0" smtClean="0">
                <a:solidFill>
                  <a:srgbClr val="5B9BD5"/>
                </a:solidFill>
                <a:latin typeface="微软雅黑" panose="020B0503020204020204" pitchFamily="34" charset="-122"/>
                <a:ea typeface="微软雅黑" panose="020B0503020204020204" pitchFamily="34" charset="-122"/>
              </a:rPr>
              <a:t>六、项目</a:t>
            </a:r>
            <a:r>
              <a:rPr lang="zh-CN" altLang="en-US" sz="3200" b="1" dirty="0">
                <a:solidFill>
                  <a:srgbClr val="5B9BD5"/>
                </a:solidFill>
                <a:latin typeface="微软雅黑" panose="020B0503020204020204" pitchFamily="34" charset="-122"/>
                <a:ea typeface="微软雅黑" panose="020B0503020204020204" pitchFamily="34" charset="-122"/>
              </a:rPr>
              <a:t>各方关系管理</a:t>
            </a:r>
            <a:endParaRPr lang="zh-CN" altLang="en-US" sz="3200" b="1" dirty="0">
              <a:solidFill>
                <a:srgbClr val="5B9BD5"/>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250" fill="hold"/>
                                        <p:tgtEl>
                                          <p:spTgt spid="4"/>
                                        </p:tgtEl>
                                        <p:attrNameLst>
                                          <p:attrName>ppt_w</p:attrName>
                                        </p:attrNameLst>
                                      </p:cBhvr>
                                      <p:tavLst>
                                        <p:tav tm="0">
                                          <p:val>
                                            <p:fltVal val="0"/>
                                          </p:val>
                                        </p:tav>
                                        <p:tav tm="100000">
                                          <p:val>
                                            <p:strVal val="#ppt_w"/>
                                          </p:val>
                                        </p:tav>
                                      </p:tavLst>
                                    </p:anim>
                                    <p:anim calcmode="lin" valueType="num">
                                      <p:cBhvr>
                                        <p:cTn id="12" dur="250" fill="hold"/>
                                        <p:tgtEl>
                                          <p:spTgt spid="4"/>
                                        </p:tgtEl>
                                        <p:attrNameLst>
                                          <p:attrName>ppt_h</p:attrName>
                                        </p:attrNameLst>
                                      </p:cBhvr>
                                      <p:tavLst>
                                        <p:tav tm="0">
                                          <p:val>
                                            <p:fltVal val="0"/>
                                          </p:val>
                                        </p:tav>
                                        <p:tav tm="100000">
                                          <p:val>
                                            <p:strVal val="#ppt_h"/>
                                          </p:val>
                                        </p:tav>
                                      </p:tavLst>
                                    </p:anim>
                                    <p:animEffect transition="in" filter="fade">
                                      <p:cBhvr>
                                        <p:cTn id="13" dur="250"/>
                                        <p:tgtEl>
                                          <p:spTgt spid="4"/>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250" fill="hold"/>
                                        <p:tgtEl>
                                          <p:spTgt spid="2"/>
                                        </p:tgtEl>
                                        <p:attrNameLst>
                                          <p:attrName>ppt_w</p:attrName>
                                        </p:attrNameLst>
                                      </p:cBhvr>
                                      <p:tavLst>
                                        <p:tav tm="0">
                                          <p:val>
                                            <p:fltVal val="0"/>
                                          </p:val>
                                        </p:tav>
                                        <p:tav tm="100000">
                                          <p:val>
                                            <p:strVal val="#ppt_w"/>
                                          </p:val>
                                        </p:tav>
                                      </p:tavLst>
                                    </p:anim>
                                    <p:anim calcmode="lin" valueType="num">
                                      <p:cBhvr>
                                        <p:cTn id="18" dur="250" fill="hold"/>
                                        <p:tgtEl>
                                          <p:spTgt spid="2"/>
                                        </p:tgtEl>
                                        <p:attrNameLst>
                                          <p:attrName>ppt_h</p:attrName>
                                        </p:attrNameLst>
                                      </p:cBhvr>
                                      <p:tavLst>
                                        <p:tav tm="0">
                                          <p:val>
                                            <p:fltVal val="0"/>
                                          </p:val>
                                        </p:tav>
                                        <p:tav tm="100000">
                                          <p:val>
                                            <p:strVal val="#ppt_h"/>
                                          </p:val>
                                        </p:tav>
                                      </p:tavLst>
                                    </p:anim>
                                    <p:animEffect transition="in" filter="fade">
                                      <p:cBhvr>
                                        <p:cTn id="19" dur="250"/>
                                        <p:tgtEl>
                                          <p:spTgt spid="2"/>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250" fill="hold"/>
                                        <p:tgtEl>
                                          <p:spTgt spid="5"/>
                                        </p:tgtEl>
                                        <p:attrNameLst>
                                          <p:attrName>ppt_w</p:attrName>
                                        </p:attrNameLst>
                                      </p:cBhvr>
                                      <p:tavLst>
                                        <p:tav tm="0">
                                          <p:val>
                                            <p:fltVal val="0"/>
                                          </p:val>
                                        </p:tav>
                                        <p:tav tm="100000">
                                          <p:val>
                                            <p:strVal val="#ppt_w"/>
                                          </p:val>
                                        </p:tav>
                                      </p:tavLst>
                                    </p:anim>
                                    <p:anim calcmode="lin" valueType="num">
                                      <p:cBhvr>
                                        <p:cTn id="24" dur="250" fill="hold"/>
                                        <p:tgtEl>
                                          <p:spTgt spid="5"/>
                                        </p:tgtEl>
                                        <p:attrNameLst>
                                          <p:attrName>ppt_h</p:attrName>
                                        </p:attrNameLst>
                                      </p:cBhvr>
                                      <p:tavLst>
                                        <p:tav tm="0">
                                          <p:val>
                                            <p:fltVal val="0"/>
                                          </p:val>
                                        </p:tav>
                                        <p:tav tm="100000">
                                          <p:val>
                                            <p:strVal val="#ppt_h"/>
                                          </p:val>
                                        </p:tav>
                                      </p:tavLst>
                                    </p:anim>
                                    <p:animEffect transition="in" filter="fade">
                                      <p:cBhvr>
                                        <p:cTn id="25" dur="250"/>
                                        <p:tgtEl>
                                          <p:spTgt spid="5"/>
                                        </p:tgtEl>
                                      </p:cBhvr>
                                    </p:animEffect>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p:cTn id="29" dur="250" fill="hold"/>
                                        <p:tgtEl>
                                          <p:spTgt spid="3"/>
                                        </p:tgtEl>
                                        <p:attrNameLst>
                                          <p:attrName>ppt_w</p:attrName>
                                        </p:attrNameLst>
                                      </p:cBhvr>
                                      <p:tavLst>
                                        <p:tav tm="0">
                                          <p:val>
                                            <p:fltVal val="0"/>
                                          </p:val>
                                        </p:tav>
                                        <p:tav tm="100000">
                                          <p:val>
                                            <p:strVal val="#ppt_w"/>
                                          </p:val>
                                        </p:tav>
                                      </p:tavLst>
                                    </p:anim>
                                    <p:anim calcmode="lin" valueType="num">
                                      <p:cBhvr>
                                        <p:cTn id="30" dur="250" fill="hold"/>
                                        <p:tgtEl>
                                          <p:spTgt spid="3"/>
                                        </p:tgtEl>
                                        <p:attrNameLst>
                                          <p:attrName>ppt_h</p:attrName>
                                        </p:attrNameLst>
                                      </p:cBhvr>
                                      <p:tavLst>
                                        <p:tav tm="0">
                                          <p:val>
                                            <p:fltVal val="0"/>
                                          </p:val>
                                        </p:tav>
                                        <p:tav tm="100000">
                                          <p:val>
                                            <p:strVal val="#ppt_h"/>
                                          </p:val>
                                        </p:tav>
                                      </p:tavLst>
                                    </p:anim>
                                    <p:animEffect transition="in" filter="fade">
                                      <p:cBhvr>
                                        <p:cTn id="31" dur="250"/>
                                        <p:tgtEl>
                                          <p:spTgt spid="3"/>
                                        </p:tgtEl>
                                      </p:cBhvr>
                                    </p:animEffect>
                                  </p:childTnLst>
                                </p:cTn>
                              </p:par>
                            </p:childTnLst>
                          </p:cTn>
                        </p:par>
                        <p:par>
                          <p:cTn id="32" fill="hold">
                            <p:stCondLst>
                              <p:cond delay="2500"/>
                            </p:stCondLst>
                            <p:childTnLst>
                              <p:par>
                                <p:cTn id="33" presetID="12" presetClass="entr" presetSubtype="4" fill="hold" grpId="0" nodeType="afterEffect">
                                  <p:stCondLst>
                                    <p:cond delay="0"/>
                                  </p:stCondLst>
                                  <p:childTnLst>
                                    <p:set>
                                      <p:cBhvr>
                                        <p:cTn id="34" dur="1" fill="hold">
                                          <p:stCondLst>
                                            <p:cond delay="0"/>
                                          </p:stCondLst>
                                        </p:cTn>
                                        <p:tgtEl>
                                          <p:spTgt spid="46"/>
                                        </p:tgtEl>
                                        <p:attrNameLst>
                                          <p:attrName>style.visibility</p:attrName>
                                        </p:attrNameLst>
                                      </p:cBhvr>
                                      <p:to>
                                        <p:strVal val="visible"/>
                                      </p:to>
                                    </p:set>
                                    <p:anim calcmode="lin" valueType="num">
                                      <p:cBhvr additive="base">
                                        <p:cTn id="35" dur="500"/>
                                        <p:tgtEl>
                                          <p:spTgt spid="46"/>
                                        </p:tgtEl>
                                        <p:attrNameLst>
                                          <p:attrName>ppt_y</p:attrName>
                                        </p:attrNameLst>
                                      </p:cBhvr>
                                      <p:tavLst>
                                        <p:tav tm="0">
                                          <p:val>
                                            <p:strVal val="#ppt_y+#ppt_h*1.125000"/>
                                          </p:val>
                                        </p:tav>
                                        <p:tav tm="100000">
                                          <p:val>
                                            <p:strVal val="#ppt_y"/>
                                          </p:val>
                                        </p:tav>
                                      </p:tavLst>
                                    </p:anim>
                                    <p:animEffect transition="in" filter="wipe(up)">
                                      <p:cBhvr>
                                        <p:cTn id="36" dur="500"/>
                                        <p:tgtEl>
                                          <p:spTgt spid="46"/>
                                        </p:tgtEl>
                                      </p:cBhvr>
                                    </p:animEffect>
                                  </p:childTnLst>
                                </p:cTn>
                              </p:par>
                              <p:par>
                                <p:cTn id="37" presetID="12" presetClass="entr" presetSubtype="1"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additive="base">
                                        <p:cTn id="39" dur="500"/>
                                        <p:tgtEl>
                                          <p:spTgt spid="47"/>
                                        </p:tgtEl>
                                        <p:attrNameLst>
                                          <p:attrName>ppt_y</p:attrName>
                                        </p:attrNameLst>
                                      </p:cBhvr>
                                      <p:tavLst>
                                        <p:tav tm="0">
                                          <p:val>
                                            <p:strVal val="#ppt_y-#ppt_h*1.125000"/>
                                          </p:val>
                                        </p:tav>
                                        <p:tav tm="100000">
                                          <p:val>
                                            <p:strVal val="#ppt_y"/>
                                          </p:val>
                                        </p:tav>
                                      </p:tavLst>
                                    </p:anim>
                                    <p:animEffect transition="in" filter="wipe(down)">
                                      <p:cBhvr>
                                        <p:cTn id="40" dur="500"/>
                                        <p:tgtEl>
                                          <p:spTgt spid="47"/>
                                        </p:tgtEl>
                                      </p:cBhvr>
                                    </p:animEffect>
                                  </p:childTnLst>
                                </p:cTn>
                              </p:par>
                            </p:childTnLst>
                          </p:cTn>
                        </p:par>
                        <p:par>
                          <p:cTn id="41" fill="hold">
                            <p:stCondLst>
                              <p:cond delay="3000"/>
                            </p:stCondLst>
                            <p:childTnLst>
                              <p:par>
                                <p:cTn id="42" presetID="12" presetClass="entr" presetSubtype="4" fill="hold" grpId="0" nodeType="afterEffect">
                                  <p:stCondLst>
                                    <p:cond delay="0"/>
                                  </p:stCondLst>
                                  <p:childTnLst>
                                    <p:set>
                                      <p:cBhvr>
                                        <p:cTn id="43" dur="1" fill="hold">
                                          <p:stCondLst>
                                            <p:cond delay="0"/>
                                          </p:stCondLst>
                                        </p:cTn>
                                        <p:tgtEl>
                                          <p:spTgt spid="54"/>
                                        </p:tgtEl>
                                        <p:attrNameLst>
                                          <p:attrName>style.visibility</p:attrName>
                                        </p:attrNameLst>
                                      </p:cBhvr>
                                      <p:to>
                                        <p:strVal val="visible"/>
                                      </p:to>
                                    </p:set>
                                    <p:anim calcmode="lin" valueType="num">
                                      <p:cBhvr additive="base">
                                        <p:cTn id="44" dur="500"/>
                                        <p:tgtEl>
                                          <p:spTgt spid="54"/>
                                        </p:tgtEl>
                                        <p:attrNameLst>
                                          <p:attrName>ppt_y</p:attrName>
                                        </p:attrNameLst>
                                      </p:cBhvr>
                                      <p:tavLst>
                                        <p:tav tm="0">
                                          <p:val>
                                            <p:strVal val="#ppt_y+#ppt_h*1.125000"/>
                                          </p:val>
                                        </p:tav>
                                        <p:tav tm="100000">
                                          <p:val>
                                            <p:strVal val="#ppt_y"/>
                                          </p:val>
                                        </p:tav>
                                      </p:tavLst>
                                    </p:anim>
                                    <p:animEffect transition="in" filter="wipe(up)">
                                      <p:cBhvr>
                                        <p:cTn id="45" dur="500"/>
                                        <p:tgtEl>
                                          <p:spTgt spid="54"/>
                                        </p:tgtEl>
                                      </p:cBhvr>
                                    </p:animEffect>
                                  </p:childTnLst>
                                </p:cTn>
                              </p:par>
                              <p:par>
                                <p:cTn id="46" presetID="12" presetClass="entr" presetSubtype="1" fill="hold" grpId="0" nodeType="withEffect">
                                  <p:stCondLst>
                                    <p:cond delay="0"/>
                                  </p:stCondLst>
                                  <p:childTnLst>
                                    <p:set>
                                      <p:cBhvr>
                                        <p:cTn id="47" dur="1" fill="hold">
                                          <p:stCondLst>
                                            <p:cond delay="0"/>
                                          </p:stCondLst>
                                        </p:cTn>
                                        <p:tgtEl>
                                          <p:spTgt spid="55"/>
                                        </p:tgtEl>
                                        <p:attrNameLst>
                                          <p:attrName>style.visibility</p:attrName>
                                        </p:attrNameLst>
                                      </p:cBhvr>
                                      <p:to>
                                        <p:strVal val="visible"/>
                                      </p:to>
                                    </p:set>
                                    <p:anim calcmode="lin" valueType="num">
                                      <p:cBhvr additive="base">
                                        <p:cTn id="48" dur="500"/>
                                        <p:tgtEl>
                                          <p:spTgt spid="55"/>
                                        </p:tgtEl>
                                        <p:attrNameLst>
                                          <p:attrName>ppt_y</p:attrName>
                                        </p:attrNameLst>
                                      </p:cBhvr>
                                      <p:tavLst>
                                        <p:tav tm="0">
                                          <p:val>
                                            <p:strVal val="#ppt_y-#ppt_h*1.125000"/>
                                          </p:val>
                                        </p:tav>
                                        <p:tav tm="100000">
                                          <p:val>
                                            <p:strVal val="#ppt_y"/>
                                          </p:val>
                                        </p:tav>
                                      </p:tavLst>
                                    </p:anim>
                                    <p:animEffect transition="in" filter="wipe(down)">
                                      <p:cBhvr>
                                        <p:cTn id="49" dur="500"/>
                                        <p:tgtEl>
                                          <p:spTgt spid="55"/>
                                        </p:tgtEl>
                                      </p:cBhvr>
                                    </p:animEffect>
                                  </p:childTnLst>
                                </p:cTn>
                              </p:par>
                            </p:childTnLst>
                          </p:cTn>
                        </p:par>
                        <p:par>
                          <p:cTn id="50" fill="hold">
                            <p:stCondLst>
                              <p:cond delay="3500"/>
                            </p:stCondLst>
                            <p:childTnLst>
                              <p:par>
                                <p:cTn id="51" presetID="12" presetClass="entr" presetSubtype="4" fill="hold" grpId="0" nodeType="afterEffect">
                                  <p:stCondLst>
                                    <p:cond delay="0"/>
                                  </p:stCondLst>
                                  <p:childTnLst>
                                    <p:set>
                                      <p:cBhvr>
                                        <p:cTn id="52" dur="1" fill="hold">
                                          <p:stCondLst>
                                            <p:cond delay="0"/>
                                          </p:stCondLst>
                                        </p:cTn>
                                        <p:tgtEl>
                                          <p:spTgt spid="56"/>
                                        </p:tgtEl>
                                        <p:attrNameLst>
                                          <p:attrName>style.visibility</p:attrName>
                                        </p:attrNameLst>
                                      </p:cBhvr>
                                      <p:to>
                                        <p:strVal val="visible"/>
                                      </p:to>
                                    </p:set>
                                    <p:anim calcmode="lin" valueType="num">
                                      <p:cBhvr additive="base">
                                        <p:cTn id="53" dur="500"/>
                                        <p:tgtEl>
                                          <p:spTgt spid="56"/>
                                        </p:tgtEl>
                                        <p:attrNameLst>
                                          <p:attrName>ppt_y</p:attrName>
                                        </p:attrNameLst>
                                      </p:cBhvr>
                                      <p:tavLst>
                                        <p:tav tm="0">
                                          <p:val>
                                            <p:strVal val="#ppt_y+#ppt_h*1.125000"/>
                                          </p:val>
                                        </p:tav>
                                        <p:tav tm="100000">
                                          <p:val>
                                            <p:strVal val="#ppt_y"/>
                                          </p:val>
                                        </p:tav>
                                      </p:tavLst>
                                    </p:anim>
                                    <p:animEffect transition="in" filter="wipe(up)">
                                      <p:cBhvr>
                                        <p:cTn id="54" dur="500"/>
                                        <p:tgtEl>
                                          <p:spTgt spid="56"/>
                                        </p:tgtEl>
                                      </p:cBhvr>
                                    </p:animEffect>
                                  </p:childTnLst>
                                </p:cTn>
                              </p:par>
                              <p:par>
                                <p:cTn id="55" presetID="12" presetClass="entr" presetSubtype="1" fill="hold" grpId="0" nodeType="withEffect">
                                  <p:stCondLst>
                                    <p:cond delay="0"/>
                                  </p:stCondLst>
                                  <p:childTnLst>
                                    <p:set>
                                      <p:cBhvr>
                                        <p:cTn id="56" dur="1" fill="hold">
                                          <p:stCondLst>
                                            <p:cond delay="0"/>
                                          </p:stCondLst>
                                        </p:cTn>
                                        <p:tgtEl>
                                          <p:spTgt spid="57"/>
                                        </p:tgtEl>
                                        <p:attrNameLst>
                                          <p:attrName>style.visibility</p:attrName>
                                        </p:attrNameLst>
                                      </p:cBhvr>
                                      <p:to>
                                        <p:strVal val="visible"/>
                                      </p:to>
                                    </p:set>
                                    <p:anim calcmode="lin" valueType="num">
                                      <p:cBhvr additive="base">
                                        <p:cTn id="57" dur="500"/>
                                        <p:tgtEl>
                                          <p:spTgt spid="57"/>
                                        </p:tgtEl>
                                        <p:attrNameLst>
                                          <p:attrName>ppt_y</p:attrName>
                                        </p:attrNameLst>
                                      </p:cBhvr>
                                      <p:tavLst>
                                        <p:tav tm="0">
                                          <p:val>
                                            <p:strVal val="#ppt_y-#ppt_h*1.125000"/>
                                          </p:val>
                                        </p:tav>
                                        <p:tav tm="100000">
                                          <p:val>
                                            <p:strVal val="#ppt_y"/>
                                          </p:val>
                                        </p:tav>
                                      </p:tavLst>
                                    </p:anim>
                                    <p:animEffect transition="in" filter="wipe(down)">
                                      <p:cBhvr>
                                        <p:cTn id="58" dur="500"/>
                                        <p:tgtEl>
                                          <p:spTgt spid="57"/>
                                        </p:tgtEl>
                                      </p:cBhvr>
                                    </p:animEffect>
                                  </p:childTnLst>
                                </p:cTn>
                              </p:par>
                            </p:childTnLst>
                          </p:cTn>
                        </p:par>
                        <p:par>
                          <p:cTn id="59" fill="hold">
                            <p:stCondLst>
                              <p:cond delay="4000"/>
                            </p:stCondLst>
                            <p:childTnLst>
                              <p:par>
                                <p:cTn id="60" presetID="12" presetClass="entr" presetSubtype="4" fill="hold" grpId="0" nodeType="afterEffect">
                                  <p:stCondLst>
                                    <p:cond delay="0"/>
                                  </p:stCondLst>
                                  <p:childTnLst>
                                    <p:set>
                                      <p:cBhvr>
                                        <p:cTn id="61" dur="1" fill="hold">
                                          <p:stCondLst>
                                            <p:cond delay="0"/>
                                          </p:stCondLst>
                                        </p:cTn>
                                        <p:tgtEl>
                                          <p:spTgt spid="48"/>
                                        </p:tgtEl>
                                        <p:attrNameLst>
                                          <p:attrName>style.visibility</p:attrName>
                                        </p:attrNameLst>
                                      </p:cBhvr>
                                      <p:to>
                                        <p:strVal val="visible"/>
                                      </p:to>
                                    </p:set>
                                    <p:anim calcmode="lin" valueType="num">
                                      <p:cBhvr additive="base">
                                        <p:cTn id="62" dur="500"/>
                                        <p:tgtEl>
                                          <p:spTgt spid="48"/>
                                        </p:tgtEl>
                                        <p:attrNameLst>
                                          <p:attrName>ppt_y</p:attrName>
                                        </p:attrNameLst>
                                      </p:cBhvr>
                                      <p:tavLst>
                                        <p:tav tm="0">
                                          <p:val>
                                            <p:strVal val="#ppt_y+#ppt_h*1.125000"/>
                                          </p:val>
                                        </p:tav>
                                        <p:tav tm="100000">
                                          <p:val>
                                            <p:strVal val="#ppt_y"/>
                                          </p:val>
                                        </p:tav>
                                      </p:tavLst>
                                    </p:anim>
                                    <p:animEffect transition="in" filter="wipe(up)">
                                      <p:cBhvr>
                                        <p:cTn id="63" dur="500"/>
                                        <p:tgtEl>
                                          <p:spTgt spid="48"/>
                                        </p:tgtEl>
                                      </p:cBhvr>
                                    </p:animEffect>
                                  </p:childTnLst>
                                </p:cTn>
                              </p:par>
                              <p:par>
                                <p:cTn id="64" presetID="12" presetClass="entr" presetSubtype="1" fill="hold" grpId="0" nodeType="withEffect">
                                  <p:stCondLst>
                                    <p:cond delay="0"/>
                                  </p:stCondLst>
                                  <p:childTnLst>
                                    <p:set>
                                      <p:cBhvr>
                                        <p:cTn id="65" dur="1" fill="hold">
                                          <p:stCondLst>
                                            <p:cond delay="0"/>
                                          </p:stCondLst>
                                        </p:cTn>
                                        <p:tgtEl>
                                          <p:spTgt spid="49"/>
                                        </p:tgtEl>
                                        <p:attrNameLst>
                                          <p:attrName>style.visibility</p:attrName>
                                        </p:attrNameLst>
                                      </p:cBhvr>
                                      <p:to>
                                        <p:strVal val="visible"/>
                                      </p:to>
                                    </p:set>
                                    <p:anim calcmode="lin" valueType="num">
                                      <p:cBhvr additive="base">
                                        <p:cTn id="66" dur="500"/>
                                        <p:tgtEl>
                                          <p:spTgt spid="49"/>
                                        </p:tgtEl>
                                        <p:attrNameLst>
                                          <p:attrName>ppt_y</p:attrName>
                                        </p:attrNameLst>
                                      </p:cBhvr>
                                      <p:tavLst>
                                        <p:tav tm="0">
                                          <p:val>
                                            <p:strVal val="#ppt_y-#ppt_h*1.125000"/>
                                          </p:val>
                                        </p:tav>
                                        <p:tav tm="100000">
                                          <p:val>
                                            <p:strVal val="#ppt_y"/>
                                          </p:val>
                                        </p:tav>
                                      </p:tavLst>
                                    </p:anim>
                                    <p:animEffect transition="in" filter="wipe(down)">
                                      <p:cBhvr>
                                        <p:cTn id="6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48" grpId="0"/>
      <p:bldP spid="49" grpId="0"/>
      <p:bldP spid="54" grpId="0"/>
      <p:bldP spid="55" grpId="0"/>
      <p:bldP spid="56" grpId="0"/>
      <p:bldP spid="5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2543859" y="3349855"/>
            <a:ext cx="7050086" cy="2255837"/>
          </a:xfrm>
          <a:custGeom>
            <a:avLst/>
            <a:gdLst>
              <a:gd name="connsiteX0" fmla="*/ 1105850 w 7559675"/>
              <a:gd name="connsiteY0" fmla="*/ 0 h 2476500"/>
              <a:gd name="connsiteX1" fmla="*/ 1309948 w 7559675"/>
              <a:gd name="connsiteY1" fmla="*/ 241300 h 2476500"/>
              <a:gd name="connsiteX2" fmla="*/ 7559675 w 7559675"/>
              <a:gd name="connsiteY2" fmla="*/ 241300 h 2476500"/>
              <a:gd name="connsiteX3" fmla="*/ 7559675 w 7559675"/>
              <a:gd name="connsiteY3" fmla="*/ 2476500 h 2476500"/>
              <a:gd name="connsiteX4" fmla="*/ 0 w 7559675"/>
              <a:gd name="connsiteY4" fmla="*/ 2476500 h 2476500"/>
              <a:gd name="connsiteX5" fmla="*/ 0 w 7559675"/>
              <a:gd name="connsiteY5" fmla="*/ 241300 h 2476500"/>
              <a:gd name="connsiteX6" fmla="*/ 901752 w 7559675"/>
              <a:gd name="connsiteY6" fmla="*/ 241300 h 2476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59675" h="2476500">
                <a:moveTo>
                  <a:pt x="1105850" y="0"/>
                </a:moveTo>
                <a:lnTo>
                  <a:pt x="1309948" y="241300"/>
                </a:lnTo>
                <a:lnTo>
                  <a:pt x="7559675" y="241300"/>
                </a:lnTo>
                <a:lnTo>
                  <a:pt x="7559675" y="2476500"/>
                </a:lnTo>
                <a:lnTo>
                  <a:pt x="0" y="2476500"/>
                </a:lnTo>
                <a:lnTo>
                  <a:pt x="0" y="241300"/>
                </a:lnTo>
                <a:lnTo>
                  <a:pt x="901752" y="241300"/>
                </a:lnTo>
                <a:close/>
              </a:path>
            </a:pathLst>
          </a:custGeom>
          <a:ln>
            <a:solidFill>
              <a:srgbClr val="DBDBDB"/>
            </a:solidFill>
          </a:ln>
        </p:spPr>
        <p:style>
          <a:lnRef idx="1">
            <a:schemeClr val="accent1"/>
          </a:lnRef>
          <a:fillRef idx="0">
            <a:schemeClr val="accent1"/>
          </a:fillRef>
          <a:effectRef idx="0">
            <a:schemeClr val="accent1"/>
          </a:effectRef>
          <a:fontRef idx="minor">
            <a:schemeClr val="tx1"/>
          </a:fontRef>
        </p:style>
        <p:txBody>
          <a:bodyPr tIns="288000" anchor="ctr"/>
          <a:lstStyle/>
          <a:p>
            <a:pPr algn="just">
              <a:lnSpc>
                <a:spcPct val="150000"/>
              </a:lnSpc>
              <a:defRPr/>
            </a:pPr>
            <a:r>
              <a:rPr lang="zh-CN" altLang="en-US" sz="1600" dirty="0" smtClean="0"/>
              <a:t>必须对合同了然于心，作为项目运作者，对跟业主方的交往要作到有理有节，不亢不卑。可以由单位管理者经常去业主主管沟通联络感情，在交换对工程的看法的同时，尽可能把自己单位的管理好的一面展示给对方，记住决不能说自己单位的坏话</a:t>
            </a:r>
            <a:r>
              <a:rPr lang="zh-CN" altLang="en-US" sz="1600" dirty="0" smtClean="0">
                <a:latin typeface="微软雅黑" panose="020B0503020204020204" pitchFamily="34" charset="-122"/>
                <a:ea typeface="微软雅黑" panose="020B0503020204020204" pitchFamily="34" charset="-122"/>
              </a:rPr>
              <a:t>。</a:t>
            </a:r>
            <a:r>
              <a:rPr lang="zh-CN" altLang="en-US" sz="1600" dirty="0" smtClean="0"/>
              <a:t>对业主来说牵涉钱的事全是大事，不要由单独一个人向对方去提，安排多一个对方熟悉的业务人员跟业主方的业务人员去争，在由另一方做协调。</a:t>
            </a:r>
            <a:endParaRPr lang="zh-CN" altLang="en-US" sz="1600" dirty="0">
              <a:latin typeface="微软雅黑" panose="020B0503020204020204" pitchFamily="34" charset="-122"/>
              <a:ea typeface="微软雅黑" panose="020B0503020204020204" pitchFamily="34" charset="-122"/>
            </a:endParaRPr>
          </a:p>
        </p:txBody>
      </p:sp>
      <p:sp>
        <p:nvSpPr>
          <p:cNvPr id="3" name="任意多边形 2"/>
          <p:cNvSpPr/>
          <p:nvPr/>
        </p:nvSpPr>
        <p:spPr>
          <a:xfrm>
            <a:off x="2148801" y="1588865"/>
            <a:ext cx="1636712" cy="1636712"/>
          </a:xfrm>
          <a:custGeom>
            <a:avLst/>
            <a:gdLst>
              <a:gd name="connsiteX0" fmla="*/ 798308 w 1596616"/>
              <a:gd name="connsiteY0" fmla="*/ 159481 h 1596616"/>
              <a:gd name="connsiteX1" fmla="*/ 159481 w 1596616"/>
              <a:gd name="connsiteY1" fmla="*/ 798308 h 1596616"/>
              <a:gd name="connsiteX2" fmla="*/ 798308 w 1596616"/>
              <a:gd name="connsiteY2" fmla="*/ 1437135 h 1596616"/>
              <a:gd name="connsiteX3" fmla="*/ 1437135 w 1596616"/>
              <a:gd name="connsiteY3" fmla="*/ 798308 h 1596616"/>
              <a:gd name="connsiteX4" fmla="*/ 798308 w 1596616"/>
              <a:gd name="connsiteY4" fmla="*/ 159481 h 1596616"/>
              <a:gd name="connsiteX5" fmla="*/ 798308 w 1596616"/>
              <a:gd name="connsiteY5" fmla="*/ 0 h 1596616"/>
              <a:gd name="connsiteX6" fmla="*/ 1596616 w 1596616"/>
              <a:gd name="connsiteY6" fmla="*/ 798308 h 1596616"/>
              <a:gd name="connsiteX7" fmla="*/ 798308 w 1596616"/>
              <a:gd name="connsiteY7" fmla="*/ 1596616 h 1596616"/>
              <a:gd name="connsiteX8" fmla="*/ 0 w 1596616"/>
              <a:gd name="connsiteY8" fmla="*/ 798308 h 1596616"/>
              <a:gd name="connsiteX9" fmla="*/ 798308 w 1596616"/>
              <a:gd name="connsiteY9" fmla="*/ 0 h 1596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6616" h="1596616">
                <a:moveTo>
                  <a:pt x="798308" y="159481"/>
                </a:moveTo>
                <a:cubicBezTo>
                  <a:pt x="445494" y="159481"/>
                  <a:pt x="159481" y="445494"/>
                  <a:pt x="159481" y="798308"/>
                </a:cubicBezTo>
                <a:cubicBezTo>
                  <a:pt x="159481" y="1151122"/>
                  <a:pt x="445494" y="1437135"/>
                  <a:pt x="798308" y="1437135"/>
                </a:cubicBezTo>
                <a:cubicBezTo>
                  <a:pt x="1151122" y="1437135"/>
                  <a:pt x="1437135" y="1151122"/>
                  <a:pt x="1437135" y="798308"/>
                </a:cubicBezTo>
                <a:cubicBezTo>
                  <a:pt x="1437135" y="445494"/>
                  <a:pt x="1151122" y="159481"/>
                  <a:pt x="798308" y="159481"/>
                </a:cubicBezTo>
                <a:close/>
                <a:moveTo>
                  <a:pt x="798308" y="0"/>
                </a:moveTo>
                <a:cubicBezTo>
                  <a:pt x="1239201" y="0"/>
                  <a:pt x="1596616" y="357415"/>
                  <a:pt x="1596616" y="798308"/>
                </a:cubicBezTo>
                <a:cubicBezTo>
                  <a:pt x="1596616" y="1239201"/>
                  <a:pt x="1239201" y="1596616"/>
                  <a:pt x="798308" y="1596616"/>
                </a:cubicBezTo>
                <a:cubicBezTo>
                  <a:pt x="357415" y="1596616"/>
                  <a:pt x="0" y="1239201"/>
                  <a:pt x="0" y="798308"/>
                </a:cubicBezTo>
                <a:cubicBezTo>
                  <a:pt x="0" y="357415"/>
                  <a:pt x="357415" y="0"/>
                  <a:pt x="79830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0" rIns="0" bIns="0" anchor="ctr"/>
          <a:lstStyle/>
          <a:p>
            <a:pPr algn="ctr">
              <a:defRPr/>
            </a:pPr>
            <a:endParaRPr lang="zh-CN" altLang="en-US" sz="2400" b="1" dirty="0">
              <a:solidFill>
                <a:schemeClr val="accent1"/>
              </a:solidFill>
              <a:latin typeface="微软雅黑" panose="020B0503020204020204" pitchFamily="34" charset="-122"/>
              <a:ea typeface="微软雅黑" panose="020B0503020204020204" pitchFamily="34" charset="-122"/>
            </a:endParaRPr>
          </a:p>
        </p:txBody>
      </p:sp>
      <p:sp>
        <p:nvSpPr>
          <p:cNvPr id="4" name="文本框 7"/>
          <p:cNvSpPr txBox="1">
            <a:spLocks noChangeArrowheads="1"/>
          </p:cNvSpPr>
          <p:nvPr/>
        </p:nvSpPr>
        <p:spPr bwMode="auto">
          <a:xfrm>
            <a:off x="5525184" y="2135417"/>
            <a:ext cx="42864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zh-CN" altLang="en-US" sz="2000" dirty="0" smtClean="0">
                <a:solidFill>
                  <a:schemeClr val="accent1"/>
                </a:solidFill>
                <a:latin typeface="微软雅黑" panose="020B0503020204020204" pitchFamily="34" charset="-122"/>
                <a:ea typeface="微软雅黑" panose="020B0503020204020204" pitchFamily="34" charset="-122"/>
              </a:rPr>
              <a:t>支配、使用基本建设投资的基层单位</a:t>
            </a:r>
            <a:endParaRPr lang="en-US" altLang="zh-CN" sz="2000" dirty="0">
              <a:solidFill>
                <a:schemeClr val="accent1"/>
              </a:solidFill>
              <a:latin typeface="微软雅黑" panose="020B0503020204020204" pitchFamily="34" charset="-122"/>
              <a:ea typeface="微软雅黑" panose="020B0503020204020204" pitchFamily="34" charset="-122"/>
            </a:endParaRPr>
          </a:p>
        </p:txBody>
      </p:sp>
      <p:sp>
        <p:nvSpPr>
          <p:cNvPr id="5" name="椭圆 4"/>
          <p:cNvSpPr/>
          <p:nvPr/>
        </p:nvSpPr>
        <p:spPr>
          <a:xfrm>
            <a:off x="3685271" y="1578204"/>
            <a:ext cx="1636713" cy="16367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2400" dirty="0" smtClean="0">
                <a:solidFill>
                  <a:srgbClr val="FFFFFF"/>
                </a:solidFill>
              </a:rPr>
              <a:t>业主方</a:t>
            </a:r>
            <a:endParaRPr lang="zh-CN" altLang="en-US" sz="2400" dirty="0">
              <a:solidFill>
                <a:srgbClr val="FFFFFF"/>
              </a:solidFill>
            </a:endParaRPr>
          </a:p>
        </p:txBody>
      </p:sp>
      <p:sp>
        <p:nvSpPr>
          <p:cNvPr id="7" name="矩形 6"/>
          <p:cNvSpPr/>
          <p:nvPr/>
        </p:nvSpPr>
        <p:spPr>
          <a:xfrm>
            <a:off x="2452828" y="2212616"/>
            <a:ext cx="1107996" cy="369332"/>
          </a:xfrm>
          <a:prstGeom prst="rect">
            <a:avLst/>
          </a:prstGeom>
        </p:spPr>
        <p:txBody>
          <a:bodyPr wrap="none">
            <a:spAutoFit/>
          </a:bodyPr>
          <a:lstStyle/>
          <a:p>
            <a:r>
              <a:rPr lang="zh-CN" altLang="en-US" dirty="0" smtClean="0"/>
              <a:t>建设单位</a:t>
            </a:r>
            <a:endParaRPr lang="zh-CN" altLang="en-US" dirty="0">
              <a:solidFill>
                <a:srgbClr val="0081C8"/>
              </a:solidFill>
              <a:latin typeface="微软雅黑" panose="020B0503020204020204" pitchFamily="34" charset="-122"/>
              <a:ea typeface="微软雅黑" panose="020B0503020204020204" pitchFamily="34" charset="-122"/>
            </a:endParaRPr>
          </a:p>
        </p:txBody>
      </p:sp>
      <p:sp>
        <p:nvSpPr>
          <p:cNvPr id="9" name="矩形 8"/>
          <p:cNvSpPr/>
          <p:nvPr/>
        </p:nvSpPr>
        <p:spPr>
          <a:xfrm>
            <a:off x="8325228" y="65454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95000"/>
                  </a:schemeClr>
                </a:solidFill>
                <a:effectLst/>
                <a:uLnTx/>
                <a:uFillTx/>
              </a:rPr>
              <a:t>PPT</a:t>
            </a:r>
            <a:r>
              <a:rPr kumimoji="0" lang="zh-CN" altLang="en-US" sz="100" b="0" i="0" u="none" strike="noStrike" kern="0" cap="none" spc="0" normalizeH="0" baseline="0" noProof="0" dirty="0" smtClean="0">
                <a:ln>
                  <a:noFill/>
                </a:ln>
                <a:solidFill>
                  <a:schemeClr val="bg1">
                    <a:lumMod val="95000"/>
                  </a:schemeClr>
                </a:solidFill>
                <a:effectLst/>
                <a:uLnTx/>
                <a:uFillTx/>
              </a:rPr>
              <a:t>模板下载：</a:t>
            </a:r>
            <a:r>
              <a:rPr kumimoji="0" lang="en-US" altLang="zh-CN" sz="100" b="0" i="0" u="none" strike="noStrike" kern="0" cap="none" spc="0" normalizeH="0" baseline="0" noProof="0" dirty="0" smtClean="0">
                <a:ln>
                  <a:noFill/>
                </a:ln>
                <a:solidFill>
                  <a:schemeClr val="bg1">
                    <a:lumMod val="95000"/>
                  </a:schemeClr>
                </a:solidFill>
                <a:effectLst/>
                <a:uLnTx/>
                <a:uFillTx/>
              </a:rPr>
              <a:t>www.1ppt.com/moban/     </a:t>
            </a:r>
            <a:r>
              <a:rPr kumimoji="0" lang="zh-CN" altLang="en-US" sz="100" b="0" i="0" u="none" strike="noStrike" kern="0" cap="none" spc="0" normalizeH="0" baseline="0" noProof="0" dirty="0" smtClean="0">
                <a:ln>
                  <a:noFill/>
                </a:ln>
                <a:solidFill>
                  <a:schemeClr val="bg1">
                    <a:lumMod val="95000"/>
                  </a:schemeClr>
                </a:solidFill>
                <a:effectLst/>
                <a:uLnTx/>
                <a:uFillTx/>
              </a:rPr>
              <a:t>行业</a:t>
            </a:r>
            <a:r>
              <a:rPr kumimoji="0" lang="en-US" altLang="zh-CN" sz="100" b="0" i="0" u="none" strike="noStrike" kern="0" cap="none" spc="0" normalizeH="0" baseline="0" noProof="0" dirty="0" smtClean="0">
                <a:ln>
                  <a:noFill/>
                </a:ln>
                <a:solidFill>
                  <a:schemeClr val="bg1">
                    <a:lumMod val="95000"/>
                  </a:schemeClr>
                </a:solidFill>
                <a:effectLst/>
                <a:uLnTx/>
                <a:uFillTx/>
              </a:rPr>
              <a:t>PPT</a:t>
            </a:r>
            <a:r>
              <a:rPr kumimoji="0" lang="zh-CN" altLang="en-US" sz="100" b="0" i="0" u="none" strike="noStrike" kern="0" cap="none" spc="0" normalizeH="0" baseline="0" noProof="0" dirty="0" smtClean="0">
                <a:ln>
                  <a:noFill/>
                </a:ln>
                <a:solidFill>
                  <a:schemeClr val="bg1">
                    <a:lumMod val="95000"/>
                  </a:schemeClr>
                </a:solidFill>
                <a:effectLst/>
                <a:uLnTx/>
                <a:uFillTx/>
              </a:rPr>
              <a:t>模板：</a:t>
            </a:r>
            <a:r>
              <a:rPr kumimoji="0" lang="en-US" altLang="zh-CN" sz="100" b="0" i="0" u="none" strike="noStrike" kern="0" cap="none" spc="0" normalizeH="0" baseline="0" noProof="0" dirty="0" smtClean="0">
                <a:ln>
                  <a:noFill/>
                </a:ln>
                <a:solidFill>
                  <a:schemeClr val="bg1">
                    <a:lumMod val="95000"/>
                  </a:schemeClr>
                </a:solidFill>
                <a:effectLst/>
                <a:uLnTx/>
                <a:uFillTx/>
              </a:rPr>
              <a:t>www.1ppt.com/hangye/ </a:t>
            </a:r>
            <a:endParaRPr kumimoji="0" lang="en-US" altLang="zh-CN" sz="100" b="0" i="0" u="none" strike="noStrike" kern="0" cap="none" spc="0" normalizeH="0" baseline="0" noProof="0" dirty="0" smtClean="0">
              <a:ln>
                <a:noFill/>
              </a:ln>
              <a:solidFill>
                <a:schemeClr val="bg1">
                  <a:lumMod val="9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95000"/>
                  </a:schemeClr>
                </a:solidFill>
                <a:effectLst/>
                <a:uLnTx/>
                <a:uFillTx/>
              </a:rPr>
              <a:t>节日</a:t>
            </a:r>
            <a:r>
              <a:rPr kumimoji="0" lang="en-US" altLang="zh-CN" sz="100" b="0" i="0" u="none" strike="noStrike" kern="0" cap="none" spc="0" normalizeH="0" baseline="0" noProof="0" dirty="0" smtClean="0">
                <a:ln>
                  <a:noFill/>
                </a:ln>
                <a:solidFill>
                  <a:schemeClr val="bg1">
                    <a:lumMod val="95000"/>
                  </a:schemeClr>
                </a:solidFill>
                <a:effectLst/>
                <a:uLnTx/>
                <a:uFillTx/>
              </a:rPr>
              <a:t>PPT</a:t>
            </a:r>
            <a:r>
              <a:rPr kumimoji="0" lang="zh-CN" altLang="en-US" sz="100" b="0" i="0" u="none" strike="noStrike" kern="0" cap="none" spc="0" normalizeH="0" baseline="0" noProof="0" dirty="0" smtClean="0">
                <a:ln>
                  <a:noFill/>
                </a:ln>
                <a:solidFill>
                  <a:schemeClr val="bg1">
                    <a:lumMod val="95000"/>
                  </a:schemeClr>
                </a:solidFill>
                <a:effectLst/>
                <a:uLnTx/>
                <a:uFillTx/>
              </a:rPr>
              <a:t>模板：</a:t>
            </a:r>
            <a:r>
              <a:rPr kumimoji="0" lang="en-US" altLang="zh-CN" sz="100" b="0" i="0" u="none" strike="noStrike" kern="0" cap="none" spc="0" normalizeH="0" baseline="0" noProof="0" dirty="0" smtClean="0">
                <a:ln>
                  <a:noFill/>
                </a:ln>
                <a:solidFill>
                  <a:schemeClr val="bg1">
                    <a:lumMod val="95000"/>
                  </a:schemeClr>
                </a:solidFill>
                <a:effectLst/>
                <a:uLnTx/>
                <a:uFillTx/>
              </a:rPr>
              <a:t>www.1ppt.com/jieri/           PPT</a:t>
            </a:r>
            <a:r>
              <a:rPr kumimoji="0" lang="zh-CN" altLang="en-US" sz="100" b="0" i="0" u="none" strike="noStrike" kern="0" cap="none" spc="0" normalizeH="0" baseline="0" noProof="0" dirty="0" smtClean="0">
                <a:ln>
                  <a:noFill/>
                </a:ln>
                <a:solidFill>
                  <a:schemeClr val="bg1">
                    <a:lumMod val="95000"/>
                  </a:schemeClr>
                </a:solidFill>
                <a:effectLst/>
                <a:uLnTx/>
                <a:uFillTx/>
              </a:rPr>
              <a:t>素材下载：</a:t>
            </a:r>
            <a:r>
              <a:rPr kumimoji="0" lang="en-US" altLang="zh-CN" sz="100" b="0" i="0" u="none" strike="noStrike" kern="0" cap="none" spc="0" normalizeH="0" baseline="0" noProof="0" dirty="0" smtClean="0">
                <a:ln>
                  <a:noFill/>
                </a:ln>
                <a:solidFill>
                  <a:schemeClr val="bg1">
                    <a:lumMod val="95000"/>
                  </a:schemeClr>
                </a:solidFill>
                <a:effectLst/>
                <a:uLnTx/>
                <a:uFillTx/>
              </a:rPr>
              <a:t>www.1ppt.com/sucai/</a:t>
            </a:r>
            <a:endParaRPr kumimoji="0" lang="en-US" altLang="zh-CN" sz="100" b="0" i="0" u="none" strike="noStrike" kern="0" cap="none" spc="0" normalizeH="0" baseline="0" noProof="0" dirty="0" smtClean="0">
              <a:ln>
                <a:noFill/>
              </a:ln>
              <a:solidFill>
                <a:schemeClr val="bg1">
                  <a:lumMod val="9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95000"/>
                  </a:schemeClr>
                </a:solidFill>
                <a:effectLst/>
                <a:uLnTx/>
                <a:uFillTx/>
              </a:rPr>
              <a:t>PPT</a:t>
            </a:r>
            <a:r>
              <a:rPr kumimoji="0" lang="zh-CN" altLang="en-US" sz="100" b="0" i="0" u="none" strike="noStrike" kern="0" cap="none" spc="0" normalizeH="0" baseline="0" noProof="0" dirty="0" smtClean="0">
                <a:ln>
                  <a:noFill/>
                </a:ln>
                <a:solidFill>
                  <a:schemeClr val="bg1">
                    <a:lumMod val="95000"/>
                  </a:schemeClr>
                </a:solidFill>
                <a:effectLst/>
                <a:uLnTx/>
                <a:uFillTx/>
              </a:rPr>
              <a:t>背景图片：</a:t>
            </a:r>
            <a:r>
              <a:rPr kumimoji="0" lang="en-US" altLang="zh-CN" sz="100" b="0" i="0" u="none" strike="noStrike" kern="0" cap="none" spc="0" normalizeH="0" baseline="0" noProof="0" dirty="0" smtClean="0">
                <a:ln>
                  <a:noFill/>
                </a:ln>
                <a:solidFill>
                  <a:schemeClr val="bg1">
                    <a:lumMod val="95000"/>
                  </a:schemeClr>
                </a:solidFill>
                <a:effectLst/>
                <a:uLnTx/>
                <a:uFillTx/>
              </a:rPr>
              <a:t>www.1ppt.com/beijing/      PPT</a:t>
            </a:r>
            <a:r>
              <a:rPr kumimoji="0" lang="zh-CN" altLang="en-US" sz="100" b="0" i="0" u="none" strike="noStrike" kern="0" cap="none" spc="0" normalizeH="0" baseline="0" noProof="0" dirty="0" smtClean="0">
                <a:ln>
                  <a:noFill/>
                </a:ln>
                <a:solidFill>
                  <a:schemeClr val="bg1">
                    <a:lumMod val="95000"/>
                  </a:schemeClr>
                </a:solidFill>
                <a:effectLst/>
                <a:uLnTx/>
                <a:uFillTx/>
              </a:rPr>
              <a:t>图表下载：</a:t>
            </a:r>
            <a:r>
              <a:rPr kumimoji="0" lang="en-US" altLang="zh-CN" sz="100" b="0" i="0" u="none" strike="noStrike" kern="0" cap="none" spc="0" normalizeH="0" baseline="0" noProof="0" dirty="0" smtClean="0">
                <a:ln>
                  <a:noFill/>
                </a:ln>
                <a:solidFill>
                  <a:schemeClr val="bg1">
                    <a:lumMod val="95000"/>
                  </a:schemeClr>
                </a:solidFill>
                <a:effectLst/>
                <a:uLnTx/>
                <a:uFillTx/>
              </a:rPr>
              <a:t>www.1ppt.com/tubiao/      </a:t>
            </a:r>
            <a:endParaRPr kumimoji="0" lang="en-US" altLang="zh-CN" sz="100" b="0" i="0" u="none" strike="noStrike" kern="0" cap="none" spc="0" normalizeH="0" baseline="0" noProof="0" dirty="0" smtClean="0">
              <a:ln>
                <a:noFill/>
              </a:ln>
              <a:solidFill>
                <a:schemeClr val="bg1">
                  <a:lumMod val="9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95000"/>
                  </a:schemeClr>
                </a:solidFill>
                <a:effectLst/>
                <a:uLnTx/>
                <a:uFillTx/>
              </a:rPr>
              <a:t>优秀</a:t>
            </a:r>
            <a:r>
              <a:rPr kumimoji="0" lang="en-US" altLang="zh-CN" sz="100" b="0" i="0" u="none" strike="noStrike" kern="0" cap="none" spc="0" normalizeH="0" baseline="0" noProof="0" dirty="0" smtClean="0">
                <a:ln>
                  <a:noFill/>
                </a:ln>
                <a:solidFill>
                  <a:schemeClr val="bg1">
                    <a:lumMod val="95000"/>
                  </a:schemeClr>
                </a:solidFill>
                <a:effectLst/>
                <a:uLnTx/>
                <a:uFillTx/>
              </a:rPr>
              <a:t>PPT</a:t>
            </a:r>
            <a:r>
              <a:rPr kumimoji="0" lang="zh-CN" altLang="en-US" sz="100" b="0" i="0" u="none" strike="noStrike" kern="0" cap="none" spc="0" normalizeH="0" baseline="0" noProof="0" dirty="0" smtClean="0">
                <a:ln>
                  <a:noFill/>
                </a:ln>
                <a:solidFill>
                  <a:schemeClr val="bg1">
                    <a:lumMod val="95000"/>
                  </a:schemeClr>
                </a:solidFill>
                <a:effectLst/>
                <a:uLnTx/>
                <a:uFillTx/>
              </a:rPr>
              <a:t>下载：</a:t>
            </a:r>
            <a:r>
              <a:rPr kumimoji="0" lang="en-US" altLang="zh-CN" sz="100" b="0" i="0" u="none" strike="noStrike" kern="0" cap="none" spc="0" normalizeH="0" baseline="0" noProof="0" dirty="0" smtClean="0">
                <a:ln>
                  <a:noFill/>
                </a:ln>
                <a:solidFill>
                  <a:schemeClr val="bg1">
                    <a:lumMod val="95000"/>
                  </a:schemeClr>
                </a:solidFill>
                <a:effectLst/>
                <a:uLnTx/>
                <a:uFillTx/>
              </a:rPr>
              <a:t>www.1ppt.com/xiazai/        PPT</a:t>
            </a:r>
            <a:r>
              <a:rPr kumimoji="0" lang="zh-CN" altLang="en-US" sz="100" b="0" i="0" u="none" strike="noStrike" kern="0" cap="none" spc="0" normalizeH="0" baseline="0" noProof="0" dirty="0" smtClean="0">
                <a:ln>
                  <a:noFill/>
                </a:ln>
                <a:solidFill>
                  <a:schemeClr val="bg1">
                    <a:lumMod val="95000"/>
                  </a:schemeClr>
                </a:solidFill>
                <a:effectLst/>
                <a:uLnTx/>
                <a:uFillTx/>
              </a:rPr>
              <a:t>教程： </a:t>
            </a:r>
            <a:r>
              <a:rPr kumimoji="0" lang="en-US" altLang="zh-CN" sz="100" b="0" i="0" u="none" strike="noStrike" kern="0" cap="none" spc="0" normalizeH="0" baseline="0" noProof="0" dirty="0" smtClean="0">
                <a:ln>
                  <a:noFill/>
                </a:ln>
                <a:solidFill>
                  <a:schemeClr val="bg1">
                    <a:lumMod val="95000"/>
                  </a:schemeClr>
                </a:solidFill>
                <a:effectLst/>
                <a:uLnTx/>
                <a:uFillTx/>
              </a:rPr>
              <a:t>www.1ppt.com/powerpoint/      </a:t>
            </a:r>
            <a:endParaRPr kumimoji="0" lang="en-US" altLang="zh-CN" sz="100" b="0" i="0" u="none" strike="noStrike" kern="0" cap="none" spc="0" normalizeH="0" baseline="0" noProof="0" dirty="0" smtClean="0">
              <a:ln>
                <a:noFill/>
              </a:ln>
              <a:solidFill>
                <a:schemeClr val="bg1">
                  <a:lumMod val="9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95000"/>
                  </a:schemeClr>
                </a:solidFill>
                <a:effectLst/>
                <a:uLnTx/>
                <a:uFillTx/>
              </a:rPr>
              <a:t>Word</a:t>
            </a:r>
            <a:r>
              <a:rPr kumimoji="0" lang="zh-CN" altLang="en-US" sz="100" b="0" i="0" u="none" strike="noStrike" kern="0" cap="none" spc="0" normalizeH="0" baseline="0" noProof="0" dirty="0" smtClean="0">
                <a:ln>
                  <a:noFill/>
                </a:ln>
                <a:solidFill>
                  <a:schemeClr val="bg1">
                    <a:lumMod val="95000"/>
                  </a:schemeClr>
                </a:solidFill>
                <a:effectLst/>
                <a:uLnTx/>
                <a:uFillTx/>
              </a:rPr>
              <a:t>教程： </a:t>
            </a:r>
            <a:r>
              <a:rPr kumimoji="0" lang="en-US" altLang="zh-CN" sz="100" b="0" i="0" u="none" strike="noStrike" kern="0" cap="none" spc="0" normalizeH="0" baseline="0" noProof="0" dirty="0" smtClean="0">
                <a:ln>
                  <a:noFill/>
                </a:ln>
                <a:solidFill>
                  <a:schemeClr val="bg1">
                    <a:lumMod val="95000"/>
                  </a:schemeClr>
                </a:solidFill>
                <a:effectLst/>
                <a:uLnTx/>
                <a:uFillTx/>
              </a:rPr>
              <a:t>www.1ppt.com/word/              Excel</a:t>
            </a:r>
            <a:r>
              <a:rPr kumimoji="0" lang="zh-CN" altLang="en-US" sz="100" b="0" i="0" u="none" strike="noStrike" kern="0" cap="none" spc="0" normalizeH="0" baseline="0" noProof="0" dirty="0" smtClean="0">
                <a:ln>
                  <a:noFill/>
                </a:ln>
                <a:solidFill>
                  <a:schemeClr val="bg1">
                    <a:lumMod val="95000"/>
                  </a:schemeClr>
                </a:solidFill>
                <a:effectLst/>
                <a:uLnTx/>
                <a:uFillTx/>
              </a:rPr>
              <a:t>教程：</a:t>
            </a:r>
            <a:r>
              <a:rPr kumimoji="0" lang="en-US" altLang="zh-CN" sz="100" b="0" i="0" u="none" strike="noStrike" kern="0" cap="none" spc="0" normalizeH="0" baseline="0" noProof="0" dirty="0" smtClean="0">
                <a:ln>
                  <a:noFill/>
                </a:ln>
                <a:solidFill>
                  <a:schemeClr val="bg1">
                    <a:lumMod val="95000"/>
                  </a:schemeClr>
                </a:solidFill>
                <a:effectLst/>
                <a:uLnTx/>
                <a:uFillTx/>
              </a:rPr>
              <a:t>www.1ppt.com/excel/  </a:t>
            </a:r>
            <a:endParaRPr kumimoji="0" lang="en-US" altLang="zh-CN" sz="100" b="0" i="0" u="none" strike="noStrike" kern="0" cap="none" spc="0" normalizeH="0" baseline="0" noProof="0" dirty="0" smtClean="0">
              <a:ln>
                <a:noFill/>
              </a:ln>
              <a:solidFill>
                <a:schemeClr val="bg1">
                  <a:lumMod val="9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95000"/>
                  </a:schemeClr>
                </a:solidFill>
                <a:effectLst/>
                <a:uLnTx/>
                <a:uFillTx/>
              </a:rPr>
              <a:t>资料下载：</a:t>
            </a:r>
            <a:r>
              <a:rPr kumimoji="0" lang="en-US" altLang="zh-CN" sz="100" b="0" i="0" u="none" strike="noStrike" kern="0" cap="none" spc="0" normalizeH="0" baseline="0" noProof="0" dirty="0" smtClean="0">
                <a:ln>
                  <a:noFill/>
                </a:ln>
                <a:solidFill>
                  <a:schemeClr val="bg1">
                    <a:lumMod val="95000"/>
                  </a:schemeClr>
                </a:solidFill>
                <a:effectLst/>
                <a:uLnTx/>
                <a:uFillTx/>
              </a:rPr>
              <a:t>www.1ppt.com/ziliao/                PPT</a:t>
            </a:r>
            <a:r>
              <a:rPr kumimoji="0" lang="zh-CN" altLang="en-US" sz="100" b="0" i="0" u="none" strike="noStrike" kern="0" cap="none" spc="0" normalizeH="0" baseline="0" noProof="0" dirty="0" smtClean="0">
                <a:ln>
                  <a:noFill/>
                </a:ln>
                <a:solidFill>
                  <a:schemeClr val="bg1">
                    <a:lumMod val="95000"/>
                  </a:schemeClr>
                </a:solidFill>
                <a:effectLst/>
                <a:uLnTx/>
                <a:uFillTx/>
              </a:rPr>
              <a:t>课件下载：</a:t>
            </a:r>
            <a:r>
              <a:rPr kumimoji="0" lang="en-US" altLang="zh-CN" sz="100" b="0" i="0" u="none" strike="noStrike" kern="0" cap="none" spc="0" normalizeH="0" baseline="0" noProof="0" dirty="0" smtClean="0">
                <a:ln>
                  <a:noFill/>
                </a:ln>
                <a:solidFill>
                  <a:schemeClr val="bg1">
                    <a:lumMod val="95000"/>
                  </a:schemeClr>
                </a:solidFill>
                <a:effectLst/>
                <a:uLnTx/>
                <a:uFillTx/>
              </a:rPr>
              <a:t>www.1ppt.com/kejian/ </a:t>
            </a:r>
            <a:endParaRPr kumimoji="0" lang="en-US" altLang="zh-CN" sz="100" b="0" i="0" u="none" strike="noStrike" kern="0" cap="none" spc="0" normalizeH="0" baseline="0" noProof="0" dirty="0" smtClean="0">
              <a:ln>
                <a:noFill/>
              </a:ln>
              <a:solidFill>
                <a:schemeClr val="bg1">
                  <a:lumMod val="9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95000"/>
                  </a:schemeClr>
                </a:solidFill>
                <a:effectLst/>
                <a:uLnTx/>
                <a:uFillTx/>
              </a:rPr>
              <a:t>范文下载：</a:t>
            </a:r>
            <a:r>
              <a:rPr kumimoji="0" lang="en-US" altLang="zh-CN" sz="100" b="0" i="0" u="none" strike="noStrike" kern="0" cap="none" spc="0" normalizeH="0" baseline="0" noProof="0" dirty="0" smtClean="0">
                <a:ln>
                  <a:noFill/>
                </a:ln>
                <a:solidFill>
                  <a:schemeClr val="bg1">
                    <a:lumMod val="95000"/>
                  </a:schemeClr>
                </a:solidFill>
                <a:effectLst/>
                <a:uLnTx/>
                <a:uFillTx/>
              </a:rPr>
              <a:t>www.1ppt.com/fanwen/             </a:t>
            </a:r>
            <a:r>
              <a:rPr kumimoji="0" lang="zh-CN" altLang="en-US" sz="100" b="0" i="0" u="none" strike="noStrike" kern="0" cap="none" spc="0" normalizeH="0" baseline="0" noProof="0" dirty="0" smtClean="0">
                <a:ln>
                  <a:noFill/>
                </a:ln>
                <a:solidFill>
                  <a:schemeClr val="bg1">
                    <a:lumMod val="95000"/>
                  </a:schemeClr>
                </a:solidFill>
                <a:effectLst/>
                <a:uLnTx/>
                <a:uFillTx/>
              </a:rPr>
              <a:t>试卷下载：</a:t>
            </a:r>
            <a:r>
              <a:rPr kumimoji="0" lang="en-US" altLang="zh-CN" sz="100" b="0" i="0" u="none" strike="noStrike" kern="0" cap="none" spc="0" normalizeH="0" baseline="0" noProof="0" dirty="0" smtClean="0">
                <a:ln>
                  <a:noFill/>
                </a:ln>
                <a:solidFill>
                  <a:schemeClr val="bg1">
                    <a:lumMod val="95000"/>
                  </a:schemeClr>
                </a:solidFill>
                <a:effectLst/>
                <a:uLnTx/>
                <a:uFillTx/>
              </a:rPr>
              <a:t>www.1ppt.com/shiti/  </a:t>
            </a:r>
            <a:endParaRPr kumimoji="0" lang="en-US" altLang="zh-CN" sz="100" b="0" i="0" u="none" strike="noStrike" kern="0" cap="none" spc="0" normalizeH="0" baseline="0" noProof="0" dirty="0" smtClean="0">
              <a:ln>
                <a:noFill/>
              </a:ln>
              <a:solidFill>
                <a:schemeClr val="bg1">
                  <a:lumMod val="9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95000"/>
                  </a:schemeClr>
                </a:solidFill>
                <a:effectLst/>
                <a:uLnTx/>
                <a:uFillTx/>
              </a:rPr>
              <a:t>教案下载：</a:t>
            </a:r>
            <a:r>
              <a:rPr kumimoji="0" lang="en-US" altLang="zh-CN" sz="100" b="0" i="0" u="none" strike="noStrike" kern="0" cap="none" spc="0" normalizeH="0" baseline="0" noProof="0" dirty="0" smtClean="0">
                <a:ln>
                  <a:noFill/>
                </a:ln>
                <a:solidFill>
                  <a:schemeClr val="bg1">
                    <a:lumMod val="95000"/>
                  </a:schemeClr>
                </a:solidFill>
                <a:effectLst/>
                <a:uLnTx/>
                <a:uFillTx/>
              </a:rPr>
              <a:t>www.1ppt.com/jiaoan/        </a:t>
            </a:r>
            <a:endParaRPr kumimoji="0" lang="en-US" altLang="zh-CN" sz="100" b="0" i="0" u="none" strike="noStrike" kern="0" cap="none" spc="0" normalizeH="0" baseline="0" noProof="0" dirty="0" smtClean="0">
              <a:ln>
                <a:noFill/>
              </a:ln>
              <a:solidFill>
                <a:schemeClr val="bg1">
                  <a:lumMod val="9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95000"/>
                  </a:schemeClr>
                </a:solidFill>
                <a:effectLst/>
                <a:uLnTx/>
                <a:uFillTx/>
              </a:rPr>
              <a:t>字体下载：</a:t>
            </a:r>
            <a:r>
              <a:rPr kumimoji="0" lang="en-US" altLang="zh-CN" sz="100" b="0" i="0" u="none" strike="noStrike" kern="0" cap="none" spc="0" normalizeH="0" baseline="0" noProof="0" dirty="0" smtClean="0">
                <a:ln>
                  <a:noFill/>
                </a:ln>
                <a:solidFill>
                  <a:schemeClr val="bg1">
                    <a:lumMod val="95000"/>
                  </a:schemeClr>
                </a:solidFill>
                <a:effectLst/>
                <a:uLnTx/>
                <a:uFillTx/>
              </a:rPr>
              <a:t>www.1ppt.com/ziti/</a:t>
            </a:r>
            <a:endParaRPr kumimoji="0" lang="en-US" altLang="zh-CN" sz="100" b="0" i="0" u="none" strike="noStrike" kern="0" cap="none" spc="0" normalizeH="0" baseline="0" noProof="0" dirty="0" smtClean="0">
              <a:ln>
                <a:noFill/>
              </a:ln>
              <a:solidFill>
                <a:schemeClr val="bg1">
                  <a:lumMod val="9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95000"/>
                  </a:schemeClr>
                </a:solidFill>
                <a:effectLst/>
                <a:uLnTx/>
                <a:uFillTx/>
              </a:rPr>
              <a:t> </a:t>
            </a:r>
            <a:endParaRPr kumimoji="0" lang="zh-CN" altLang="en-US" sz="100" b="0" i="0" u="none" strike="noStrike" kern="0" cap="none" spc="0" normalizeH="0" baseline="0" noProof="0" dirty="0" smtClean="0">
              <a:ln>
                <a:noFill/>
              </a:ln>
              <a:solidFill>
                <a:schemeClr val="bg1">
                  <a:lumMod val="95000"/>
                </a:schemeClr>
              </a:solidFill>
              <a:effectLst/>
              <a:uLnTx/>
              <a:uFillTx/>
            </a:endParaRPr>
          </a:p>
        </p:txBody>
      </p:sp>
      <p:sp>
        <p:nvSpPr>
          <p:cNvPr id="8" name="文本框 58"/>
          <p:cNvSpPr txBox="1"/>
          <p:nvPr/>
        </p:nvSpPr>
        <p:spPr>
          <a:xfrm>
            <a:off x="546653" y="404468"/>
            <a:ext cx="4482548" cy="584775"/>
          </a:xfrm>
          <a:prstGeom prst="rect">
            <a:avLst/>
          </a:prstGeom>
          <a:noFill/>
        </p:spPr>
        <p:txBody>
          <a:bodyPr wrap="square">
            <a:spAutoFit/>
          </a:bodyPr>
          <a:lstStyle/>
          <a:p>
            <a:pPr>
              <a:defRPr/>
            </a:pPr>
            <a:r>
              <a:rPr lang="zh-CN" altLang="en-US" sz="3200" b="1" dirty="0" smtClean="0">
                <a:solidFill>
                  <a:srgbClr val="5B9BD5"/>
                </a:solidFill>
                <a:latin typeface="微软雅黑" panose="020B0503020204020204" pitchFamily="34" charset="-122"/>
                <a:ea typeface="微软雅黑" panose="020B0503020204020204" pitchFamily="34" charset="-122"/>
              </a:rPr>
              <a:t>六、项目</a:t>
            </a:r>
            <a:r>
              <a:rPr lang="zh-CN" altLang="en-US" sz="3200" b="1" dirty="0">
                <a:solidFill>
                  <a:srgbClr val="5B9BD5"/>
                </a:solidFill>
                <a:latin typeface="微软雅黑" panose="020B0503020204020204" pitchFamily="34" charset="-122"/>
                <a:ea typeface="微软雅黑" panose="020B0503020204020204" pitchFamily="34" charset="-122"/>
              </a:rPr>
              <a:t>各方关系管理</a:t>
            </a:r>
            <a:endParaRPr lang="zh-CN" altLang="en-US" sz="3200" b="1" dirty="0">
              <a:solidFill>
                <a:srgbClr val="5B9BD5"/>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58"/>
          <p:cNvSpPr txBox="1"/>
          <p:nvPr/>
        </p:nvSpPr>
        <p:spPr>
          <a:xfrm>
            <a:off x="546653" y="404468"/>
            <a:ext cx="4482548" cy="584775"/>
          </a:xfrm>
          <a:prstGeom prst="rect">
            <a:avLst/>
          </a:prstGeom>
          <a:noFill/>
        </p:spPr>
        <p:txBody>
          <a:bodyPr wrap="square">
            <a:spAutoFit/>
          </a:bodyPr>
          <a:lstStyle/>
          <a:p>
            <a:pPr>
              <a:defRPr/>
            </a:pPr>
            <a:r>
              <a:rPr lang="zh-CN" altLang="en-US" sz="3200" b="1" dirty="0" smtClean="0">
                <a:solidFill>
                  <a:srgbClr val="5B9BD5"/>
                </a:solidFill>
                <a:latin typeface="微软雅黑" panose="020B0503020204020204" pitchFamily="34" charset="-122"/>
                <a:ea typeface="微软雅黑" panose="020B0503020204020204" pitchFamily="34" charset="-122"/>
              </a:rPr>
              <a:t>六、项目</a:t>
            </a:r>
            <a:r>
              <a:rPr lang="zh-CN" altLang="en-US" sz="3200" b="1" dirty="0">
                <a:solidFill>
                  <a:srgbClr val="5B9BD5"/>
                </a:solidFill>
                <a:latin typeface="微软雅黑" panose="020B0503020204020204" pitchFamily="34" charset="-122"/>
                <a:ea typeface="微软雅黑" panose="020B0503020204020204" pitchFamily="34" charset="-122"/>
              </a:rPr>
              <a:t>各方关系管理</a:t>
            </a:r>
            <a:endParaRPr lang="zh-CN" altLang="en-US" sz="3200" b="1" dirty="0">
              <a:solidFill>
                <a:srgbClr val="5B9BD5"/>
              </a:solidFill>
              <a:latin typeface="微软雅黑" panose="020B0503020204020204" pitchFamily="34" charset="-122"/>
              <a:ea typeface="微软雅黑" panose="020B0503020204020204" pitchFamily="34" charset="-122"/>
            </a:endParaRPr>
          </a:p>
        </p:txBody>
      </p:sp>
      <p:sp>
        <p:nvSpPr>
          <p:cNvPr id="6" name="TextBox 5"/>
          <p:cNvSpPr txBox="1"/>
          <p:nvPr/>
        </p:nvSpPr>
        <p:spPr>
          <a:xfrm>
            <a:off x="2007870" y="1689735"/>
            <a:ext cx="5080000" cy="829945"/>
          </a:xfrm>
          <a:prstGeom prst="rect">
            <a:avLst/>
          </a:prstGeom>
          <a:noFill/>
        </p:spPr>
        <p:txBody>
          <a:bodyPr wrap="square" rtlCol="0">
            <a:spAutoFit/>
          </a:bodyPr>
          <a:lstStyle/>
          <a:p>
            <a:r>
              <a:rPr lang="zh-CN" altLang="en-US" sz="2400" b="1" dirty="0" smtClean="0"/>
              <a:t>如何能与政府各主管部门进行有效的沟通和协调</a:t>
            </a:r>
            <a:endParaRPr lang="zh-CN" altLang="en-US" sz="2400" b="1" dirty="0" smtClean="0"/>
          </a:p>
        </p:txBody>
      </p:sp>
      <p:sp>
        <p:nvSpPr>
          <p:cNvPr id="7" name="TextBox 6"/>
          <p:cNvSpPr txBox="1"/>
          <p:nvPr/>
        </p:nvSpPr>
        <p:spPr>
          <a:xfrm>
            <a:off x="2007732" y="3075526"/>
            <a:ext cx="6828183" cy="2031325"/>
          </a:xfrm>
          <a:prstGeom prst="rect">
            <a:avLst/>
          </a:prstGeom>
          <a:noFill/>
        </p:spPr>
        <p:txBody>
          <a:bodyPr wrap="square" rtlCol="0">
            <a:spAutoFit/>
          </a:bodyPr>
          <a:lstStyle/>
          <a:p>
            <a:r>
              <a:rPr lang="zh-CN" altLang="en-US" dirty="0" smtClean="0"/>
              <a:t>首先应充分了解并掌握国家的法律法规以及政府各主管部门的规定、要求和相应的办事程序，只有做好相应的准备工作，才能做到“心中有数”，办事顺利，少走弯路。其次，应充分尊重政府主管部门的办事程序和要求，必要时可事先沟通，以避免发生敷衍或“顶牛”的现象。再次，要发挥不同专业技术人员的业务关系和特长，使他们与不同的政府部门保持稳定的沟通渠道，以期收到良好的协调效果。</a:t>
            </a:r>
            <a:endParaRPr lang="zh-CN" altLang="en-US" dirty="0"/>
          </a:p>
        </p:txBody>
      </p:sp>
    </p:spTree>
  </p:cSld>
  <p:clrMapOvr>
    <a:masterClrMapping/>
  </p:clrMapOvr>
  <p:transition spd="slow">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3360360" y="4392397"/>
            <a:ext cx="6263536" cy="134023"/>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91394" tIns="45697" rIns="91394" bIns="45697" rtlCol="0" anchor="ctr"/>
          <a:lstStyle/>
          <a:p>
            <a:pPr algn="ctr"/>
            <a:endParaRPr lang="zh-CN" altLang="en-US" sz="3200"/>
          </a:p>
        </p:txBody>
      </p:sp>
      <p:sp>
        <p:nvSpPr>
          <p:cNvPr id="20" name="矩形 19"/>
          <p:cNvSpPr/>
          <p:nvPr/>
        </p:nvSpPr>
        <p:spPr>
          <a:xfrm>
            <a:off x="2784405" y="2119780"/>
            <a:ext cx="6263536" cy="134023"/>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91394" tIns="45697" rIns="91394" bIns="45697" rtlCol="0" anchor="ctr"/>
          <a:lstStyle/>
          <a:p>
            <a:pPr algn="ctr"/>
            <a:endParaRPr lang="zh-CN" altLang="en-US" sz="3200"/>
          </a:p>
        </p:txBody>
      </p:sp>
      <p:sp>
        <p:nvSpPr>
          <p:cNvPr id="21" name="椭圆 64"/>
          <p:cNvSpPr>
            <a:spLocks noChangeArrowheads="1"/>
          </p:cNvSpPr>
          <p:nvPr/>
        </p:nvSpPr>
        <p:spPr bwMode="auto">
          <a:xfrm>
            <a:off x="1272518" y="1789962"/>
            <a:ext cx="1658422" cy="1657525"/>
          </a:xfrm>
          <a:prstGeom prst="ellipse">
            <a:avLst/>
          </a:prstGeom>
          <a:solidFill>
            <a:srgbClr val="FC6E5B"/>
          </a:solidFill>
          <a:ln w="190500" cap="sq" cmpd="sng">
            <a:solidFill>
              <a:schemeClr val="bg1">
                <a:lumMod val="75000"/>
              </a:schemeClr>
            </a:solidFill>
            <a:round/>
          </a:ln>
        </p:spPr>
        <p:txBody>
          <a:bodyPr lIns="91394" tIns="45697" rIns="91394" bIns="45697" anchor="ctr"/>
          <a:lstStyle/>
          <a:p>
            <a:pPr algn="ctr"/>
            <a:r>
              <a:rPr lang="zh-CN" altLang="en-US" sz="2800" b="1"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监理职责</a:t>
            </a:r>
            <a:endParaRPr lang="zh-CN" altLang="zh-CN" sz="28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2" name="TextBox 21"/>
          <p:cNvSpPr txBox="1"/>
          <p:nvPr/>
        </p:nvSpPr>
        <p:spPr>
          <a:xfrm>
            <a:off x="3249110" y="2286170"/>
            <a:ext cx="5903563" cy="2012812"/>
          </a:xfrm>
          <a:prstGeom prst="rect">
            <a:avLst/>
          </a:prstGeom>
          <a:noFill/>
        </p:spPr>
        <p:txBody>
          <a:bodyPr wrap="square" lIns="91394" tIns="45697" rIns="91394" bIns="45697" rtlCol="0">
            <a:spAutoFit/>
          </a:bodyPr>
          <a:lstStyle/>
          <a:p>
            <a:pPr>
              <a:lnSpc>
                <a:spcPct val="130000"/>
              </a:lnSpc>
            </a:pPr>
            <a:r>
              <a:rPr lang="zh-CN" altLang="en-US" sz="1600" dirty="0" smtClean="0">
                <a:solidFill>
                  <a:sysClr val="windowText" lastClr="000000"/>
                </a:solidFill>
                <a:latin typeface="微软雅黑" panose="020B0503020204020204" pitchFamily="34" charset="-122"/>
                <a:ea typeface="微软雅黑" panose="020B0503020204020204" pitchFamily="34" charset="-122"/>
              </a:rPr>
              <a:t>工程监理是具有相应资质的监理单位受工程项目建设单位委托，依据国家有关法律、法规，经建设主管部门审批的工程项目建设文件，建设工程委托监理合同及其他建设工程合同，对工程建设实施的专业化监督管理。</a:t>
            </a:r>
            <a:endParaRPr lang="en-US" altLang="zh-CN" sz="1600" dirty="0">
              <a:solidFill>
                <a:sysClr val="windowText" lastClr="000000"/>
              </a:solidFill>
              <a:latin typeface="微软雅黑" panose="020B0503020204020204" pitchFamily="34" charset="-122"/>
              <a:ea typeface="微软雅黑" panose="020B0503020204020204" pitchFamily="34" charset="-122"/>
            </a:endParaRPr>
          </a:p>
          <a:p>
            <a:pPr>
              <a:lnSpc>
                <a:spcPct val="130000"/>
              </a:lnSpc>
            </a:pPr>
            <a:r>
              <a:rPr lang="zh-CN" altLang="en-US" sz="1600" dirty="0" smtClean="0">
                <a:solidFill>
                  <a:sysClr val="windowText" lastClr="000000"/>
                </a:solidFill>
                <a:latin typeface="微软雅黑" panose="020B0503020204020204" pitchFamily="34" charset="-122"/>
                <a:ea typeface="微软雅黑" panose="020B0503020204020204" pitchFamily="34" charset="-122"/>
              </a:rPr>
              <a:t>工程监理对施工单位在施工安全、施工质量、建设工期和建设资金使用等方面，代表建设单位实施监督。</a:t>
            </a:r>
            <a:endParaRPr lang="zh-CN" altLang="en-US" sz="1600" dirty="0">
              <a:solidFill>
                <a:sysClr val="windowText" lastClr="000000"/>
              </a:solidFill>
              <a:latin typeface="微软雅黑" panose="020B0503020204020204" pitchFamily="34" charset="-122"/>
              <a:ea typeface="微软雅黑" panose="020B0503020204020204" pitchFamily="34" charset="-122"/>
            </a:endParaRPr>
          </a:p>
        </p:txBody>
      </p:sp>
      <p:sp>
        <p:nvSpPr>
          <p:cNvPr id="23" name="椭圆 64"/>
          <p:cNvSpPr>
            <a:spLocks noChangeArrowheads="1"/>
          </p:cNvSpPr>
          <p:nvPr/>
        </p:nvSpPr>
        <p:spPr bwMode="auto">
          <a:xfrm>
            <a:off x="9407914" y="3779588"/>
            <a:ext cx="1658422" cy="1657525"/>
          </a:xfrm>
          <a:prstGeom prst="ellipse">
            <a:avLst/>
          </a:prstGeom>
          <a:solidFill>
            <a:srgbClr val="66BFBC"/>
          </a:solidFill>
          <a:ln w="190500" cap="sq" cmpd="sng">
            <a:solidFill>
              <a:schemeClr val="bg1">
                <a:lumMod val="75000"/>
              </a:schemeClr>
            </a:solidFill>
            <a:round/>
          </a:ln>
        </p:spPr>
        <p:txBody>
          <a:bodyPr lIns="91394" tIns="45697" rIns="91394" bIns="45697" anchor="ctr"/>
          <a:lstStyle/>
          <a:p>
            <a:pPr algn="ctr"/>
            <a:r>
              <a:rPr lang="zh-CN" altLang="en-US" sz="2800" b="1"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相处原则</a:t>
            </a:r>
            <a:endParaRPr lang="zh-CN" altLang="zh-CN" sz="28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4" name="TextBox 23"/>
          <p:cNvSpPr txBox="1"/>
          <p:nvPr/>
        </p:nvSpPr>
        <p:spPr>
          <a:xfrm>
            <a:off x="3249110" y="4608354"/>
            <a:ext cx="5903563" cy="1689735"/>
          </a:xfrm>
          <a:prstGeom prst="rect">
            <a:avLst/>
          </a:prstGeom>
          <a:noFill/>
        </p:spPr>
        <p:txBody>
          <a:bodyPr wrap="square" lIns="91394" tIns="45697" rIns="91394" bIns="45697" rtlCol="0">
            <a:spAutoFit/>
          </a:bodyPr>
          <a:lstStyle/>
          <a:p>
            <a:pPr>
              <a:lnSpc>
                <a:spcPct val="130000"/>
              </a:lnSpc>
            </a:pPr>
            <a:r>
              <a:rPr lang="zh-CN" altLang="en-US" sz="1600" dirty="0" smtClean="0">
                <a:solidFill>
                  <a:sysClr val="windowText" lastClr="000000"/>
                </a:solidFill>
                <a:latin typeface="微软雅黑" panose="020B0503020204020204" pitchFamily="34" charset="-122"/>
                <a:ea typeface="微软雅黑" panose="020B0503020204020204" pitchFamily="34" charset="-122"/>
              </a:rPr>
              <a:t>在施工安全、施工质量、建设工期、档案资料等方面必须保证符合国家、行业、工程项目的要求进行。接受监理单位发布的指示和安排，以及申报资料的审批。</a:t>
            </a:r>
            <a:endParaRPr lang="en-US" altLang="zh-CN" sz="1600" dirty="0">
              <a:solidFill>
                <a:sysClr val="windowText" lastClr="000000"/>
              </a:solidFill>
              <a:latin typeface="微软雅黑" panose="020B0503020204020204" pitchFamily="34" charset="-122"/>
              <a:ea typeface="微软雅黑" panose="020B0503020204020204" pitchFamily="34" charset="-122"/>
            </a:endParaRPr>
          </a:p>
          <a:p>
            <a:pPr>
              <a:lnSpc>
                <a:spcPct val="130000"/>
              </a:lnSpc>
            </a:pPr>
            <a:r>
              <a:rPr lang="zh-CN" altLang="en-US" sz="1600" dirty="0" smtClean="0">
                <a:solidFill>
                  <a:sysClr val="windowText" lastClr="000000"/>
                </a:solidFill>
                <a:latin typeface="微软雅黑" panose="020B0503020204020204" pitchFamily="34" charset="-122"/>
                <a:ea typeface="微软雅黑" panose="020B0503020204020204" pitchFamily="34" charset="-122"/>
              </a:rPr>
              <a:t>尊重监理对于施工质量的否决权、施工调度权等国家、地方法律、法规、建设单位赋予监理的合法权益。 </a:t>
            </a:r>
            <a:endParaRPr lang="zh-CN" altLang="en-US" sz="1600" dirty="0">
              <a:solidFill>
                <a:sysClr val="windowText" lastClr="000000"/>
              </a:solidFill>
              <a:latin typeface="微软雅黑" panose="020B0503020204020204" pitchFamily="34" charset="-122"/>
              <a:ea typeface="微软雅黑" panose="020B0503020204020204" pitchFamily="34" charset="-122"/>
            </a:endParaRPr>
          </a:p>
        </p:txBody>
      </p:sp>
      <p:sp>
        <p:nvSpPr>
          <p:cNvPr id="10" name="文本框 58"/>
          <p:cNvSpPr txBox="1"/>
          <p:nvPr/>
        </p:nvSpPr>
        <p:spPr>
          <a:xfrm>
            <a:off x="546653" y="404468"/>
            <a:ext cx="4482548" cy="584775"/>
          </a:xfrm>
          <a:prstGeom prst="rect">
            <a:avLst/>
          </a:prstGeom>
          <a:noFill/>
        </p:spPr>
        <p:txBody>
          <a:bodyPr wrap="square">
            <a:spAutoFit/>
          </a:bodyPr>
          <a:lstStyle/>
          <a:p>
            <a:pPr>
              <a:defRPr/>
            </a:pPr>
            <a:r>
              <a:rPr lang="zh-CN" altLang="en-US" sz="3200" b="1" dirty="0" smtClean="0">
                <a:solidFill>
                  <a:srgbClr val="5B9BD5"/>
                </a:solidFill>
                <a:latin typeface="微软雅黑" panose="020B0503020204020204" pitchFamily="34" charset="-122"/>
                <a:ea typeface="微软雅黑" panose="020B0503020204020204" pitchFamily="34" charset="-122"/>
              </a:rPr>
              <a:t>六、项目</a:t>
            </a:r>
            <a:r>
              <a:rPr lang="zh-CN" altLang="en-US" sz="3200" b="1" dirty="0">
                <a:solidFill>
                  <a:srgbClr val="5B9BD5"/>
                </a:solidFill>
                <a:latin typeface="微软雅黑" panose="020B0503020204020204" pitchFamily="34" charset="-122"/>
                <a:ea typeface="微软雅黑" panose="020B0503020204020204" pitchFamily="34" charset="-122"/>
              </a:rPr>
              <a:t>各方关系管理</a:t>
            </a:r>
            <a:endParaRPr lang="zh-CN" altLang="en-US" sz="3200" b="1" dirty="0">
              <a:solidFill>
                <a:srgbClr val="5B9BD5"/>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8" presetClass="emph" presetSubtype="0" fill="hold" grpId="1" nodeType="withEffect">
                                  <p:stCondLst>
                                    <p:cond delay="0"/>
                                  </p:stCondLst>
                                  <p:childTnLst>
                                    <p:animRot by="21600000">
                                      <p:cBhvr>
                                        <p:cTn id="10" dur="500" fill="hold"/>
                                        <p:tgtEl>
                                          <p:spTgt spid="21"/>
                                        </p:tgtEl>
                                        <p:attrNameLst>
                                          <p:attrName>r</p:attrName>
                                        </p:attrNameLst>
                                      </p:cBhvr>
                                    </p:animRo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left)">
                                      <p:cBhvr>
                                        <p:cTn id="14" dur="500"/>
                                        <p:tgtEl>
                                          <p:spTgt spid="20"/>
                                        </p:tgtEl>
                                      </p:cBhvr>
                                    </p:animEffect>
                                  </p:childTnLst>
                                </p:cTn>
                              </p:par>
                            </p:childTnLst>
                          </p:cTn>
                        </p:par>
                        <p:par>
                          <p:cTn id="15" fill="hold">
                            <p:stCondLst>
                              <p:cond delay="1000"/>
                            </p:stCondLst>
                            <p:childTnLst>
                              <p:par>
                                <p:cTn id="16" presetID="22" presetClass="entr" presetSubtype="8" fill="hold" grpId="0" nodeType="afterEffect">
                                  <p:stCondLst>
                                    <p:cond delay="0"/>
                                  </p:stCondLst>
                                  <p:iterate type="lt">
                                    <p:tmPct val="30000"/>
                                  </p:iterate>
                                  <p:childTnLst>
                                    <p:set>
                                      <p:cBhvr>
                                        <p:cTn id="17" dur="1" fill="hold">
                                          <p:stCondLst>
                                            <p:cond delay="0"/>
                                          </p:stCondLst>
                                        </p:cTn>
                                        <p:tgtEl>
                                          <p:spTgt spid="22"/>
                                        </p:tgtEl>
                                        <p:attrNameLst>
                                          <p:attrName>style.visibility</p:attrName>
                                        </p:attrNameLst>
                                      </p:cBhvr>
                                      <p:to>
                                        <p:strVal val="visible"/>
                                      </p:to>
                                    </p:set>
                                    <p:animEffect transition="in" filter="wipe(left)">
                                      <p:cBhvr>
                                        <p:cTn id="18" dur="100"/>
                                        <p:tgtEl>
                                          <p:spTgt spid="22"/>
                                        </p:tgtEl>
                                      </p:cBhvr>
                                    </p:animEffect>
                                  </p:childTnLst>
                                </p:cTn>
                              </p:par>
                              <p:par>
                                <p:cTn id="19" presetID="36" presetClass="emph" presetSubtype="0" fill="hold" grpId="1" nodeType="withEffect">
                                  <p:stCondLst>
                                    <p:cond delay="0"/>
                                  </p:stCondLst>
                                  <p:iterate type="lt">
                                    <p:tmPct val="30000"/>
                                  </p:iterate>
                                  <p:childTnLst>
                                    <p:animScale>
                                      <p:cBhvr>
                                        <p:cTn id="20" dur="50" autoRev="1" fill="hold">
                                          <p:stCondLst>
                                            <p:cond delay="0"/>
                                          </p:stCondLst>
                                        </p:cTn>
                                        <p:tgtEl>
                                          <p:spTgt spid="22"/>
                                        </p:tgtEl>
                                      </p:cBhvr>
                                      <p:to x="80000" y="100000"/>
                                    </p:animScale>
                                    <p:anim by="(#ppt_w*0.10)" calcmode="lin" valueType="num">
                                      <p:cBhvr>
                                        <p:cTn id="21" dur="50" autoRev="1" fill="hold">
                                          <p:stCondLst>
                                            <p:cond delay="0"/>
                                          </p:stCondLst>
                                        </p:cTn>
                                        <p:tgtEl>
                                          <p:spTgt spid="22"/>
                                        </p:tgtEl>
                                        <p:attrNameLst>
                                          <p:attrName>ppt_x</p:attrName>
                                        </p:attrNameLst>
                                      </p:cBhvr>
                                    </p:anim>
                                    <p:anim by="(-#ppt_w*0.10)" calcmode="lin" valueType="num">
                                      <p:cBhvr>
                                        <p:cTn id="22" dur="50" autoRev="1" fill="hold">
                                          <p:stCondLst>
                                            <p:cond delay="0"/>
                                          </p:stCondLst>
                                        </p:cTn>
                                        <p:tgtEl>
                                          <p:spTgt spid="22"/>
                                        </p:tgtEl>
                                        <p:attrNameLst>
                                          <p:attrName>ppt_y</p:attrName>
                                        </p:attrNameLst>
                                      </p:cBhvr>
                                    </p:anim>
                                    <p:animRot by="-480000">
                                      <p:cBhvr>
                                        <p:cTn id="23" dur="50" autoRev="1" fill="hold">
                                          <p:stCondLst>
                                            <p:cond delay="0"/>
                                          </p:stCondLst>
                                        </p:cTn>
                                        <p:tgtEl>
                                          <p:spTgt spid="22"/>
                                        </p:tgtEl>
                                        <p:attrNameLst>
                                          <p:attrName>r</p:attrName>
                                        </p:attrNameLst>
                                      </p:cBhvr>
                                    </p:animRot>
                                  </p:childTnLst>
                                </p:cTn>
                              </p:par>
                            </p:childTnLst>
                          </p:cTn>
                        </p:par>
                        <p:par>
                          <p:cTn id="24" fill="hold">
                            <p:stCondLst>
                              <p:cond delay="5300"/>
                            </p:stCondLst>
                            <p:childTnLst>
                              <p:par>
                                <p:cTn id="25" presetID="2" presetClass="entr" presetSubtype="2"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1+#ppt_w/2"/>
                                          </p:val>
                                        </p:tav>
                                        <p:tav tm="100000">
                                          <p:val>
                                            <p:strVal val="#ppt_x"/>
                                          </p:val>
                                        </p:tav>
                                      </p:tavLst>
                                    </p:anim>
                                    <p:anim calcmode="lin" valueType="num">
                                      <p:cBhvr additive="base">
                                        <p:cTn id="28" dur="500" fill="hold"/>
                                        <p:tgtEl>
                                          <p:spTgt spid="23"/>
                                        </p:tgtEl>
                                        <p:attrNameLst>
                                          <p:attrName>ppt_y</p:attrName>
                                        </p:attrNameLst>
                                      </p:cBhvr>
                                      <p:tavLst>
                                        <p:tav tm="0">
                                          <p:val>
                                            <p:strVal val="#ppt_y"/>
                                          </p:val>
                                        </p:tav>
                                        <p:tav tm="100000">
                                          <p:val>
                                            <p:strVal val="#ppt_y"/>
                                          </p:val>
                                        </p:tav>
                                      </p:tavLst>
                                    </p:anim>
                                  </p:childTnLst>
                                </p:cTn>
                              </p:par>
                              <p:par>
                                <p:cTn id="29" presetID="8" presetClass="emph" presetSubtype="0" fill="hold" grpId="1" nodeType="withEffect">
                                  <p:stCondLst>
                                    <p:cond delay="0"/>
                                  </p:stCondLst>
                                  <p:childTnLst>
                                    <p:animRot by="-21600000">
                                      <p:cBhvr>
                                        <p:cTn id="30" dur="500" fill="hold"/>
                                        <p:tgtEl>
                                          <p:spTgt spid="23"/>
                                        </p:tgtEl>
                                        <p:attrNameLst>
                                          <p:attrName>r</p:attrName>
                                        </p:attrNameLst>
                                      </p:cBhvr>
                                    </p:animRot>
                                  </p:childTnLst>
                                </p:cTn>
                              </p:par>
                            </p:childTnLst>
                          </p:cTn>
                        </p:par>
                        <p:par>
                          <p:cTn id="31" fill="hold">
                            <p:stCondLst>
                              <p:cond delay="5800"/>
                            </p:stCondLst>
                            <p:childTnLst>
                              <p:par>
                                <p:cTn id="32" presetID="22" presetClass="entr" presetSubtype="2"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right)">
                                      <p:cBhvr>
                                        <p:cTn id="34" dur="500"/>
                                        <p:tgtEl>
                                          <p:spTgt spid="19"/>
                                        </p:tgtEl>
                                      </p:cBhvr>
                                    </p:animEffect>
                                  </p:childTnLst>
                                </p:cTn>
                              </p:par>
                            </p:childTnLst>
                          </p:cTn>
                        </p:par>
                        <p:par>
                          <p:cTn id="35" fill="hold">
                            <p:stCondLst>
                              <p:cond delay="63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24"/>
                                        </p:tgtEl>
                                        <p:attrNameLst>
                                          <p:attrName>style.visibility</p:attrName>
                                        </p:attrNameLst>
                                      </p:cBhvr>
                                      <p:to>
                                        <p:strVal val="visible"/>
                                      </p:to>
                                    </p:set>
                                    <p:animEffect transition="in" filter="wipe(left)">
                                      <p:cBhvr>
                                        <p:cTn id="38" dur="100"/>
                                        <p:tgtEl>
                                          <p:spTgt spid="24"/>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24"/>
                                        </p:tgtEl>
                                      </p:cBhvr>
                                      <p:to x="80000" y="100000"/>
                                    </p:animScale>
                                    <p:anim by="(#ppt_w*0.10)" calcmode="lin" valueType="num">
                                      <p:cBhvr>
                                        <p:cTn id="41" dur="50" autoRev="1" fill="hold">
                                          <p:stCondLst>
                                            <p:cond delay="0"/>
                                          </p:stCondLst>
                                        </p:cTn>
                                        <p:tgtEl>
                                          <p:spTgt spid="24"/>
                                        </p:tgtEl>
                                        <p:attrNameLst>
                                          <p:attrName>ppt_x</p:attrName>
                                        </p:attrNameLst>
                                      </p:cBhvr>
                                    </p:anim>
                                    <p:anim by="(-#ppt_w*0.10)" calcmode="lin" valueType="num">
                                      <p:cBhvr>
                                        <p:cTn id="42" dur="50" autoRev="1" fill="hold">
                                          <p:stCondLst>
                                            <p:cond delay="0"/>
                                          </p:stCondLst>
                                        </p:cTn>
                                        <p:tgtEl>
                                          <p:spTgt spid="24"/>
                                        </p:tgtEl>
                                        <p:attrNameLst>
                                          <p:attrName>ppt_y</p:attrName>
                                        </p:attrNameLst>
                                      </p:cBhvr>
                                    </p:anim>
                                    <p:animRot by="-480000">
                                      <p:cBhvr>
                                        <p:cTn id="43" dur="50" autoRev="1" fill="hold">
                                          <p:stCondLst>
                                            <p:cond delay="0"/>
                                          </p:stCondLst>
                                        </p:cTn>
                                        <p:tgtEl>
                                          <p:spTgt spid="2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bldLvl="0" animBg="1"/>
      <p:bldP spid="21" grpId="0" bldLvl="0" animBg="1"/>
      <p:bldP spid="21" grpId="1" bldLvl="0" animBg="1"/>
      <p:bldP spid="22" grpId="0"/>
      <p:bldP spid="22" grpId="1"/>
      <p:bldP spid="23" grpId="0" bldLvl="0" animBg="1"/>
      <p:bldP spid="23" grpId="1" bldLvl="0" animBg="1"/>
      <p:bldP spid="24" grpId="0"/>
      <p:bldP spid="24"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22388" y="1262743"/>
            <a:ext cx="2653496" cy="2476845"/>
          </a:xfrm>
          <a:prstGeom prst="rect">
            <a:avLst/>
          </a:prstGeom>
          <a:solidFill>
            <a:srgbClr val="EEEEEE"/>
          </a:solidFill>
          <a:ln w="9525">
            <a:solidFill>
              <a:srgbClr val="E0E0E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anose="020B0503020204020204" pitchFamily="34" charset="-122"/>
              <a:ea typeface="微软雅黑" panose="020B0503020204020204" pitchFamily="34" charset="-122"/>
            </a:endParaRPr>
          </a:p>
        </p:txBody>
      </p:sp>
      <p:sp>
        <p:nvSpPr>
          <p:cNvPr id="3" name="矩形 2"/>
          <p:cNvSpPr/>
          <p:nvPr/>
        </p:nvSpPr>
        <p:spPr>
          <a:xfrm>
            <a:off x="1525072" y="1396626"/>
            <a:ext cx="2248128" cy="1718172"/>
          </a:xfrm>
          <a:prstGeom prst="rect">
            <a:avLst/>
          </a:prstGeom>
          <a:blipFill dpi="0" rotWithShape="1">
            <a:blip r:embed="rId1"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anose="020B0503020204020204" pitchFamily="34" charset="-122"/>
              <a:ea typeface="微软雅黑" panose="020B0503020204020204" pitchFamily="34" charset="-122"/>
            </a:endParaRPr>
          </a:p>
        </p:txBody>
      </p:sp>
      <p:sp>
        <p:nvSpPr>
          <p:cNvPr id="4" name="矩形 3"/>
          <p:cNvSpPr/>
          <p:nvPr/>
        </p:nvSpPr>
        <p:spPr>
          <a:xfrm>
            <a:off x="1593874" y="3233807"/>
            <a:ext cx="2110524" cy="41094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dirty="0" smtClean="0">
                <a:solidFill>
                  <a:srgbClr val="333333"/>
                </a:solidFill>
                <a:latin typeface="微软雅黑" panose="020B0503020204020204" pitchFamily="34" charset="-122"/>
                <a:ea typeface="微软雅黑" panose="020B0503020204020204" pitchFamily="34" charset="-122"/>
              </a:rPr>
              <a:t>总包、其他分包</a:t>
            </a:r>
            <a:endParaRPr lang="zh-CN" altLang="en-US" dirty="0">
              <a:solidFill>
                <a:srgbClr val="333333"/>
              </a:solidFill>
              <a:latin typeface="微软雅黑" panose="020B0503020204020204" pitchFamily="34" charset="-122"/>
              <a:ea typeface="微软雅黑" panose="020B0503020204020204" pitchFamily="34" charset="-122"/>
            </a:endParaRPr>
          </a:p>
        </p:txBody>
      </p:sp>
      <p:sp>
        <p:nvSpPr>
          <p:cNvPr id="5" name="矩形 4"/>
          <p:cNvSpPr/>
          <p:nvPr/>
        </p:nvSpPr>
        <p:spPr>
          <a:xfrm>
            <a:off x="4561625" y="1262743"/>
            <a:ext cx="2653496" cy="2476845"/>
          </a:xfrm>
          <a:prstGeom prst="rect">
            <a:avLst/>
          </a:prstGeom>
          <a:solidFill>
            <a:srgbClr val="EEEEEE"/>
          </a:solidFill>
          <a:ln w="9525">
            <a:solidFill>
              <a:srgbClr val="E0E0E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anose="020B0503020204020204" pitchFamily="34" charset="-122"/>
              <a:ea typeface="微软雅黑" panose="020B0503020204020204" pitchFamily="34" charset="-122"/>
            </a:endParaRPr>
          </a:p>
        </p:txBody>
      </p:sp>
      <p:sp>
        <p:nvSpPr>
          <p:cNvPr id="6" name="矩形 5"/>
          <p:cNvSpPr/>
          <p:nvPr/>
        </p:nvSpPr>
        <p:spPr>
          <a:xfrm>
            <a:off x="4764309" y="1396626"/>
            <a:ext cx="2248128" cy="1718172"/>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anose="020B0503020204020204" pitchFamily="34" charset="-122"/>
              <a:ea typeface="微软雅黑" panose="020B0503020204020204" pitchFamily="34" charset="-122"/>
            </a:endParaRPr>
          </a:p>
        </p:txBody>
      </p:sp>
      <p:sp>
        <p:nvSpPr>
          <p:cNvPr id="7" name="矩形 6"/>
          <p:cNvSpPr/>
          <p:nvPr/>
        </p:nvSpPr>
        <p:spPr>
          <a:xfrm>
            <a:off x="4833111" y="3233807"/>
            <a:ext cx="2110524" cy="41094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dirty="0" smtClean="0">
                <a:solidFill>
                  <a:srgbClr val="333333"/>
                </a:solidFill>
                <a:latin typeface="微软雅黑" panose="020B0503020204020204" pitchFamily="34" charset="-122"/>
                <a:ea typeface="微软雅黑" panose="020B0503020204020204" pitchFamily="34" charset="-122"/>
              </a:rPr>
              <a:t>设计、勘探</a:t>
            </a:r>
            <a:endParaRPr lang="zh-CN" altLang="en-US" dirty="0">
              <a:solidFill>
                <a:srgbClr val="333333"/>
              </a:solidFill>
              <a:latin typeface="微软雅黑" panose="020B0503020204020204" pitchFamily="34" charset="-122"/>
              <a:ea typeface="微软雅黑" panose="020B0503020204020204" pitchFamily="34" charset="-122"/>
            </a:endParaRPr>
          </a:p>
        </p:txBody>
      </p:sp>
      <p:sp>
        <p:nvSpPr>
          <p:cNvPr id="8" name="矩形 7"/>
          <p:cNvSpPr/>
          <p:nvPr/>
        </p:nvSpPr>
        <p:spPr>
          <a:xfrm>
            <a:off x="7800862" y="1262743"/>
            <a:ext cx="2653496" cy="2476845"/>
          </a:xfrm>
          <a:prstGeom prst="rect">
            <a:avLst/>
          </a:prstGeom>
          <a:solidFill>
            <a:srgbClr val="EEEEEE"/>
          </a:solidFill>
          <a:ln w="9525">
            <a:solidFill>
              <a:srgbClr val="E0E0E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anose="020B0503020204020204" pitchFamily="34" charset="-122"/>
              <a:ea typeface="微软雅黑" panose="020B0503020204020204" pitchFamily="34" charset="-122"/>
            </a:endParaRPr>
          </a:p>
        </p:txBody>
      </p:sp>
      <p:sp>
        <p:nvSpPr>
          <p:cNvPr id="9" name="矩形 8"/>
          <p:cNvSpPr/>
          <p:nvPr/>
        </p:nvSpPr>
        <p:spPr>
          <a:xfrm>
            <a:off x="8003546" y="1396626"/>
            <a:ext cx="2248128" cy="1718172"/>
          </a:xfrm>
          <a:prstGeom prst="rect">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anose="020B0503020204020204" pitchFamily="34" charset="-122"/>
              <a:ea typeface="微软雅黑" panose="020B0503020204020204" pitchFamily="34" charset="-122"/>
            </a:endParaRPr>
          </a:p>
        </p:txBody>
      </p:sp>
      <p:sp>
        <p:nvSpPr>
          <p:cNvPr id="10" name="矩形 9"/>
          <p:cNvSpPr/>
          <p:nvPr/>
        </p:nvSpPr>
        <p:spPr>
          <a:xfrm>
            <a:off x="8072348" y="3233807"/>
            <a:ext cx="2110524" cy="41094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dirty="0" smtClean="0">
                <a:solidFill>
                  <a:srgbClr val="333333"/>
                </a:solidFill>
                <a:latin typeface="微软雅黑" panose="020B0503020204020204" pitchFamily="34" charset="-122"/>
                <a:ea typeface="微软雅黑" panose="020B0503020204020204" pitchFamily="34" charset="-122"/>
              </a:rPr>
              <a:t>供应商</a:t>
            </a:r>
            <a:endParaRPr lang="zh-CN" altLang="en-US" dirty="0">
              <a:solidFill>
                <a:srgbClr val="333333"/>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474868" y="4178428"/>
            <a:ext cx="8979491" cy="2149574"/>
          </a:xfrm>
          <a:prstGeom prst="rect">
            <a:avLst/>
          </a:prstGeom>
          <a:noFill/>
        </p:spPr>
        <p:txBody>
          <a:bodyPr lIns="0" rIns="0"/>
          <a:lstStyle/>
          <a:p>
            <a:pPr algn="just">
              <a:lnSpc>
                <a:spcPct val="150000"/>
              </a:lnSpc>
              <a:spcBef>
                <a:spcPts val="600"/>
              </a:spcBef>
              <a:spcAft>
                <a:spcPts val="600"/>
              </a:spcAft>
              <a:defRPr/>
            </a:pPr>
            <a:r>
              <a:rPr lang="zh-CN" altLang="en-US" dirty="0">
                <a:latin typeface="微软雅黑" panose="020B0503020204020204" pitchFamily="34" charset="-122"/>
                <a:ea typeface="微软雅黑" panose="020B0503020204020204" pitchFamily="34" charset="-122"/>
                <a:sym typeface="+mn-ea"/>
              </a:rPr>
              <a:t>建设单位的直接或间接的方式委托</a:t>
            </a:r>
            <a:r>
              <a:rPr lang="zh-CN" altLang="en-US" dirty="0">
                <a:latin typeface="微软雅黑" panose="020B0503020204020204" pitchFamily="34" charset="-122"/>
                <a:ea typeface="微软雅黑" panose="020B0503020204020204" pitchFamily="34" charset="-122"/>
              </a:rPr>
              <a:t>各方单位对工程项目建设服务的。对内应该明确自己在整体项目建设中工作内容（合同内容），制定出合理的方案和措施并提供给建设方和相关方审议。对勘察、设计单位应充分沟通，在施工中出现的问题应及时组织相关方研究、讨论。充分发挥和重视开好工程例会、等各种会议，做到会前有准备、会中有重点、会后有检查，确保组织协调工作的效果。</a:t>
            </a:r>
            <a:endParaRPr lang="zh-CN" altLang="en-US" dirty="0">
              <a:latin typeface="微软雅黑" panose="020B0503020204020204" pitchFamily="34" charset="-122"/>
              <a:ea typeface="微软雅黑" panose="020B0503020204020204" pitchFamily="34" charset="-122"/>
            </a:endParaRPr>
          </a:p>
        </p:txBody>
      </p:sp>
      <p:sp>
        <p:nvSpPr>
          <p:cNvPr id="13" name="文本框 58"/>
          <p:cNvSpPr txBox="1"/>
          <p:nvPr/>
        </p:nvSpPr>
        <p:spPr>
          <a:xfrm>
            <a:off x="546653" y="404468"/>
            <a:ext cx="4482548" cy="584775"/>
          </a:xfrm>
          <a:prstGeom prst="rect">
            <a:avLst/>
          </a:prstGeom>
          <a:noFill/>
        </p:spPr>
        <p:txBody>
          <a:bodyPr wrap="square">
            <a:spAutoFit/>
          </a:bodyPr>
          <a:lstStyle/>
          <a:p>
            <a:pPr>
              <a:defRPr/>
            </a:pPr>
            <a:r>
              <a:rPr lang="zh-CN" altLang="en-US" sz="3200" b="1" dirty="0" smtClean="0">
                <a:solidFill>
                  <a:srgbClr val="5B9BD5"/>
                </a:solidFill>
                <a:latin typeface="微软雅黑" panose="020B0503020204020204" pitchFamily="34" charset="-122"/>
                <a:ea typeface="微软雅黑" panose="020B0503020204020204" pitchFamily="34" charset="-122"/>
              </a:rPr>
              <a:t>六、项目</a:t>
            </a:r>
            <a:r>
              <a:rPr lang="zh-CN" altLang="en-US" sz="3200" b="1" dirty="0">
                <a:solidFill>
                  <a:srgbClr val="5B9BD5"/>
                </a:solidFill>
                <a:latin typeface="微软雅黑" panose="020B0503020204020204" pitchFamily="34" charset="-122"/>
                <a:ea typeface="微软雅黑" panose="020B0503020204020204" pitchFamily="34" charset="-122"/>
              </a:rPr>
              <a:t>各方关系管理</a:t>
            </a:r>
            <a:endParaRPr lang="zh-CN" altLang="en-US" sz="3200" b="1" dirty="0">
              <a:solidFill>
                <a:srgbClr val="5B9BD5"/>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sp>
        <p:nvSpPr>
          <p:cNvPr id="17" name="矩形 16"/>
          <p:cNvSpPr/>
          <p:nvPr/>
        </p:nvSpPr>
        <p:spPr>
          <a:xfrm>
            <a:off x="0" y="1518018"/>
            <a:ext cx="12192000" cy="38862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8"/>
          <p:cNvSpPr txBox="1">
            <a:spLocks noChangeArrowheads="1"/>
          </p:cNvSpPr>
          <p:nvPr/>
        </p:nvSpPr>
        <p:spPr bwMode="auto">
          <a:xfrm>
            <a:off x="2779960" y="2030287"/>
            <a:ext cx="69627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6600" b="1" dirty="0">
                <a:solidFill>
                  <a:schemeClr val="accent1">
                    <a:lumMod val="75000"/>
                  </a:schemeClr>
                </a:solidFill>
                <a:latin typeface="微软雅黑" panose="020B0503020204020204" pitchFamily="34" charset="-122"/>
                <a:ea typeface="微软雅黑" panose="020B0503020204020204" pitchFamily="34" charset="-122"/>
              </a:rPr>
              <a:t>携手共创美好未来</a:t>
            </a:r>
            <a:endParaRPr lang="zh-CN" altLang="en-US" sz="6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1" name="矩形 9"/>
          <p:cNvSpPr>
            <a:spLocks noChangeArrowheads="1"/>
          </p:cNvSpPr>
          <p:nvPr/>
        </p:nvSpPr>
        <p:spPr bwMode="auto">
          <a:xfrm>
            <a:off x="2938216" y="3230437"/>
            <a:ext cx="65166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eaLnBrk="1" hangingPunct="1"/>
            <a:r>
              <a:rPr lang="en-US" altLang="zh-CN" sz="1600" dirty="0">
                <a:latin typeface="Arial" panose="020B0604020202020204" pitchFamily="34" charset="0"/>
              </a:rPr>
              <a:t>Professional Commercial Project Plan</a:t>
            </a:r>
            <a:endParaRPr lang="zh-CN" altLang="en-US" sz="1600" dirty="0"/>
          </a:p>
        </p:txBody>
      </p:sp>
      <p:grpSp>
        <p:nvGrpSpPr>
          <p:cNvPr id="2" name="组合 1"/>
          <p:cNvGrpSpPr/>
          <p:nvPr/>
        </p:nvGrpSpPr>
        <p:grpSpPr>
          <a:xfrm>
            <a:off x="4217376" y="3812317"/>
            <a:ext cx="3668713" cy="496887"/>
            <a:chOff x="4111872" y="3952989"/>
            <a:chExt cx="3668713" cy="496887"/>
          </a:xfrm>
        </p:grpSpPr>
        <p:sp>
          <p:nvSpPr>
            <p:cNvPr id="13" name="文本框 10"/>
            <p:cNvSpPr txBox="1">
              <a:spLocks noChangeArrowheads="1"/>
            </p:cNvSpPr>
            <p:nvPr/>
          </p:nvSpPr>
          <p:spPr bwMode="auto">
            <a:xfrm>
              <a:off x="4122985" y="4036393"/>
              <a:ext cx="3657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dirty="0" smtClean="0">
                  <a:latin typeface="微软雅黑" panose="020B0503020204020204" pitchFamily="34" charset="-122"/>
                  <a:ea typeface="微软雅黑" panose="020B0503020204020204" pitchFamily="34" charset="-122"/>
                </a:rPr>
                <a:t>感谢您的倾听</a:t>
              </a: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4" name="圆角矩形 11"/>
            <p:cNvSpPr>
              <a:spLocks noChangeArrowheads="1"/>
            </p:cNvSpPr>
            <p:nvPr/>
          </p:nvSpPr>
          <p:spPr bwMode="auto">
            <a:xfrm>
              <a:off x="4111872" y="3952989"/>
              <a:ext cx="3657600" cy="496887"/>
            </a:xfrm>
            <a:prstGeom prst="roundRect">
              <a:avLst>
                <a:gd name="adj" fmla="val 16667"/>
              </a:avLst>
            </a:prstGeom>
            <a:noFill/>
            <a:ln w="12700">
              <a:solidFill>
                <a:srgbClr val="7F7F7F"/>
              </a:solidFill>
              <a:round/>
            </a:ln>
            <a:extLst>
              <a:ext uri="{909E8E84-426E-40DD-AFC4-6F175D3DCCD1}">
                <a14:hiddenFill xmlns:a14="http://schemas.microsoft.com/office/drawing/2010/main">
                  <a:solidFill>
                    <a:srgbClr val="FFFFFF"/>
                  </a:solidFill>
                </a14:hiddenFill>
              </a:ext>
            </a:extLst>
          </p:spPr>
          <p:txBody>
            <a:bodyPr anchor="ctr"/>
            <a:lstStyle/>
            <a:p>
              <a:pPr algn="ctr" eaLnBrk="1" hangingPunct="1"/>
              <a:endParaRPr lang="zh-CN" altLang="en-US">
                <a:solidFill>
                  <a:srgbClr val="FFFFFF"/>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500">
        <p:fad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7" name="矩形 16"/>
          <p:cNvSpPr/>
          <p:nvPr/>
        </p:nvSpPr>
        <p:spPr>
          <a:xfrm>
            <a:off x="-61546" y="1634829"/>
            <a:ext cx="12253546" cy="38862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Arial" panose="020B0604020202020204" pitchFamily="34" charset="0"/>
              </a:rPr>
              <a:t>→</a:t>
            </a:r>
            <a:endParaRPr lang="zh-CN" altLang="en-US">
              <a:latin typeface="Arial" panose="020B0604020202020204" pitchFamily="34" charset="0"/>
            </a:endParaRPr>
          </a:p>
        </p:txBody>
      </p:sp>
      <p:sp>
        <p:nvSpPr>
          <p:cNvPr id="18" name="TextBox 17"/>
          <p:cNvSpPr txBox="1"/>
          <p:nvPr/>
        </p:nvSpPr>
        <p:spPr>
          <a:xfrm>
            <a:off x="2066121" y="2362152"/>
            <a:ext cx="2501661" cy="369332"/>
          </a:xfrm>
          <a:prstGeom prst="rect">
            <a:avLst/>
          </a:prstGeom>
          <a:noFill/>
        </p:spPr>
        <p:txBody>
          <a:bodyPr wrap="square" rtlCol="0">
            <a:spAutoFit/>
          </a:bodyPr>
          <a:lstStyle/>
          <a:p>
            <a:r>
              <a:rPr lang="zh-CN" altLang="en-US" dirty="0" smtClean="0"/>
              <a:t>项目管理的核心任务</a:t>
            </a:r>
            <a:endParaRPr lang="zh-CN" altLang="en-US" dirty="0"/>
          </a:p>
        </p:txBody>
      </p:sp>
      <p:sp>
        <p:nvSpPr>
          <p:cNvPr id="19" name="TextBox 18"/>
          <p:cNvSpPr txBox="1"/>
          <p:nvPr/>
        </p:nvSpPr>
        <p:spPr>
          <a:xfrm>
            <a:off x="5398769" y="2362248"/>
            <a:ext cx="2501661" cy="369332"/>
          </a:xfrm>
          <a:prstGeom prst="rect">
            <a:avLst/>
          </a:prstGeom>
          <a:noFill/>
        </p:spPr>
        <p:txBody>
          <a:bodyPr wrap="square" rtlCol="0">
            <a:spAutoFit/>
          </a:bodyPr>
          <a:lstStyle/>
          <a:p>
            <a:r>
              <a:rPr lang="zh-CN" altLang="en-US" dirty="0" smtClean="0"/>
              <a:t>项目的目标控制</a:t>
            </a:r>
            <a:endParaRPr lang="zh-CN" altLang="en-US" dirty="0"/>
          </a:p>
        </p:txBody>
      </p:sp>
      <p:sp>
        <p:nvSpPr>
          <p:cNvPr id="20" name="TextBox 19"/>
          <p:cNvSpPr txBox="1"/>
          <p:nvPr/>
        </p:nvSpPr>
        <p:spPr>
          <a:xfrm>
            <a:off x="2066290" y="3645535"/>
            <a:ext cx="7386320" cy="1198880"/>
          </a:xfrm>
          <a:prstGeom prst="rect">
            <a:avLst/>
          </a:prstGeom>
          <a:noFill/>
        </p:spPr>
        <p:txBody>
          <a:bodyPr wrap="square" rtlCol="0">
            <a:spAutoFit/>
          </a:bodyPr>
          <a:lstStyle/>
          <a:p>
            <a:r>
              <a:rPr lang="zh-CN" altLang="en-US" dirty="0" smtClean="0"/>
              <a:t>施工项目目标管理，</a:t>
            </a:r>
            <a:r>
              <a:rPr lang="zh-CN" altLang="en-US" dirty="0" smtClean="0">
                <a:solidFill>
                  <a:srgbClr val="FF0000"/>
                </a:solidFill>
              </a:rPr>
              <a:t>是指实现施工项目总目标和计划的确定的管理目标而实施的收集数据、与计划目标对比分析、采取措施纠正偏差等的活动</a:t>
            </a:r>
            <a:r>
              <a:rPr lang="zh-CN" altLang="en-US" dirty="0" smtClean="0"/>
              <a:t>，包括项目进度管理、施工项目质量管理、施工项目安全管理、施工项目的成本管理、施工项目的环境管理和现场管理等。</a:t>
            </a:r>
            <a:endParaRPr lang="zh-CN" altLang="en-US" dirty="0"/>
          </a:p>
        </p:txBody>
      </p:sp>
      <p:sp>
        <p:nvSpPr>
          <p:cNvPr id="4" name="文本框 3"/>
          <p:cNvSpPr txBox="1"/>
          <p:nvPr/>
        </p:nvSpPr>
        <p:spPr>
          <a:xfrm>
            <a:off x="4434205" y="2162810"/>
            <a:ext cx="1019175" cy="768350"/>
          </a:xfrm>
          <a:prstGeom prst="rect">
            <a:avLst/>
          </a:prstGeom>
          <a:noFill/>
        </p:spPr>
        <p:txBody>
          <a:bodyPr wrap="square" rtlCol="0" anchor="t">
            <a:spAutoFit/>
          </a:bodyPr>
          <a:lstStyle/>
          <a:p>
            <a:r>
              <a:rPr lang="zh-CN" altLang="en-US" sz="4400">
                <a:solidFill>
                  <a:schemeClr val="accent1">
                    <a:lumMod val="50000"/>
                  </a:schemeClr>
                </a:solidFill>
                <a:latin typeface="Arial" panose="020B0604020202020204" pitchFamily="34" charset="0"/>
              </a:rPr>
              <a:t>→</a:t>
            </a:r>
            <a:endParaRPr lang="zh-CN" altLang="en-US" sz="4400">
              <a:solidFill>
                <a:schemeClr val="accent1">
                  <a:lumMod val="50000"/>
                </a:schemeClr>
              </a:solidFill>
              <a:latin typeface="Arial" panose="020B0604020202020204" pitchFamily="34" charset="0"/>
            </a:endParaRPr>
          </a:p>
        </p:txBody>
      </p:sp>
      <p:sp>
        <p:nvSpPr>
          <p:cNvPr id="5" name="文本框 58"/>
          <p:cNvSpPr txBox="1"/>
          <p:nvPr/>
        </p:nvSpPr>
        <p:spPr>
          <a:xfrm>
            <a:off x="485775" y="521335"/>
            <a:ext cx="4282440" cy="583565"/>
          </a:xfrm>
          <a:prstGeom prst="rect">
            <a:avLst/>
          </a:prstGeom>
          <a:noFill/>
        </p:spPr>
        <p:txBody>
          <a:bodyPr wrap="square">
            <a:spAutoFit/>
          </a:bodyPr>
          <a:lstStyle/>
          <a:p>
            <a:pPr>
              <a:defRPr/>
            </a:pPr>
            <a:r>
              <a:rPr lang="zh-CN" altLang="en-US" sz="3200" b="1">
                <a:solidFill>
                  <a:schemeClr val="accent1"/>
                </a:solidFill>
                <a:latin typeface="微软雅黑" panose="020B0503020204020204" pitchFamily="34" charset="-122"/>
                <a:ea typeface="微软雅黑" panose="020B0503020204020204" pitchFamily="34" charset="-122"/>
              </a:rPr>
              <a:t>一</a:t>
            </a:r>
            <a:r>
              <a:rPr lang="zh-CN" altLang="en-US" sz="3200" b="1" smtClean="0">
                <a:solidFill>
                  <a:schemeClr val="accent1"/>
                </a:solidFill>
                <a:latin typeface="微软雅黑" panose="020B0503020204020204" pitchFamily="34" charset="-122"/>
                <a:ea typeface="微软雅黑" panose="020B0503020204020204" pitchFamily="34" charset="-122"/>
              </a:rPr>
              <a:t>、工程项目管理</a:t>
            </a:r>
            <a:r>
              <a:rPr lang="zh-CN" altLang="en-US" sz="3200" b="1" dirty="0">
                <a:solidFill>
                  <a:schemeClr val="accent1"/>
                </a:solidFill>
                <a:latin typeface="微软雅黑" panose="020B0503020204020204" pitchFamily="34" charset="-122"/>
                <a:ea typeface="微软雅黑" panose="020B0503020204020204" pitchFamily="34" charset="-122"/>
              </a:rPr>
              <a:t>导读</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fad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Freeform 35"/>
          <p:cNvSpPr/>
          <p:nvPr/>
        </p:nvSpPr>
        <p:spPr bwMode="auto">
          <a:xfrm flipV="1">
            <a:off x="3550002" y="2907535"/>
            <a:ext cx="493356" cy="463457"/>
          </a:xfrm>
          <a:custGeom>
            <a:avLst/>
            <a:gdLst>
              <a:gd name="T0" fmla="*/ 137 w 137"/>
              <a:gd name="T1" fmla="*/ 0 h 128"/>
              <a:gd name="T2" fmla="*/ 1 w 137"/>
              <a:gd name="T3" fmla="*/ 128 h 128"/>
              <a:gd name="T4" fmla="*/ 30 w 137"/>
              <a:gd name="T5" fmla="*/ 48 h 128"/>
              <a:gd name="T6" fmla="*/ 30 w 137"/>
              <a:gd name="T7" fmla="*/ 48 h 128"/>
              <a:gd name="T8" fmla="*/ 30 w 137"/>
              <a:gd name="T9" fmla="*/ 48 h 128"/>
              <a:gd name="T10" fmla="*/ 47 w 137"/>
              <a:gd name="T11" fmla="*/ 31 h 128"/>
              <a:gd name="T12" fmla="*/ 114 w 137"/>
              <a:gd name="T13" fmla="*/ 2 h 128"/>
              <a:gd name="T14" fmla="*/ 137 w 137"/>
              <a:gd name="T15" fmla="*/ 0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28">
                <a:moveTo>
                  <a:pt x="137" y="0"/>
                </a:moveTo>
                <a:cubicBezTo>
                  <a:pt x="1" y="128"/>
                  <a:pt x="1" y="128"/>
                  <a:pt x="1" y="128"/>
                </a:cubicBezTo>
                <a:cubicBezTo>
                  <a:pt x="1" y="128"/>
                  <a:pt x="0" y="84"/>
                  <a:pt x="30" y="48"/>
                </a:cubicBezTo>
                <a:cubicBezTo>
                  <a:pt x="30" y="48"/>
                  <a:pt x="30" y="48"/>
                  <a:pt x="30" y="48"/>
                </a:cubicBezTo>
                <a:cubicBezTo>
                  <a:pt x="30" y="48"/>
                  <a:pt x="30" y="48"/>
                  <a:pt x="30" y="48"/>
                </a:cubicBezTo>
                <a:cubicBezTo>
                  <a:pt x="35" y="42"/>
                  <a:pt x="40" y="36"/>
                  <a:pt x="47" y="31"/>
                </a:cubicBezTo>
                <a:cubicBezTo>
                  <a:pt x="63" y="18"/>
                  <a:pt x="85" y="7"/>
                  <a:pt x="114" y="2"/>
                </a:cubicBezTo>
                <a:cubicBezTo>
                  <a:pt x="121" y="1"/>
                  <a:pt x="129" y="0"/>
                  <a:pt x="137" y="0"/>
                </a:cubicBezTo>
                <a:close/>
              </a:path>
            </a:pathLst>
          </a:custGeom>
          <a:gradFill>
            <a:gsLst>
              <a:gs pos="0">
                <a:schemeClr val="bg1">
                  <a:shade val="30000"/>
                  <a:satMod val="115000"/>
                  <a:lumMod val="76000"/>
                  <a:lumOff val="24000"/>
                  <a:alpha val="76000"/>
                </a:schemeClr>
              </a:gs>
              <a:gs pos="59000">
                <a:schemeClr val="bg1">
                  <a:alpha val="73000"/>
                </a:schemeClr>
              </a:gs>
            </a:gsLst>
            <a:lin ang="13500000" scaled="1"/>
          </a:gradFill>
          <a:ln>
            <a:noFill/>
          </a:ln>
        </p:spPr>
        <p:txBody>
          <a:bodyPr vert="horz" wrap="square" lIns="91428" tIns="45714" rIns="91428" bIns="45714" numCol="1" anchor="t" anchorCtr="0" compatLnSpc="1"/>
          <a:lstStyle/>
          <a:p>
            <a:endParaRPr lang="zh-CN" altLang="en-US" sz="1705">
              <a:latin typeface="微软雅黑" panose="020B0503020204020204" pitchFamily="34" charset="-122"/>
              <a:ea typeface="微软雅黑" panose="020B0503020204020204" pitchFamily="34" charset="-122"/>
            </a:endParaRPr>
          </a:p>
        </p:txBody>
      </p:sp>
      <p:sp>
        <p:nvSpPr>
          <p:cNvPr id="74" name="Freeform 27"/>
          <p:cNvSpPr/>
          <p:nvPr/>
        </p:nvSpPr>
        <p:spPr bwMode="auto">
          <a:xfrm flipV="1">
            <a:off x="3706829" y="3139263"/>
            <a:ext cx="2278408" cy="1352992"/>
          </a:xfrm>
          <a:custGeom>
            <a:avLst/>
            <a:gdLst>
              <a:gd name="T0" fmla="*/ 462 w 642"/>
              <a:gd name="T1" fmla="*/ 6 h 380"/>
              <a:gd name="T2" fmla="*/ 637 w 642"/>
              <a:gd name="T3" fmla="*/ 180 h 380"/>
              <a:gd name="T4" fmla="*/ 637 w 642"/>
              <a:gd name="T5" fmla="*/ 200 h 380"/>
              <a:gd name="T6" fmla="*/ 462 w 642"/>
              <a:gd name="T7" fmla="*/ 375 h 380"/>
              <a:gd name="T8" fmla="*/ 442 w 642"/>
              <a:gd name="T9" fmla="*/ 375 h 380"/>
              <a:gd name="T10" fmla="*/ 442 w 642"/>
              <a:gd name="T11" fmla="*/ 322 h 380"/>
              <a:gd name="T12" fmla="*/ 95 w 642"/>
              <a:gd name="T13" fmla="*/ 322 h 380"/>
              <a:gd name="T14" fmla="*/ 68 w 642"/>
              <a:gd name="T15" fmla="*/ 324 h 380"/>
              <a:gd name="T16" fmla="*/ 0 w 642"/>
              <a:gd name="T17" fmla="*/ 353 h 380"/>
              <a:gd name="T18" fmla="*/ 265 w 642"/>
              <a:gd name="T19" fmla="*/ 88 h 380"/>
              <a:gd name="T20" fmla="*/ 369 w 642"/>
              <a:gd name="T21" fmla="*/ 56 h 380"/>
              <a:gd name="T22" fmla="*/ 442 w 642"/>
              <a:gd name="T23" fmla="*/ 56 h 380"/>
              <a:gd name="T24" fmla="*/ 442 w 642"/>
              <a:gd name="T25" fmla="*/ 6 h 380"/>
              <a:gd name="T26" fmla="*/ 462 w 642"/>
              <a:gd name="T27" fmla="*/ 6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2" h="380">
                <a:moveTo>
                  <a:pt x="462" y="6"/>
                </a:moveTo>
                <a:cubicBezTo>
                  <a:pt x="637" y="180"/>
                  <a:pt x="637" y="180"/>
                  <a:pt x="637" y="180"/>
                </a:cubicBezTo>
                <a:cubicBezTo>
                  <a:pt x="642" y="186"/>
                  <a:pt x="642" y="195"/>
                  <a:pt x="637" y="200"/>
                </a:cubicBezTo>
                <a:cubicBezTo>
                  <a:pt x="462" y="375"/>
                  <a:pt x="462" y="375"/>
                  <a:pt x="462" y="375"/>
                </a:cubicBezTo>
                <a:cubicBezTo>
                  <a:pt x="457" y="380"/>
                  <a:pt x="448" y="380"/>
                  <a:pt x="442" y="375"/>
                </a:cubicBezTo>
                <a:cubicBezTo>
                  <a:pt x="442" y="322"/>
                  <a:pt x="442" y="322"/>
                  <a:pt x="442" y="322"/>
                </a:cubicBezTo>
                <a:cubicBezTo>
                  <a:pt x="95" y="322"/>
                  <a:pt x="95" y="322"/>
                  <a:pt x="95" y="322"/>
                </a:cubicBezTo>
                <a:cubicBezTo>
                  <a:pt x="95" y="322"/>
                  <a:pt x="84" y="321"/>
                  <a:pt x="68" y="324"/>
                </a:cubicBezTo>
                <a:cubicBezTo>
                  <a:pt x="38" y="329"/>
                  <a:pt x="16" y="340"/>
                  <a:pt x="0" y="353"/>
                </a:cubicBezTo>
                <a:cubicBezTo>
                  <a:pt x="265" y="88"/>
                  <a:pt x="265" y="88"/>
                  <a:pt x="265" y="88"/>
                </a:cubicBezTo>
                <a:cubicBezTo>
                  <a:pt x="265" y="88"/>
                  <a:pt x="295" y="52"/>
                  <a:pt x="369" y="56"/>
                </a:cubicBezTo>
                <a:cubicBezTo>
                  <a:pt x="442" y="56"/>
                  <a:pt x="442" y="56"/>
                  <a:pt x="442" y="56"/>
                </a:cubicBezTo>
                <a:cubicBezTo>
                  <a:pt x="442" y="6"/>
                  <a:pt x="442" y="6"/>
                  <a:pt x="442" y="6"/>
                </a:cubicBezTo>
                <a:cubicBezTo>
                  <a:pt x="448" y="0"/>
                  <a:pt x="457" y="0"/>
                  <a:pt x="462" y="6"/>
                </a:cubicBezTo>
                <a:close/>
              </a:path>
            </a:pathLst>
          </a:custGeom>
          <a:solidFill>
            <a:srgbClr val="8CC94C"/>
          </a:solidFill>
          <a:ln>
            <a:noFill/>
          </a:ln>
          <a:effectLst/>
        </p:spPr>
        <p:txBody>
          <a:bodyPr vert="horz" wrap="square" lIns="91428" tIns="45714" rIns="91428" bIns="45714" numCol="1" anchor="t" anchorCtr="0" compatLnSpc="1"/>
          <a:lstStyle/>
          <a:p>
            <a:endParaRPr lang="zh-CN" altLang="en-US" sz="1705">
              <a:latin typeface="微软雅黑" panose="020B0503020204020204" pitchFamily="34" charset="-122"/>
              <a:ea typeface="微软雅黑" panose="020B0503020204020204" pitchFamily="34" charset="-122"/>
            </a:endParaRPr>
          </a:p>
        </p:txBody>
      </p:sp>
      <p:sp>
        <p:nvSpPr>
          <p:cNvPr id="75" name="Freeform 27"/>
          <p:cNvSpPr/>
          <p:nvPr/>
        </p:nvSpPr>
        <p:spPr bwMode="auto">
          <a:xfrm flipH="1">
            <a:off x="6219202" y="3181470"/>
            <a:ext cx="2212059" cy="1313592"/>
          </a:xfrm>
          <a:custGeom>
            <a:avLst/>
            <a:gdLst>
              <a:gd name="T0" fmla="*/ 462 w 642"/>
              <a:gd name="T1" fmla="*/ 6 h 380"/>
              <a:gd name="T2" fmla="*/ 637 w 642"/>
              <a:gd name="T3" fmla="*/ 180 h 380"/>
              <a:gd name="T4" fmla="*/ 637 w 642"/>
              <a:gd name="T5" fmla="*/ 200 h 380"/>
              <a:gd name="T6" fmla="*/ 462 w 642"/>
              <a:gd name="T7" fmla="*/ 375 h 380"/>
              <a:gd name="T8" fmla="*/ 442 w 642"/>
              <a:gd name="T9" fmla="*/ 375 h 380"/>
              <a:gd name="T10" fmla="*/ 442 w 642"/>
              <a:gd name="T11" fmla="*/ 322 h 380"/>
              <a:gd name="T12" fmla="*/ 95 w 642"/>
              <a:gd name="T13" fmla="*/ 322 h 380"/>
              <a:gd name="T14" fmla="*/ 68 w 642"/>
              <a:gd name="T15" fmla="*/ 324 h 380"/>
              <a:gd name="T16" fmla="*/ 0 w 642"/>
              <a:gd name="T17" fmla="*/ 353 h 380"/>
              <a:gd name="T18" fmla="*/ 265 w 642"/>
              <a:gd name="T19" fmla="*/ 88 h 380"/>
              <a:gd name="T20" fmla="*/ 369 w 642"/>
              <a:gd name="T21" fmla="*/ 56 h 380"/>
              <a:gd name="T22" fmla="*/ 442 w 642"/>
              <a:gd name="T23" fmla="*/ 56 h 380"/>
              <a:gd name="T24" fmla="*/ 442 w 642"/>
              <a:gd name="T25" fmla="*/ 6 h 380"/>
              <a:gd name="T26" fmla="*/ 462 w 642"/>
              <a:gd name="T27" fmla="*/ 6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2" h="380">
                <a:moveTo>
                  <a:pt x="462" y="6"/>
                </a:moveTo>
                <a:cubicBezTo>
                  <a:pt x="637" y="180"/>
                  <a:pt x="637" y="180"/>
                  <a:pt x="637" y="180"/>
                </a:cubicBezTo>
                <a:cubicBezTo>
                  <a:pt x="642" y="186"/>
                  <a:pt x="642" y="195"/>
                  <a:pt x="637" y="200"/>
                </a:cubicBezTo>
                <a:cubicBezTo>
                  <a:pt x="462" y="375"/>
                  <a:pt x="462" y="375"/>
                  <a:pt x="462" y="375"/>
                </a:cubicBezTo>
                <a:cubicBezTo>
                  <a:pt x="457" y="380"/>
                  <a:pt x="448" y="380"/>
                  <a:pt x="442" y="375"/>
                </a:cubicBezTo>
                <a:cubicBezTo>
                  <a:pt x="442" y="322"/>
                  <a:pt x="442" y="322"/>
                  <a:pt x="442" y="322"/>
                </a:cubicBezTo>
                <a:cubicBezTo>
                  <a:pt x="95" y="322"/>
                  <a:pt x="95" y="322"/>
                  <a:pt x="95" y="322"/>
                </a:cubicBezTo>
                <a:cubicBezTo>
                  <a:pt x="95" y="322"/>
                  <a:pt x="84" y="321"/>
                  <a:pt x="68" y="324"/>
                </a:cubicBezTo>
                <a:cubicBezTo>
                  <a:pt x="38" y="329"/>
                  <a:pt x="16" y="340"/>
                  <a:pt x="0" y="353"/>
                </a:cubicBezTo>
                <a:cubicBezTo>
                  <a:pt x="265" y="88"/>
                  <a:pt x="265" y="88"/>
                  <a:pt x="265" y="88"/>
                </a:cubicBezTo>
                <a:cubicBezTo>
                  <a:pt x="265" y="88"/>
                  <a:pt x="295" y="52"/>
                  <a:pt x="369" y="56"/>
                </a:cubicBezTo>
                <a:cubicBezTo>
                  <a:pt x="442" y="56"/>
                  <a:pt x="442" y="56"/>
                  <a:pt x="442" y="56"/>
                </a:cubicBezTo>
                <a:cubicBezTo>
                  <a:pt x="442" y="6"/>
                  <a:pt x="442" y="6"/>
                  <a:pt x="442" y="6"/>
                </a:cubicBezTo>
                <a:cubicBezTo>
                  <a:pt x="448" y="0"/>
                  <a:pt x="457" y="0"/>
                  <a:pt x="462" y="6"/>
                </a:cubicBezTo>
                <a:close/>
              </a:path>
            </a:pathLst>
          </a:custGeom>
          <a:solidFill>
            <a:srgbClr val="8CC94C"/>
          </a:solidFill>
          <a:ln>
            <a:noFill/>
          </a:ln>
          <a:effectLst/>
        </p:spPr>
        <p:txBody>
          <a:bodyPr vert="horz" wrap="square" lIns="91428" tIns="45714" rIns="91428" bIns="45714" numCol="1" anchor="t" anchorCtr="0" compatLnSpc="1"/>
          <a:lstStyle/>
          <a:p>
            <a:endParaRPr lang="zh-CN" altLang="en-US" sz="1705">
              <a:latin typeface="微软雅黑" panose="020B0503020204020204" pitchFamily="34" charset="-122"/>
              <a:ea typeface="微软雅黑" panose="020B0503020204020204" pitchFamily="34" charset="-122"/>
            </a:endParaRPr>
          </a:p>
        </p:txBody>
      </p:sp>
      <p:sp>
        <p:nvSpPr>
          <p:cNvPr id="76" name="Freeform 35"/>
          <p:cNvSpPr/>
          <p:nvPr/>
        </p:nvSpPr>
        <p:spPr bwMode="auto">
          <a:xfrm flipH="1">
            <a:off x="8115920" y="4297792"/>
            <a:ext cx="478989" cy="449961"/>
          </a:xfrm>
          <a:custGeom>
            <a:avLst/>
            <a:gdLst>
              <a:gd name="T0" fmla="*/ 137 w 137"/>
              <a:gd name="T1" fmla="*/ 0 h 128"/>
              <a:gd name="T2" fmla="*/ 1 w 137"/>
              <a:gd name="T3" fmla="*/ 128 h 128"/>
              <a:gd name="T4" fmla="*/ 30 w 137"/>
              <a:gd name="T5" fmla="*/ 48 h 128"/>
              <a:gd name="T6" fmla="*/ 30 w 137"/>
              <a:gd name="T7" fmla="*/ 48 h 128"/>
              <a:gd name="T8" fmla="*/ 30 w 137"/>
              <a:gd name="T9" fmla="*/ 48 h 128"/>
              <a:gd name="T10" fmla="*/ 47 w 137"/>
              <a:gd name="T11" fmla="*/ 31 h 128"/>
              <a:gd name="T12" fmla="*/ 114 w 137"/>
              <a:gd name="T13" fmla="*/ 2 h 128"/>
              <a:gd name="T14" fmla="*/ 137 w 137"/>
              <a:gd name="T15" fmla="*/ 0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28">
                <a:moveTo>
                  <a:pt x="137" y="0"/>
                </a:moveTo>
                <a:cubicBezTo>
                  <a:pt x="1" y="128"/>
                  <a:pt x="1" y="128"/>
                  <a:pt x="1" y="128"/>
                </a:cubicBezTo>
                <a:cubicBezTo>
                  <a:pt x="1" y="128"/>
                  <a:pt x="0" y="84"/>
                  <a:pt x="30" y="48"/>
                </a:cubicBezTo>
                <a:cubicBezTo>
                  <a:pt x="30" y="48"/>
                  <a:pt x="30" y="48"/>
                  <a:pt x="30" y="48"/>
                </a:cubicBezTo>
                <a:cubicBezTo>
                  <a:pt x="30" y="48"/>
                  <a:pt x="30" y="48"/>
                  <a:pt x="30" y="48"/>
                </a:cubicBezTo>
                <a:cubicBezTo>
                  <a:pt x="35" y="42"/>
                  <a:pt x="40" y="36"/>
                  <a:pt x="47" y="31"/>
                </a:cubicBezTo>
                <a:cubicBezTo>
                  <a:pt x="63" y="18"/>
                  <a:pt x="85" y="7"/>
                  <a:pt x="114" y="2"/>
                </a:cubicBezTo>
                <a:cubicBezTo>
                  <a:pt x="121" y="1"/>
                  <a:pt x="129" y="0"/>
                  <a:pt x="137" y="0"/>
                </a:cubicBezTo>
                <a:close/>
              </a:path>
            </a:pathLst>
          </a:custGeom>
          <a:gradFill>
            <a:gsLst>
              <a:gs pos="0">
                <a:schemeClr val="bg1">
                  <a:shade val="30000"/>
                  <a:satMod val="115000"/>
                  <a:lumMod val="76000"/>
                  <a:lumOff val="24000"/>
                  <a:alpha val="76000"/>
                </a:schemeClr>
              </a:gs>
              <a:gs pos="59000">
                <a:schemeClr val="bg1">
                  <a:alpha val="73000"/>
                </a:schemeClr>
              </a:gs>
            </a:gsLst>
            <a:lin ang="13500000" scaled="1"/>
          </a:gradFill>
          <a:ln>
            <a:noFill/>
          </a:ln>
        </p:spPr>
        <p:txBody>
          <a:bodyPr vert="horz" wrap="square" lIns="91428" tIns="45714" rIns="91428" bIns="45714" numCol="1" anchor="t" anchorCtr="0" compatLnSpc="1"/>
          <a:lstStyle/>
          <a:p>
            <a:endParaRPr lang="zh-CN" altLang="en-US" sz="1705">
              <a:latin typeface="微软雅黑" panose="020B0503020204020204" pitchFamily="34" charset="-122"/>
              <a:ea typeface="微软雅黑" panose="020B0503020204020204" pitchFamily="34" charset="-122"/>
            </a:endParaRPr>
          </a:p>
        </p:txBody>
      </p:sp>
      <p:sp>
        <p:nvSpPr>
          <p:cNvPr id="77" name="Freeform 35"/>
          <p:cNvSpPr/>
          <p:nvPr/>
        </p:nvSpPr>
        <p:spPr bwMode="auto">
          <a:xfrm rot="16200000" flipH="1">
            <a:off x="6536782" y="1309662"/>
            <a:ext cx="476242" cy="447381"/>
          </a:xfrm>
          <a:custGeom>
            <a:avLst/>
            <a:gdLst>
              <a:gd name="T0" fmla="*/ 137 w 137"/>
              <a:gd name="T1" fmla="*/ 0 h 128"/>
              <a:gd name="T2" fmla="*/ 1 w 137"/>
              <a:gd name="T3" fmla="*/ 128 h 128"/>
              <a:gd name="T4" fmla="*/ 30 w 137"/>
              <a:gd name="T5" fmla="*/ 48 h 128"/>
              <a:gd name="T6" fmla="*/ 30 w 137"/>
              <a:gd name="T7" fmla="*/ 48 h 128"/>
              <a:gd name="T8" fmla="*/ 30 w 137"/>
              <a:gd name="T9" fmla="*/ 48 h 128"/>
              <a:gd name="T10" fmla="*/ 47 w 137"/>
              <a:gd name="T11" fmla="*/ 31 h 128"/>
              <a:gd name="T12" fmla="*/ 114 w 137"/>
              <a:gd name="T13" fmla="*/ 2 h 128"/>
              <a:gd name="T14" fmla="*/ 137 w 137"/>
              <a:gd name="T15" fmla="*/ 0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28">
                <a:moveTo>
                  <a:pt x="137" y="0"/>
                </a:moveTo>
                <a:cubicBezTo>
                  <a:pt x="1" y="128"/>
                  <a:pt x="1" y="128"/>
                  <a:pt x="1" y="128"/>
                </a:cubicBezTo>
                <a:cubicBezTo>
                  <a:pt x="1" y="128"/>
                  <a:pt x="0" y="84"/>
                  <a:pt x="30" y="48"/>
                </a:cubicBezTo>
                <a:cubicBezTo>
                  <a:pt x="30" y="48"/>
                  <a:pt x="30" y="48"/>
                  <a:pt x="30" y="48"/>
                </a:cubicBezTo>
                <a:cubicBezTo>
                  <a:pt x="30" y="48"/>
                  <a:pt x="30" y="48"/>
                  <a:pt x="30" y="48"/>
                </a:cubicBezTo>
                <a:cubicBezTo>
                  <a:pt x="35" y="42"/>
                  <a:pt x="40" y="36"/>
                  <a:pt x="47" y="31"/>
                </a:cubicBezTo>
                <a:cubicBezTo>
                  <a:pt x="63" y="18"/>
                  <a:pt x="85" y="7"/>
                  <a:pt x="114" y="2"/>
                </a:cubicBezTo>
                <a:cubicBezTo>
                  <a:pt x="121" y="1"/>
                  <a:pt x="129" y="0"/>
                  <a:pt x="137" y="0"/>
                </a:cubicBezTo>
                <a:close/>
              </a:path>
            </a:pathLst>
          </a:custGeom>
          <a:gradFill>
            <a:gsLst>
              <a:gs pos="0">
                <a:schemeClr val="bg1">
                  <a:shade val="30000"/>
                  <a:satMod val="115000"/>
                  <a:lumMod val="76000"/>
                  <a:lumOff val="24000"/>
                  <a:alpha val="76000"/>
                </a:schemeClr>
              </a:gs>
              <a:gs pos="59000">
                <a:schemeClr val="bg1">
                  <a:alpha val="73000"/>
                </a:schemeClr>
              </a:gs>
            </a:gsLst>
            <a:lin ang="13500000" scaled="1"/>
          </a:gradFill>
          <a:ln>
            <a:noFill/>
          </a:ln>
        </p:spPr>
        <p:txBody>
          <a:bodyPr vert="horz" wrap="square" lIns="91428" tIns="45714" rIns="91428" bIns="45714" numCol="1" anchor="t" anchorCtr="0" compatLnSpc="1"/>
          <a:lstStyle/>
          <a:p>
            <a:endParaRPr lang="zh-CN" altLang="en-US" sz="1705">
              <a:solidFill>
                <a:schemeClr val="bg1"/>
              </a:solidFill>
              <a:latin typeface="微软雅黑" panose="020B0503020204020204" pitchFamily="34" charset="-122"/>
              <a:ea typeface="微软雅黑" panose="020B0503020204020204" pitchFamily="34" charset="-122"/>
            </a:endParaRPr>
          </a:p>
        </p:txBody>
      </p:sp>
      <p:sp>
        <p:nvSpPr>
          <p:cNvPr id="78" name="Freeform 27"/>
          <p:cNvSpPr/>
          <p:nvPr/>
        </p:nvSpPr>
        <p:spPr bwMode="auto">
          <a:xfrm rot="16200000" flipH="1">
            <a:off x="5038671" y="1852917"/>
            <a:ext cx="2199374" cy="1306058"/>
          </a:xfrm>
          <a:custGeom>
            <a:avLst/>
            <a:gdLst>
              <a:gd name="T0" fmla="*/ 462 w 642"/>
              <a:gd name="T1" fmla="*/ 6 h 380"/>
              <a:gd name="T2" fmla="*/ 637 w 642"/>
              <a:gd name="T3" fmla="*/ 180 h 380"/>
              <a:gd name="T4" fmla="*/ 637 w 642"/>
              <a:gd name="T5" fmla="*/ 200 h 380"/>
              <a:gd name="T6" fmla="*/ 462 w 642"/>
              <a:gd name="T7" fmla="*/ 375 h 380"/>
              <a:gd name="T8" fmla="*/ 442 w 642"/>
              <a:gd name="T9" fmla="*/ 375 h 380"/>
              <a:gd name="T10" fmla="*/ 442 w 642"/>
              <a:gd name="T11" fmla="*/ 322 h 380"/>
              <a:gd name="T12" fmla="*/ 95 w 642"/>
              <a:gd name="T13" fmla="*/ 322 h 380"/>
              <a:gd name="T14" fmla="*/ 68 w 642"/>
              <a:gd name="T15" fmla="*/ 324 h 380"/>
              <a:gd name="T16" fmla="*/ 0 w 642"/>
              <a:gd name="T17" fmla="*/ 353 h 380"/>
              <a:gd name="T18" fmla="*/ 265 w 642"/>
              <a:gd name="T19" fmla="*/ 88 h 380"/>
              <a:gd name="T20" fmla="*/ 369 w 642"/>
              <a:gd name="T21" fmla="*/ 56 h 380"/>
              <a:gd name="T22" fmla="*/ 442 w 642"/>
              <a:gd name="T23" fmla="*/ 56 h 380"/>
              <a:gd name="T24" fmla="*/ 442 w 642"/>
              <a:gd name="T25" fmla="*/ 6 h 380"/>
              <a:gd name="T26" fmla="*/ 462 w 642"/>
              <a:gd name="T27" fmla="*/ 6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2" h="380">
                <a:moveTo>
                  <a:pt x="462" y="6"/>
                </a:moveTo>
                <a:cubicBezTo>
                  <a:pt x="637" y="180"/>
                  <a:pt x="637" y="180"/>
                  <a:pt x="637" y="180"/>
                </a:cubicBezTo>
                <a:cubicBezTo>
                  <a:pt x="642" y="186"/>
                  <a:pt x="642" y="195"/>
                  <a:pt x="637" y="200"/>
                </a:cubicBezTo>
                <a:cubicBezTo>
                  <a:pt x="462" y="375"/>
                  <a:pt x="462" y="375"/>
                  <a:pt x="462" y="375"/>
                </a:cubicBezTo>
                <a:cubicBezTo>
                  <a:pt x="457" y="380"/>
                  <a:pt x="448" y="380"/>
                  <a:pt x="442" y="375"/>
                </a:cubicBezTo>
                <a:cubicBezTo>
                  <a:pt x="442" y="322"/>
                  <a:pt x="442" y="322"/>
                  <a:pt x="442" y="322"/>
                </a:cubicBezTo>
                <a:cubicBezTo>
                  <a:pt x="95" y="322"/>
                  <a:pt x="95" y="322"/>
                  <a:pt x="95" y="322"/>
                </a:cubicBezTo>
                <a:cubicBezTo>
                  <a:pt x="95" y="322"/>
                  <a:pt x="84" y="321"/>
                  <a:pt x="68" y="324"/>
                </a:cubicBezTo>
                <a:cubicBezTo>
                  <a:pt x="38" y="329"/>
                  <a:pt x="16" y="340"/>
                  <a:pt x="0" y="353"/>
                </a:cubicBezTo>
                <a:cubicBezTo>
                  <a:pt x="265" y="88"/>
                  <a:pt x="265" y="88"/>
                  <a:pt x="265" y="88"/>
                </a:cubicBezTo>
                <a:cubicBezTo>
                  <a:pt x="265" y="88"/>
                  <a:pt x="295" y="52"/>
                  <a:pt x="369" y="56"/>
                </a:cubicBezTo>
                <a:cubicBezTo>
                  <a:pt x="442" y="56"/>
                  <a:pt x="442" y="56"/>
                  <a:pt x="442" y="56"/>
                </a:cubicBezTo>
                <a:cubicBezTo>
                  <a:pt x="442" y="6"/>
                  <a:pt x="442" y="6"/>
                  <a:pt x="442" y="6"/>
                </a:cubicBezTo>
                <a:cubicBezTo>
                  <a:pt x="448" y="0"/>
                  <a:pt x="457" y="0"/>
                  <a:pt x="462" y="6"/>
                </a:cubicBezTo>
                <a:close/>
              </a:path>
            </a:pathLst>
          </a:custGeom>
          <a:solidFill>
            <a:srgbClr val="339966"/>
          </a:solidFill>
          <a:ln>
            <a:noFill/>
          </a:ln>
          <a:effectLst/>
        </p:spPr>
        <p:txBody>
          <a:bodyPr vert="horz" wrap="square" lIns="91428" tIns="45714" rIns="91428" bIns="45714" numCol="1" anchor="t" anchorCtr="0" compatLnSpc="1"/>
          <a:lstStyle/>
          <a:p>
            <a:endParaRPr lang="zh-CN" altLang="en-US" sz="1705">
              <a:solidFill>
                <a:schemeClr val="bg1"/>
              </a:solidFill>
              <a:latin typeface="微软雅黑" panose="020B0503020204020204" pitchFamily="34" charset="-122"/>
              <a:ea typeface="微软雅黑" panose="020B0503020204020204" pitchFamily="34" charset="-122"/>
            </a:endParaRPr>
          </a:p>
        </p:txBody>
      </p:sp>
      <p:sp>
        <p:nvSpPr>
          <p:cNvPr id="79" name="Freeform 35"/>
          <p:cNvSpPr/>
          <p:nvPr/>
        </p:nvSpPr>
        <p:spPr bwMode="auto">
          <a:xfrm rot="5400000" flipH="1">
            <a:off x="5224602" y="6005372"/>
            <a:ext cx="484644" cy="455273"/>
          </a:xfrm>
          <a:custGeom>
            <a:avLst/>
            <a:gdLst>
              <a:gd name="T0" fmla="*/ 137 w 137"/>
              <a:gd name="T1" fmla="*/ 0 h 128"/>
              <a:gd name="T2" fmla="*/ 1 w 137"/>
              <a:gd name="T3" fmla="*/ 128 h 128"/>
              <a:gd name="T4" fmla="*/ 30 w 137"/>
              <a:gd name="T5" fmla="*/ 48 h 128"/>
              <a:gd name="T6" fmla="*/ 30 w 137"/>
              <a:gd name="T7" fmla="*/ 48 h 128"/>
              <a:gd name="T8" fmla="*/ 30 w 137"/>
              <a:gd name="T9" fmla="*/ 48 h 128"/>
              <a:gd name="T10" fmla="*/ 47 w 137"/>
              <a:gd name="T11" fmla="*/ 31 h 128"/>
              <a:gd name="T12" fmla="*/ 114 w 137"/>
              <a:gd name="T13" fmla="*/ 2 h 128"/>
              <a:gd name="T14" fmla="*/ 137 w 137"/>
              <a:gd name="T15" fmla="*/ 0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28">
                <a:moveTo>
                  <a:pt x="137" y="0"/>
                </a:moveTo>
                <a:cubicBezTo>
                  <a:pt x="1" y="128"/>
                  <a:pt x="1" y="128"/>
                  <a:pt x="1" y="128"/>
                </a:cubicBezTo>
                <a:cubicBezTo>
                  <a:pt x="1" y="128"/>
                  <a:pt x="0" y="84"/>
                  <a:pt x="30" y="48"/>
                </a:cubicBezTo>
                <a:cubicBezTo>
                  <a:pt x="30" y="48"/>
                  <a:pt x="30" y="48"/>
                  <a:pt x="30" y="48"/>
                </a:cubicBezTo>
                <a:cubicBezTo>
                  <a:pt x="30" y="48"/>
                  <a:pt x="30" y="48"/>
                  <a:pt x="30" y="48"/>
                </a:cubicBezTo>
                <a:cubicBezTo>
                  <a:pt x="35" y="42"/>
                  <a:pt x="40" y="36"/>
                  <a:pt x="47" y="31"/>
                </a:cubicBezTo>
                <a:cubicBezTo>
                  <a:pt x="63" y="18"/>
                  <a:pt x="85" y="7"/>
                  <a:pt x="114" y="2"/>
                </a:cubicBezTo>
                <a:cubicBezTo>
                  <a:pt x="121" y="1"/>
                  <a:pt x="129" y="0"/>
                  <a:pt x="137" y="0"/>
                </a:cubicBezTo>
                <a:close/>
              </a:path>
            </a:pathLst>
          </a:custGeom>
          <a:gradFill>
            <a:gsLst>
              <a:gs pos="0">
                <a:schemeClr val="bg1">
                  <a:shade val="30000"/>
                  <a:satMod val="115000"/>
                  <a:lumMod val="76000"/>
                  <a:lumOff val="24000"/>
                  <a:alpha val="76000"/>
                </a:schemeClr>
              </a:gs>
              <a:gs pos="59000">
                <a:schemeClr val="bg1">
                  <a:alpha val="73000"/>
                </a:schemeClr>
              </a:gs>
            </a:gsLst>
            <a:lin ang="13500000" scaled="1"/>
          </a:gradFill>
          <a:ln>
            <a:noFill/>
          </a:ln>
        </p:spPr>
        <p:txBody>
          <a:bodyPr vert="horz" wrap="square" lIns="91428" tIns="45714" rIns="91428" bIns="45714" numCol="1" anchor="t" anchorCtr="0" compatLnSpc="1"/>
          <a:lstStyle/>
          <a:p>
            <a:endParaRPr lang="zh-CN" altLang="en-US" sz="1705">
              <a:latin typeface="微软雅黑" panose="020B0503020204020204" pitchFamily="34" charset="-122"/>
              <a:ea typeface="微软雅黑" panose="020B0503020204020204" pitchFamily="34" charset="-122"/>
            </a:endParaRPr>
          </a:p>
        </p:txBody>
      </p:sp>
      <p:sp>
        <p:nvSpPr>
          <p:cNvPr id="80" name="Freeform 27"/>
          <p:cNvSpPr/>
          <p:nvPr/>
        </p:nvSpPr>
        <p:spPr bwMode="auto">
          <a:xfrm rot="5400000" flipH="1">
            <a:off x="5012388" y="4535579"/>
            <a:ext cx="2238175" cy="1329100"/>
          </a:xfrm>
          <a:custGeom>
            <a:avLst/>
            <a:gdLst>
              <a:gd name="T0" fmla="*/ 462 w 642"/>
              <a:gd name="T1" fmla="*/ 6 h 380"/>
              <a:gd name="T2" fmla="*/ 637 w 642"/>
              <a:gd name="T3" fmla="*/ 180 h 380"/>
              <a:gd name="T4" fmla="*/ 637 w 642"/>
              <a:gd name="T5" fmla="*/ 200 h 380"/>
              <a:gd name="T6" fmla="*/ 462 w 642"/>
              <a:gd name="T7" fmla="*/ 375 h 380"/>
              <a:gd name="T8" fmla="*/ 442 w 642"/>
              <a:gd name="T9" fmla="*/ 375 h 380"/>
              <a:gd name="T10" fmla="*/ 442 w 642"/>
              <a:gd name="T11" fmla="*/ 322 h 380"/>
              <a:gd name="T12" fmla="*/ 95 w 642"/>
              <a:gd name="T13" fmla="*/ 322 h 380"/>
              <a:gd name="T14" fmla="*/ 68 w 642"/>
              <a:gd name="T15" fmla="*/ 324 h 380"/>
              <a:gd name="T16" fmla="*/ 0 w 642"/>
              <a:gd name="T17" fmla="*/ 353 h 380"/>
              <a:gd name="T18" fmla="*/ 265 w 642"/>
              <a:gd name="T19" fmla="*/ 88 h 380"/>
              <a:gd name="T20" fmla="*/ 369 w 642"/>
              <a:gd name="T21" fmla="*/ 56 h 380"/>
              <a:gd name="T22" fmla="*/ 442 w 642"/>
              <a:gd name="T23" fmla="*/ 56 h 380"/>
              <a:gd name="T24" fmla="*/ 442 w 642"/>
              <a:gd name="T25" fmla="*/ 6 h 380"/>
              <a:gd name="T26" fmla="*/ 462 w 642"/>
              <a:gd name="T27" fmla="*/ 6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2" h="380">
                <a:moveTo>
                  <a:pt x="462" y="6"/>
                </a:moveTo>
                <a:cubicBezTo>
                  <a:pt x="637" y="180"/>
                  <a:pt x="637" y="180"/>
                  <a:pt x="637" y="180"/>
                </a:cubicBezTo>
                <a:cubicBezTo>
                  <a:pt x="642" y="186"/>
                  <a:pt x="642" y="195"/>
                  <a:pt x="637" y="200"/>
                </a:cubicBezTo>
                <a:cubicBezTo>
                  <a:pt x="462" y="375"/>
                  <a:pt x="462" y="375"/>
                  <a:pt x="462" y="375"/>
                </a:cubicBezTo>
                <a:cubicBezTo>
                  <a:pt x="457" y="380"/>
                  <a:pt x="448" y="380"/>
                  <a:pt x="442" y="375"/>
                </a:cubicBezTo>
                <a:cubicBezTo>
                  <a:pt x="442" y="322"/>
                  <a:pt x="442" y="322"/>
                  <a:pt x="442" y="322"/>
                </a:cubicBezTo>
                <a:cubicBezTo>
                  <a:pt x="95" y="322"/>
                  <a:pt x="95" y="322"/>
                  <a:pt x="95" y="322"/>
                </a:cubicBezTo>
                <a:cubicBezTo>
                  <a:pt x="95" y="322"/>
                  <a:pt x="84" y="321"/>
                  <a:pt x="68" y="324"/>
                </a:cubicBezTo>
                <a:cubicBezTo>
                  <a:pt x="38" y="329"/>
                  <a:pt x="16" y="340"/>
                  <a:pt x="0" y="353"/>
                </a:cubicBezTo>
                <a:cubicBezTo>
                  <a:pt x="265" y="88"/>
                  <a:pt x="265" y="88"/>
                  <a:pt x="265" y="88"/>
                </a:cubicBezTo>
                <a:cubicBezTo>
                  <a:pt x="265" y="88"/>
                  <a:pt x="295" y="52"/>
                  <a:pt x="369" y="56"/>
                </a:cubicBezTo>
                <a:cubicBezTo>
                  <a:pt x="442" y="56"/>
                  <a:pt x="442" y="56"/>
                  <a:pt x="442" y="56"/>
                </a:cubicBezTo>
                <a:cubicBezTo>
                  <a:pt x="442" y="6"/>
                  <a:pt x="442" y="6"/>
                  <a:pt x="442" y="6"/>
                </a:cubicBezTo>
                <a:cubicBezTo>
                  <a:pt x="448" y="0"/>
                  <a:pt x="457" y="0"/>
                  <a:pt x="462" y="6"/>
                </a:cubicBezTo>
                <a:close/>
              </a:path>
            </a:pathLst>
          </a:custGeom>
          <a:solidFill>
            <a:srgbClr val="339966"/>
          </a:solidFill>
          <a:ln>
            <a:noFill/>
          </a:ln>
          <a:effectLst/>
        </p:spPr>
        <p:txBody>
          <a:bodyPr vert="horz" wrap="square" lIns="91428" tIns="45714" rIns="91428" bIns="45714" numCol="1" anchor="t" anchorCtr="0" compatLnSpc="1"/>
          <a:lstStyle/>
          <a:p>
            <a:endParaRPr lang="zh-CN" altLang="en-US" sz="1705">
              <a:latin typeface="微软雅黑" panose="020B0503020204020204" pitchFamily="34" charset="-122"/>
              <a:ea typeface="微软雅黑" panose="020B0503020204020204" pitchFamily="34" charset="-122"/>
            </a:endParaRPr>
          </a:p>
        </p:txBody>
      </p:sp>
      <p:sp>
        <p:nvSpPr>
          <p:cNvPr id="81" name="文本框 60"/>
          <p:cNvSpPr txBox="1"/>
          <p:nvPr/>
        </p:nvSpPr>
        <p:spPr>
          <a:xfrm>
            <a:off x="5771338" y="2648370"/>
            <a:ext cx="718820" cy="645160"/>
          </a:xfrm>
          <a:prstGeom prst="rect">
            <a:avLst/>
          </a:prstGeom>
          <a:noFill/>
          <a:effectLst/>
        </p:spPr>
        <p:txBody>
          <a:bodyPr wrap="none" rtlCol="0">
            <a:spAutoFit/>
          </a:bodyPr>
          <a:lstStyle>
            <a:defPPr>
              <a:defRPr lang="zh-CN"/>
            </a:defPPr>
            <a:lvl1pPr>
              <a:defRPr sz="5400">
                <a:solidFill>
                  <a:schemeClr val="bg1"/>
                </a:solidFill>
                <a:effectLst>
                  <a:innerShdw blurRad="63500" dist="50800" dir="13500000">
                    <a:prstClr val="black">
                      <a:alpha val="50000"/>
                    </a:prstClr>
                  </a:innerShdw>
                </a:effectLst>
                <a:latin typeface="迷你简粗倩" panose="03000509000000000000" pitchFamily="65" charset="-122"/>
                <a:ea typeface="迷你简粗倩" panose="03000509000000000000" pitchFamily="65" charset="-122"/>
              </a:defRPr>
            </a:lvl1pPr>
          </a:lstStyle>
          <a:p>
            <a:r>
              <a:rPr lang="en-US" altLang="zh-CN" sz="3600" dirty="0">
                <a:latin typeface="微软雅黑" panose="020B0503020204020204" pitchFamily="34" charset="-122"/>
                <a:ea typeface="微软雅黑" panose="020B0503020204020204" pitchFamily="34" charset="-122"/>
              </a:rPr>
              <a:t>01</a:t>
            </a:r>
            <a:endParaRPr lang="zh-CN" altLang="en-US" sz="3600" dirty="0">
              <a:latin typeface="微软雅黑" panose="020B0503020204020204" pitchFamily="34" charset="-122"/>
              <a:ea typeface="微软雅黑" panose="020B0503020204020204" pitchFamily="34" charset="-122"/>
            </a:endParaRPr>
          </a:p>
        </p:txBody>
      </p:sp>
      <p:sp>
        <p:nvSpPr>
          <p:cNvPr id="82" name="文本框 61"/>
          <p:cNvSpPr txBox="1"/>
          <p:nvPr/>
        </p:nvSpPr>
        <p:spPr>
          <a:xfrm>
            <a:off x="5796331" y="4576570"/>
            <a:ext cx="718820" cy="645160"/>
          </a:xfrm>
          <a:prstGeom prst="rect">
            <a:avLst/>
          </a:prstGeom>
          <a:noFill/>
          <a:effectLst/>
        </p:spPr>
        <p:txBody>
          <a:bodyPr wrap="none" rtlCol="0">
            <a:spAutoFit/>
          </a:bodyPr>
          <a:lstStyle>
            <a:defPPr>
              <a:defRPr lang="zh-CN"/>
            </a:defPPr>
            <a:lvl1pPr>
              <a:defRPr sz="5400">
                <a:solidFill>
                  <a:schemeClr val="bg1"/>
                </a:solidFill>
                <a:effectLst>
                  <a:innerShdw blurRad="63500" dist="50800" dir="13500000">
                    <a:prstClr val="black">
                      <a:alpha val="50000"/>
                    </a:prstClr>
                  </a:innerShdw>
                </a:effectLst>
                <a:latin typeface="迷你简粗倩" panose="03000509000000000000" pitchFamily="65" charset="-122"/>
                <a:ea typeface="迷你简粗倩" panose="03000509000000000000" pitchFamily="65" charset="-122"/>
              </a:defRPr>
            </a:lvl1pPr>
          </a:lstStyle>
          <a:p>
            <a:r>
              <a:rPr lang="en-US" altLang="zh-CN" sz="3600" dirty="0">
                <a:latin typeface="微软雅黑" panose="020B0503020204020204" pitchFamily="34" charset="-122"/>
                <a:ea typeface="微软雅黑" panose="020B0503020204020204" pitchFamily="34" charset="-122"/>
              </a:rPr>
              <a:t>03</a:t>
            </a:r>
            <a:endParaRPr lang="zh-CN" altLang="en-US" sz="3600" dirty="0">
              <a:latin typeface="微软雅黑" panose="020B0503020204020204" pitchFamily="34" charset="-122"/>
              <a:ea typeface="微软雅黑" panose="020B0503020204020204" pitchFamily="34" charset="-122"/>
            </a:endParaRPr>
          </a:p>
        </p:txBody>
      </p:sp>
      <p:sp>
        <p:nvSpPr>
          <p:cNvPr id="83" name="文本框 62"/>
          <p:cNvSpPr txBox="1"/>
          <p:nvPr/>
        </p:nvSpPr>
        <p:spPr>
          <a:xfrm>
            <a:off x="4763350" y="3522137"/>
            <a:ext cx="718820" cy="645160"/>
          </a:xfrm>
          <a:prstGeom prst="rect">
            <a:avLst/>
          </a:prstGeom>
          <a:noFill/>
          <a:effectLst/>
        </p:spPr>
        <p:txBody>
          <a:bodyPr wrap="none" rtlCol="0">
            <a:spAutoFit/>
          </a:bodyPr>
          <a:lstStyle>
            <a:defPPr>
              <a:defRPr lang="zh-CN"/>
            </a:defPPr>
            <a:lvl1pPr>
              <a:defRPr sz="5400">
                <a:solidFill>
                  <a:schemeClr val="bg1"/>
                </a:solidFill>
                <a:effectLst>
                  <a:innerShdw blurRad="63500" dist="50800" dir="13500000">
                    <a:prstClr val="black">
                      <a:alpha val="50000"/>
                    </a:prstClr>
                  </a:innerShdw>
                </a:effectLst>
                <a:latin typeface="迷你简粗倩" panose="03000509000000000000" pitchFamily="65" charset="-122"/>
                <a:ea typeface="迷你简粗倩" panose="03000509000000000000" pitchFamily="65" charset="-122"/>
              </a:defRPr>
            </a:lvl1pPr>
          </a:lstStyle>
          <a:p>
            <a:r>
              <a:rPr lang="en-US" altLang="zh-CN" sz="3600" dirty="0">
                <a:latin typeface="微软雅黑" panose="020B0503020204020204" pitchFamily="34" charset="-122"/>
                <a:ea typeface="微软雅黑" panose="020B0503020204020204" pitchFamily="34" charset="-122"/>
              </a:rPr>
              <a:t>04</a:t>
            </a:r>
            <a:endParaRPr lang="zh-CN" altLang="en-US" sz="3600" dirty="0">
              <a:latin typeface="微软雅黑" panose="020B0503020204020204" pitchFamily="34" charset="-122"/>
              <a:ea typeface="微软雅黑" panose="020B0503020204020204" pitchFamily="34" charset="-122"/>
            </a:endParaRPr>
          </a:p>
        </p:txBody>
      </p:sp>
      <p:sp>
        <p:nvSpPr>
          <p:cNvPr id="84" name="文本框 63"/>
          <p:cNvSpPr txBox="1"/>
          <p:nvPr/>
        </p:nvSpPr>
        <p:spPr>
          <a:xfrm>
            <a:off x="6492122" y="3522137"/>
            <a:ext cx="718820" cy="645160"/>
          </a:xfrm>
          <a:prstGeom prst="rect">
            <a:avLst/>
          </a:prstGeom>
          <a:noFill/>
          <a:effectLst/>
        </p:spPr>
        <p:txBody>
          <a:bodyPr wrap="none" rtlCol="0">
            <a:spAutoFit/>
          </a:bodyPr>
          <a:lstStyle>
            <a:defPPr>
              <a:defRPr lang="zh-CN"/>
            </a:defPPr>
            <a:lvl1pPr>
              <a:defRPr sz="5400">
                <a:solidFill>
                  <a:schemeClr val="bg1"/>
                </a:solidFill>
                <a:effectLst>
                  <a:innerShdw blurRad="63500" dist="50800" dir="13500000">
                    <a:prstClr val="black">
                      <a:alpha val="50000"/>
                    </a:prstClr>
                  </a:innerShdw>
                </a:effectLst>
                <a:latin typeface="迷你简粗倩" panose="03000509000000000000" pitchFamily="65" charset="-122"/>
                <a:ea typeface="迷你简粗倩" panose="03000509000000000000" pitchFamily="65" charset="-122"/>
              </a:defRPr>
            </a:lvl1pPr>
          </a:lstStyle>
          <a:p>
            <a:r>
              <a:rPr lang="en-US" altLang="zh-CN" sz="3600" dirty="0">
                <a:latin typeface="微软雅黑" panose="020B0503020204020204" pitchFamily="34" charset="-122"/>
                <a:ea typeface="微软雅黑" panose="020B0503020204020204" pitchFamily="34" charset="-122"/>
              </a:rPr>
              <a:t>02</a:t>
            </a:r>
            <a:endParaRPr lang="zh-CN" altLang="en-US" sz="3600" dirty="0">
              <a:latin typeface="微软雅黑" panose="020B0503020204020204" pitchFamily="34" charset="-122"/>
              <a:ea typeface="微软雅黑" panose="020B0503020204020204" pitchFamily="34" charset="-122"/>
            </a:endParaRPr>
          </a:p>
        </p:txBody>
      </p:sp>
      <p:sp>
        <p:nvSpPr>
          <p:cNvPr id="85" name="文本框 49"/>
          <p:cNvSpPr txBox="1"/>
          <p:nvPr/>
        </p:nvSpPr>
        <p:spPr>
          <a:xfrm>
            <a:off x="6850277" y="1739035"/>
            <a:ext cx="3307514" cy="923330"/>
          </a:xfrm>
          <a:prstGeom prst="rect">
            <a:avLst/>
          </a:prstGeom>
          <a:noFill/>
        </p:spPr>
        <p:txBody>
          <a:bodyPr wrap="square" rtlCol="0">
            <a:spAutoFit/>
          </a:bodyPr>
          <a:lstStyle/>
          <a:p>
            <a:pPr fontAlgn="auto">
              <a:spcBef>
                <a:spcPts val="0"/>
              </a:spcBef>
              <a:spcAft>
                <a:spcPts val="0"/>
              </a:spcAft>
              <a:defRPr/>
            </a:pPr>
            <a:r>
              <a:rPr lang="zh-CN" altLang="en-US" dirty="0" smtClean="0">
                <a:sym typeface="+mn-ea"/>
              </a:rPr>
              <a:t>项目管理的法则项目管理应遵循</a:t>
            </a:r>
            <a:r>
              <a:rPr lang="en-US" altLang="zh-CN" dirty="0" smtClean="0">
                <a:sym typeface="+mn-ea"/>
              </a:rPr>
              <a:t>PDCA</a:t>
            </a:r>
            <a:r>
              <a:rPr lang="zh-CN" altLang="en-US" dirty="0" smtClean="0">
                <a:sym typeface="+mn-ea"/>
              </a:rPr>
              <a:t>循环法则以实现目标管理的持续改进。</a:t>
            </a:r>
            <a:endParaRPr lang="zh-CN" altLang="en-US" dirty="0">
              <a:solidFill>
                <a:schemeClr val="tx1">
                  <a:lumMod val="65000"/>
                  <a:lumOff val="35000"/>
                </a:schemeClr>
              </a:solidFill>
              <a:latin typeface="Franklin Gothic Book" panose="020B0503020102020204" pitchFamily="34" charset="0"/>
            </a:endParaRPr>
          </a:p>
        </p:txBody>
      </p:sp>
      <p:sp>
        <p:nvSpPr>
          <p:cNvPr id="87" name="文本框 49"/>
          <p:cNvSpPr txBox="1"/>
          <p:nvPr/>
        </p:nvSpPr>
        <p:spPr>
          <a:xfrm>
            <a:off x="7192350" y="4524779"/>
            <a:ext cx="3104589" cy="1200329"/>
          </a:xfrm>
          <a:prstGeom prst="rect">
            <a:avLst/>
          </a:prstGeom>
          <a:noFill/>
        </p:spPr>
        <p:txBody>
          <a:bodyPr wrap="square" rtlCol="0">
            <a:spAutoFit/>
          </a:bodyPr>
          <a:lstStyle/>
          <a:p>
            <a:pPr fontAlgn="auto">
              <a:spcBef>
                <a:spcPts val="0"/>
              </a:spcBef>
              <a:spcAft>
                <a:spcPts val="0"/>
              </a:spcAft>
              <a:defRPr/>
            </a:pPr>
            <a:r>
              <a:rPr lang="zh-CN" altLang="en-US" dirty="0" smtClean="0">
                <a:sym typeface="+mn-ea"/>
              </a:rPr>
              <a:t>项目管理的基本方法项目管理采取的基本方法是“目标管理法”（</a:t>
            </a:r>
            <a:r>
              <a:rPr lang="en-US" altLang="zh-CN" dirty="0" smtClean="0">
                <a:sym typeface="+mn-ea"/>
              </a:rPr>
              <a:t>MBO</a:t>
            </a:r>
            <a:r>
              <a:rPr lang="zh-CN" altLang="en-US" dirty="0" smtClean="0">
                <a:sym typeface="+mn-ea"/>
              </a:rPr>
              <a:t>），其本质是“以目标指导行动”</a:t>
            </a:r>
            <a:endParaRPr lang="zh-CN" altLang="en-US" dirty="0">
              <a:solidFill>
                <a:schemeClr val="tx1">
                  <a:lumMod val="65000"/>
                  <a:lumOff val="35000"/>
                </a:schemeClr>
              </a:solidFill>
              <a:latin typeface="Franklin Gothic Book" panose="020B0503020102020204" pitchFamily="34" charset="0"/>
            </a:endParaRPr>
          </a:p>
        </p:txBody>
      </p:sp>
      <p:sp>
        <p:nvSpPr>
          <p:cNvPr id="89" name="文本框 49"/>
          <p:cNvSpPr txBox="1"/>
          <p:nvPr/>
        </p:nvSpPr>
        <p:spPr>
          <a:xfrm>
            <a:off x="2524539" y="4942993"/>
            <a:ext cx="2824685" cy="1200329"/>
          </a:xfrm>
          <a:prstGeom prst="rect">
            <a:avLst/>
          </a:prstGeom>
          <a:noFill/>
        </p:spPr>
        <p:txBody>
          <a:bodyPr wrap="square" rtlCol="0">
            <a:spAutoFit/>
          </a:bodyPr>
          <a:lstStyle/>
          <a:p>
            <a:pPr algn="r" fontAlgn="auto">
              <a:spcBef>
                <a:spcPts val="0"/>
              </a:spcBef>
              <a:spcAft>
                <a:spcPts val="0"/>
              </a:spcAft>
              <a:defRPr/>
            </a:pPr>
            <a:r>
              <a:rPr lang="zh-CN" altLang="en-US" dirty="0" smtClean="0">
                <a:sym typeface="+mn-ea"/>
              </a:rPr>
              <a:t>项目管理的系统性进度、质量、安全、成本四项目标是各自独立的，却有着对立统一的关系。</a:t>
            </a:r>
            <a:endParaRPr lang="zh-CN" altLang="en-US" dirty="0">
              <a:solidFill>
                <a:schemeClr val="tx1">
                  <a:lumMod val="65000"/>
                  <a:lumOff val="35000"/>
                </a:schemeClr>
              </a:solidFill>
              <a:latin typeface="Franklin Gothic Book" panose="020B0503020102020204" pitchFamily="34" charset="0"/>
            </a:endParaRPr>
          </a:p>
        </p:txBody>
      </p:sp>
      <p:sp>
        <p:nvSpPr>
          <p:cNvPr id="91" name="文本框 49"/>
          <p:cNvSpPr txBox="1"/>
          <p:nvPr/>
        </p:nvSpPr>
        <p:spPr>
          <a:xfrm>
            <a:off x="2037522" y="2179709"/>
            <a:ext cx="3003589" cy="923330"/>
          </a:xfrm>
          <a:prstGeom prst="rect">
            <a:avLst/>
          </a:prstGeom>
          <a:noFill/>
        </p:spPr>
        <p:txBody>
          <a:bodyPr wrap="square" rtlCol="0">
            <a:spAutoFit/>
          </a:bodyPr>
          <a:lstStyle/>
          <a:p>
            <a:pPr algn="r" fontAlgn="auto">
              <a:spcBef>
                <a:spcPts val="0"/>
              </a:spcBef>
              <a:spcAft>
                <a:spcPts val="0"/>
              </a:spcAft>
              <a:defRPr/>
            </a:pPr>
            <a:r>
              <a:rPr lang="zh-CN" altLang="en-US" dirty="0" smtClean="0">
                <a:sym typeface="+mn-ea"/>
              </a:rPr>
              <a:t>项目管理保证措施项目管理要以执行法律、法规、标准、规范、制度等作为保证。</a:t>
            </a:r>
            <a:endParaRPr lang="zh-CN" altLang="en-US" dirty="0">
              <a:solidFill>
                <a:schemeClr val="tx1">
                  <a:lumMod val="65000"/>
                  <a:lumOff val="35000"/>
                </a:schemeClr>
              </a:solidFill>
              <a:latin typeface="Franklin Gothic Book" panose="020B0503020102020204" pitchFamily="34" charset="0"/>
            </a:endParaRPr>
          </a:p>
        </p:txBody>
      </p:sp>
      <p:sp>
        <p:nvSpPr>
          <p:cNvPr id="33" name="矩形 32"/>
          <p:cNvSpPr/>
          <p:nvPr/>
        </p:nvSpPr>
        <p:spPr>
          <a:xfrm>
            <a:off x="-3810" y="6767195"/>
            <a:ext cx="12213590" cy="108585"/>
          </a:xfrm>
          <a:prstGeom prst="rect">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dirty="0"/>
          </a:p>
        </p:txBody>
      </p:sp>
      <p:sp>
        <p:nvSpPr>
          <p:cNvPr id="5" name="文本框 58"/>
          <p:cNvSpPr txBox="1"/>
          <p:nvPr/>
        </p:nvSpPr>
        <p:spPr>
          <a:xfrm>
            <a:off x="485775" y="521335"/>
            <a:ext cx="4282440" cy="583565"/>
          </a:xfrm>
          <a:prstGeom prst="rect">
            <a:avLst/>
          </a:prstGeom>
          <a:noFill/>
        </p:spPr>
        <p:txBody>
          <a:bodyPr wrap="square">
            <a:spAutoFit/>
          </a:bodyPr>
          <a:lstStyle/>
          <a:p>
            <a:pPr>
              <a:defRPr/>
            </a:pPr>
            <a:r>
              <a:rPr lang="zh-CN" altLang="en-US" sz="3200" b="1" dirty="0">
                <a:solidFill>
                  <a:schemeClr val="accent1"/>
                </a:solidFill>
                <a:latin typeface="微软雅黑" panose="020B0503020204020204" pitchFamily="34" charset="-122"/>
                <a:ea typeface="微软雅黑" panose="020B0503020204020204" pitchFamily="34" charset="-122"/>
              </a:rPr>
              <a:t>一、工程项目管理导读</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269365" y="1349375"/>
            <a:ext cx="3383280" cy="368300"/>
          </a:xfrm>
          <a:prstGeom prst="rect">
            <a:avLst/>
          </a:prstGeom>
          <a:noFill/>
        </p:spPr>
        <p:txBody>
          <a:bodyPr wrap="none" rtlCol="0" anchor="t">
            <a:spAutoFit/>
          </a:bodyPr>
          <a:lstStyle/>
          <a:p>
            <a:r>
              <a:rPr lang="zh-CN" altLang="en-US" dirty="0" smtClean="0">
                <a:sym typeface="+mn-ea"/>
              </a:rPr>
              <a:t>施工项目管理过程中共性问题：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fad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sp>
        <p:nvSpPr>
          <p:cNvPr id="17" name="矩形 16"/>
          <p:cNvSpPr/>
          <p:nvPr/>
        </p:nvSpPr>
        <p:spPr>
          <a:xfrm>
            <a:off x="-61546" y="1468322"/>
            <a:ext cx="12253546" cy="38862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 Placeholder 3"/>
          <p:cNvSpPr txBox="1"/>
          <p:nvPr/>
        </p:nvSpPr>
        <p:spPr>
          <a:xfrm>
            <a:off x="1541464" y="2547939"/>
            <a:ext cx="1641475" cy="1570037"/>
          </a:xfrm>
          <a:prstGeom prst="rect">
            <a:avLst/>
          </a:prstGeom>
        </p:spPr>
        <p:txBody>
          <a:bodyPr wrap="none" lIns="0" tIns="0" rIns="0" bIns="0" anchor="ct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defRPr/>
            </a:pPr>
            <a:r>
              <a:rPr lang="en-US" sz="115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0</a:t>
            </a:r>
            <a:r>
              <a:rPr lang="en-US" altLang="zh-CN" sz="115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2</a:t>
            </a:r>
            <a:endParaRPr lang="en-US" sz="115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文本框 58"/>
          <p:cNvSpPr txBox="1"/>
          <p:nvPr/>
        </p:nvSpPr>
        <p:spPr>
          <a:xfrm>
            <a:off x="3363007" y="3346450"/>
            <a:ext cx="3173890" cy="583565"/>
          </a:xfrm>
          <a:prstGeom prst="rect">
            <a:avLst/>
          </a:prstGeom>
          <a:noFill/>
        </p:spPr>
        <p:txBody>
          <a:bodyPr wrap="square">
            <a:spAutoFit/>
          </a:bodyPr>
          <a:lstStyle/>
          <a:p>
            <a:pPr>
              <a:defRPr/>
            </a:pPr>
            <a:r>
              <a:rPr lang="zh-CN" altLang="en-US" sz="3200" b="1" dirty="0" smtClean="0">
                <a:solidFill>
                  <a:schemeClr val="accent1"/>
                </a:solidFill>
                <a:latin typeface="微软雅黑" panose="020B0503020204020204" pitchFamily="34" charset="-122"/>
                <a:ea typeface="微软雅黑" panose="020B0503020204020204" pitchFamily="34" charset="-122"/>
              </a:rPr>
              <a:t>项目进度管理</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5" name="文本框 59"/>
          <p:cNvSpPr txBox="1"/>
          <p:nvPr/>
        </p:nvSpPr>
        <p:spPr>
          <a:xfrm>
            <a:off x="3363005" y="2773364"/>
            <a:ext cx="2446695" cy="584775"/>
          </a:xfrm>
          <a:prstGeom prst="rect">
            <a:avLst/>
          </a:prstGeom>
          <a:noFill/>
        </p:spPr>
        <p:txBody>
          <a:bodyPr wrap="none">
            <a:spAutoFit/>
          </a:bodyPr>
          <a:lstStyle>
            <a:defPPr>
              <a:defRPr lang="zh-CN"/>
            </a:defPPr>
            <a:lvl1pPr>
              <a:defRPr sz="6000" b="1" i="1">
                <a:solidFill>
                  <a:schemeClr val="bg1"/>
                </a:solidFill>
                <a:latin typeface="Meiryo UI" panose="020B0604030504040204" pitchFamily="34" charset="-128"/>
                <a:ea typeface="Meiryo UI" panose="020B0604030504040204" pitchFamily="34" charset="-128"/>
                <a:cs typeface="Meiryo UI" panose="020B0604030504040204" pitchFamily="34" charset="-128"/>
              </a:defRPr>
            </a:lvl1pPr>
          </a:lstStyle>
          <a:p>
            <a:pPr>
              <a:defRPr/>
            </a:pPr>
            <a:r>
              <a:rPr lang="en-US" altLang="zh-CN" sz="32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Part  TWO </a:t>
            </a:r>
            <a:endParaRPr lang="zh-CN" altLang="en-US" sz="32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等腰三角形 5"/>
          <p:cNvSpPr/>
          <p:nvPr/>
        </p:nvSpPr>
        <p:spPr>
          <a:xfrm rot="9233090">
            <a:off x="8731250" y="2454275"/>
            <a:ext cx="266700" cy="230188"/>
          </a:xfrm>
          <a:prstGeom prst="triangle">
            <a:avLst/>
          </a:prstGeom>
          <a:solidFill>
            <a:schemeClr val="accent1">
              <a:lumMod val="20000"/>
              <a:lumOff val="80000"/>
            </a:schemeClr>
          </a:solidFill>
          <a:ln w="12700" cap="flat" cmpd="sng" algn="ctr">
            <a:noFill/>
            <a:prstDash val="solid"/>
            <a:miter lim="800000"/>
          </a:ln>
          <a:effectLst/>
        </p:spPr>
        <p:txBody>
          <a:bodyPr anchor="ctr"/>
          <a:lstStyle/>
          <a:p>
            <a:pPr algn="ctr">
              <a:defRPr/>
            </a:pPr>
            <a:endParaRPr lang="zh-CN" altLang="en-US" kern="0">
              <a:solidFill>
                <a:srgbClr val="FFC20F"/>
              </a:solidFill>
              <a:latin typeface="Calibri" panose="020F0502020204030204"/>
              <a:ea typeface="幼圆" panose="02010509060101010101" charset="-122"/>
            </a:endParaRPr>
          </a:p>
        </p:txBody>
      </p:sp>
      <p:sp>
        <p:nvSpPr>
          <p:cNvPr id="7" name="等腰三角形 6"/>
          <p:cNvSpPr/>
          <p:nvPr/>
        </p:nvSpPr>
        <p:spPr>
          <a:xfrm rot="15569576">
            <a:off x="8378826" y="3128963"/>
            <a:ext cx="396875" cy="342900"/>
          </a:xfrm>
          <a:prstGeom prst="triangle">
            <a:avLst/>
          </a:prstGeom>
          <a:solidFill>
            <a:schemeClr val="accent1">
              <a:lumMod val="60000"/>
              <a:lumOff val="40000"/>
            </a:schemeClr>
          </a:solidFill>
          <a:ln w="12700" cap="flat" cmpd="sng" algn="ctr">
            <a:noFill/>
            <a:prstDash val="solid"/>
            <a:miter lim="800000"/>
          </a:ln>
          <a:effectLst/>
        </p:spPr>
        <p:txBody>
          <a:bodyPr anchor="ctr"/>
          <a:lstStyle/>
          <a:p>
            <a:pPr algn="ctr">
              <a:defRPr/>
            </a:pPr>
            <a:endParaRPr lang="zh-CN" altLang="en-US" kern="0">
              <a:solidFill>
                <a:srgbClr val="FFC20F"/>
              </a:solidFill>
              <a:latin typeface="Calibri" panose="020F0502020204030204"/>
              <a:ea typeface="幼圆" panose="02010509060101010101" charset="-122"/>
            </a:endParaRPr>
          </a:p>
        </p:txBody>
      </p:sp>
      <p:sp>
        <p:nvSpPr>
          <p:cNvPr id="8" name="等腰三角形 7"/>
          <p:cNvSpPr/>
          <p:nvPr/>
        </p:nvSpPr>
        <p:spPr>
          <a:xfrm rot="21371394">
            <a:off x="8247063" y="1804989"/>
            <a:ext cx="266700" cy="230187"/>
          </a:xfrm>
          <a:prstGeom prst="triangle">
            <a:avLst/>
          </a:prstGeom>
          <a:solidFill>
            <a:schemeClr val="accent1">
              <a:lumMod val="60000"/>
              <a:lumOff val="40000"/>
            </a:schemeClr>
          </a:solidFill>
          <a:ln w="12700" cap="flat" cmpd="sng" algn="ctr">
            <a:noFill/>
            <a:prstDash val="solid"/>
            <a:miter lim="800000"/>
          </a:ln>
          <a:effectLst/>
        </p:spPr>
        <p:txBody>
          <a:bodyPr anchor="ctr"/>
          <a:lstStyle/>
          <a:p>
            <a:pPr algn="ctr">
              <a:defRPr/>
            </a:pPr>
            <a:endParaRPr lang="zh-CN" altLang="en-US" kern="0">
              <a:solidFill>
                <a:srgbClr val="FFC20F"/>
              </a:solidFill>
              <a:latin typeface="Calibri" panose="020F0502020204030204"/>
              <a:ea typeface="幼圆" panose="02010509060101010101" charset="-122"/>
            </a:endParaRPr>
          </a:p>
        </p:txBody>
      </p:sp>
      <p:sp>
        <p:nvSpPr>
          <p:cNvPr id="9" name="等腰三角形 8"/>
          <p:cNvSpPr/>
          <p:nvPr/>
        </p:nvSpPr>
        <p:spPr>
          <a:xfrm rot="12912161">
            <a:off x="9288463" y="3487739"/>
            <a:ext cx="944562" cy="815975"/>
          </a:xfrm>
          <a:prstGeom prst="triangle">
            <a:avLst/>
          </a:prstGeom>
          <a:solidFill>
            <a:schemeClr val="accent1"/>
          </a:solidFill>
          <a:ln w="12700" cap="flat" cmpd="sng" algn="ctr">
            <a:noFill/>
            <a:prstDash val="solid"/>
            <a:miter lim="800000"/>
          </a:ln>
          <a:effectLst/>
        </p:spPr>
        <p:txBody>
          <a:bodyPr anchor="ctr"/>
          <a:lstStyle/>
          <a:p>
            <a:pPr algn="ctr">
              <a:defRPr/>
            </a:pPr>
            <a:endParaRPr lang="zh-CN" altLang="en-US" kern="0">
              <a:solidFill>
                <a:srgbClr val="FFC20F"/>
              </a:solidFill>
              <a:latin typeface="Calibri" panose="020F0502020204030204"/>
              <a:ea typeface="幼圆" panose="02010509060101010101" charset="-122"/>
            </a:endParaRPr>
          </a:p>
        </p:txBody>
      </p:sp>
      <p:sp>
        <p:nvSpPr>
          <p:cNvPr id="10" name="等腰三角形 9"/>
          <p:cNvSpPr/>
          <p:nvPr/>
        </p:nvSpPr>
        <p:spPr>
          <a:xfrm rot="12912161">
            <a:off x="9156700" y="3427413"/>
            <a:ext cx="1176338" cy="1014412"/>
          </a:xfrm>
          <a:prstGeom prst="triangle">
            <a:avLst/>
          </a:prstGeom>
          <a:noFill/>
          <a:ln w="12700" cap="flat" cmpd="sng" algn="ctr">
            <a:solidFill>
              <a:schemeClr val="accent1"/>
            </a:solidFill>
            <a:prstDash val="solid"/>
            <a:miter lim="800000"/>
          </a:ln>
          <a:effectLst/>
        </p:spPr>
        <p:txBody>
          <a:bodyPr anchor="ctr"/>
          <a:lstStyle/>
          <a:p>
            <a:pPr algn="ctr">
              <a:defRPr/>
            </a:pPr>
            <a:endParaRPr lang="zh-CN" altLang="en-US" kern="0">
              <a:solidFill>
                <a:srgbClr val="FFC20F"/>
              </a:solidFill>
              <a:latin typeface="Calibri" panose="020F0502020204030204"/>
              <a:ea typeface="幼圆" panose="02010509060101010101" charset="-122"/>
            </a:endParaRPr>
          </a:p>
        </p:txBody>
      </p:sp>
      <p:sp>
        <p:nvSpPr>
          <p:cNvPr id="11" name="椭圆 10"/>
          <p:cNvSpPr/>
          <p:nvPr/>
        </p:nvSpPr>
        <p:spPr>
          <a:xfrm rot="9110320">
            <a:off x="10477500" y="3792539"/>
            <a:ext cx="114300" cy="115887"/>
          </a:xfrm>
          <a:prstGeom prst="ellipse">
            <a:avLst/>
          </a:prstGeom>
          <a:solidFill>
            <a:schemeClr val="accent1"/>
          </a:solidFill>
          <a:ln w="12700" cap="flat" cmpd="sng" algn="ctr">
            <a:noFill/>
            <a:prstDash val="solid"/>
            <a:miter lim="800000"/>
          </a:ln>
          <a:effectLst/>
        </p:spPr>
        <p:txBody>
          <a:bodyPr anchor="ctr"/>
          <a:lstStyle/>
          <a:p>
            <a:pPr algn="ctr">
              <a:defRPr/>
            </a:pPr>
            <a:endParaRPr lang="zh-CN" altLang="en-US" kern="0">
              <a:solidFill>
                <a:srgbClr val="FFFFFF"/>
              </a:solidFill>
              <a:latin typeface="Calibri" panose="020F0502020204030204"/>
              <a:ea typeface="幼圆" panose="02010509060101010101" charset="-122"/>
            </a:endParaRPr>
          </a:p>
        </p:txBody>
      </p:sp>
      <p:sp>
        <p:nvSpPr>
          <p:cNvPr id="12" name="椭圆 11"/>
          <p:cNvSpPr/>
          <p:nvPr/>
        </p:nvSpPr>
        <p:spPr>
          <a:xfrm rot="9110320">
            <a:off x="9388475" y="4295775"/>
            <a:ext cx="115888" cy="115888"/>
          </a:xfrm>
          <a:prstGeom prst="ellipse">
            <a:avLst/>
          </a:prstGeom>
          <a:solidFill>
            <a:schemeClr val="accent1"/>
          </a:solidFill>
          <a:ln w="12700" cap="flat" cmpd="sng" algn="ctr">
            <a:noFill/>
            <a:prstDash val="solid"/>
            <a:miter lim="800000"/>
          </a:ln>
          <a:effectLst/>
        </p:spPr>
        <p:txBody>
          <a:bodyPr anchor="ctr"/>
          <a:lstStyle/>
          <a:p>
            <a:pPr algn="ctr">
              <a:defRPr/>
            </a:pPr>
            <a:endParaRPr lang="zh-CN" altLang="en-US" kern="0">
              <a:solidFill>
                <a:srgbClr val="FFFFFF"/>
              </a:solidFill>
              <a:latin typeface="Calibri" panose="020F0502020204030204"/>
              <a:ea typeface="幼圆" panose="02010509060101010101" charset="-122"/>
            </a:endParaRPr>
          </a:p>
        </p:txBody>
      </p:sp>
      <p:sp>
        <p:nvSpPr>
          <p:cNvPr id="13" name="椭圆 12"/>
          <p:cNvSpPr/>
          <p:nvPr/>
        </p:nvSpPr>
        <p:spPr>
          <a:xfrm rot="9110320">
            <a:off x="9505950" y="3132139"/>
            <a:ext cx="114300" cy="115887"/>
          </a:xfrm>
          <a:prstGeom prst="ellipse">
            <a:avLst/>
          </a:prstGeom>
          <a:solidFill>
            <a:schemeClr val="accent1"/>
          </a:solidFill>
          <a:ln w="12700" cap="flat" cmpd="sng" algn="ctr">
            <a:noFill/>
            <a:prstDash val="solid"/>
            <a:miter lim="800000"/>
          </a:ln>
          <a:effectLst/>
        </p:spPr>
        <p:txBody>
          <a:bodyPr anchor="ctr"/>
          <a:lstStyle/>
          <a:p>
            <a:pPr algn="ctr">
              <a:defRPr/>
            </a:pPr>
            <a:endParaRPr lang="zh-CN" altLang="en-US" kern="0">
              <a:solidFill>
                <a:srgbClr val="FFFFFF"/>
              </a:solidFill>
              <a:latin typeface="Calibri" panose="020F0502020204030204"/>
              <a:ea typeface="幼圆" panose="02010509060101010101" charset="-122"/>
            </a:endParaRPr>
          </a:p>
        </p:txBody>
      </p:sp>
      <p:sp>
        <p:nvSpPr>
          <p:cNvPr id="14" name="等腰三角形 13"/>
          <p:cNvSpPr/>
          <p:nvPr/>
        </p:nvSpPr>
        <p:spPr>
          <a:xfrm rot="18210217">
            <a:off x="7838282" y="2162970"/>
            <a:ext cx="127000" cy="109537"/>
          </a:xfrm>
          <a:prstGeom prst="triangle">
            <a:avLst/>
          </a:prstGeom>
          <a:solidFill>
            <a:schemeClr val="accent1">
              <a:lumMod val="20000"/>
              <a:lumOff val="80000"/>
            </a:schemeClr>
          </a:solidFill>
          <a:ln w="12700" cap="flat" cmpd="sng" algn="ctr">
            <a:noFill/>
            <a:prstDash val="solid"/>
            <a:miter lim="800000"/>
          </a:ln>
          <a:effectLst/>
        </p:spPr>
        <p:txBody>
          <a:bodyPr anchor="ctr"/>
          <a:lstStyle/>
          <a:p>
            <a:pPr algn="ctr">
              <a:defRPr/>
            </a:pPr>
            <a:endParaRPr lang="zh-CN" altLang="en-US" kern="0">
              <a:solidFill>
                <a:srgbClr val="FFC20F"/>
              </a:solidFill>
              <a:latin typeface="Calibri" panose="020F0502020204030204"/>
              <a:ea typeface="幼圆" panose="02010509060101010101" charset="-122"/>
            </a:endParaRPr>
          </a:p>
        </p:txBody>
      </p:sp>
      <p:sp>
        <p:nvSpPr>
          <p:cNvPr id="15" name="等腰三角形 14"/>
          <p:cNvSpPr/>
          <p:nvPr/>
        </p:nvSpPr>
        <p:spPr>
          <a:xfrm rot="8748521">
            <a:off x="8196264" y="2314575"/>
            <a:ext cx="128587" cy="109538"/>
          </a:xfrm>
          <a:prstGeom prst="triangle">
            <a:avLst/>
          </a:prstGeom>
          <a:solidFill>
            <a:schemeClr val="accent1">
              <a:lumMod val="40000"/>
              <a:lumOff val="60000"/>
            </a:schemeClr>
          </a:solidFill>
          <a:ln w="12700" cap="flat" cmpd="sng" algn="ctr">
            <a:noFill/>
            <a:prstDash val="solid"/>
            <a:miter lim="800000"/>
          </a:ln>
          <a:effectLst/>
        </p:spPr>
        <p:txBody>
          <a:bodyPr anchor="ctr"/>
          <a:lstStyle/>
          <a:p>
            <a:pPr algn="ctr">
              <a:defRPr/>
            </a:pPr>
            <a:endParaRPr lang="zh-CN" altLang="en-US" kern="0">
              <a:solidFill>
                <a:srgbClr val="FFC20F"/>
              </a:solidFill>
              <a:latin typeface="Calibri" panose="020F0502020204030204"/>
              <a:ea typeface="幼圆" panose="02010509060101010101" charset="-122"/>
            </a:endParaRPr>
          </a:p>
        </p:txBody>
      </p:sp>
      <p:cxnSp>
        <p:nvCxnSpPr>
          <p:cNvPr id="16" name="Straight Connector 13"/>
          <p:cNvCxnSpPr>
            <a:cxnSpLocks noChangeShapeType="1"/>
          </p:cNvCxnSpPr>
          <p:nvPr/>
        </p:nvCxnSpPr>
        <p:spPr bwMode="auto">
          <a:xfrm flipH="1">
            <a:off x="1524000" y="4110038"/>
            <a:ext cx="6732588" cy="0"/>
          </a:xfrm>
          <a:prstGeom prst="line">
            <a:avLst/>
          </a:prstGeom>
          <a:noFill/>
          <a:ln w="19050" cap="sq" algn="ctr">
            <a:solidFill>
              <a:schemeClr val="accent1"/>
            </a:solidFill>
            <a:miter lim="800000"/>
            <a:headEnd type="oval" w="med" len="med"/>
          </a:ln>
          <a:extLst>
            <a:ext uri="{909E8E84-426E-40DD-AFC4-6F175D3DCCD1}">
              <a14:hiddenFill xmlns:a14="http://schemas.microsoft.com/office/drawing/2010/main">
                <a:noFill/>
              </a14:hiddenFill>
            </a:ext>
          </a:extLst>
        </p:spPr>
      </p:cxnSp>
    </p:spTree>
  </p:cSld>
  <p:clrMapOvr>
    <a:masterClrMapping/>
  </p:clrMapOvr>
  <mc:AlternateContent xmlns:mc="http://schemas.openxmlformats.org/markup-compatibility/2006">
    <mc:Choice xmlns:p14="http://schemas.microsoft.com/office/powerpoint/2010/main" Requires="p14">
      <p:transition spd="slow" p14:dur="1500">
        <p:fad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flipH="1">
            <a:off x="723900" y="2763166"/>
            <a:ext cx="10158469" cy="40440"/>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3" name="Oval 34"/>
          <p:cNvSpPr/>
          <p:nvPr/>
        </p:nvSpPr>
        <p:spPr>
          <a:xfrm>
            <a:off x="1565088" y="2613949"/>
            <a:ext cx="268924" cy="266903"/>
          </a:xfrm>
          <a:prstGeom prst="ellipse">
            <a:avLst/>
          </a:prstGeom>
          <a:solidFill>
            <a:srgbClr val="FFFFFF"/>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4" name="Oval 34"/>
          <p:cNvSpPr/>
          <p:nvPr/>
        </p:nvSpPr>
        <p:spPr>
          <a:xfrm>
            <a:off x="4597219" y="2629715"/>
            <a:ext cx="268925" cy="266903"/>
          </a:xfrm>
          <a:prstGeom prst="ellipse">
            <a:avLst/>
          </a:prstGeom>
          <a:solidFill>
            <a:srgbClr val="FFFFFF"/>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 name="Oval 34"/>
          <p:cNvSpPr/>
          <p:nvPr/>
        </p:nvSpPr>
        <p:spPr>
          <a:xfrm>
            <a:off x="7249776" y="2613950"/>
            <a:ext cx="266903" cy="266903"/>
          </a:xfrm>
          <a:prstGeom prst="ellipse">
            <a:avLst/>
          </a:prstGeom>
          <a:solidFill>
            <a:srgbClr val="92D050"/>
          </a:solid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6" name="Straight Connector 32"/>
          <p:cNvCxnSpPr/>
          <p:nvPr/>
        </p:nvCxnSpPr>
        <p:spPr>
          <a:xfrm flipV="1">
            <a:off x="1704603" y="2747401"/>
            <a:ext cx="0" cy="766335"/>
          </a:xfrm>
          <a:prstGeom prst="line">
            <a:avLst/>
          </a:prstGeom>
          <a:ln w="19050">
            <a:solidFill>
              <a:schemeClr val="accent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32"/>
          <p:cNvCxnSpPr/>
          <p:nvPr/>
        </p:nvCxnSpPr>
        <p:spPr>
          <a:xfrm flipV="1">
            <a:off x="4730670" y="2763167"/>
            <a:ext cx="0" cy="766335"/>
          </a:xfrm>
          <a:prstGeom prst="line">
            <a:avLst/>
          </a:prstGeom>
          <a:ln w="19050">
            <a:solidFill>
              <a:schemeClr val="accent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8" name="Straight Connector 32"/>
          <p:cNvCxnSpPr/>
          <p:nvPr/>
        </p:nvCxnSpPr>
        <p:spPr>
          <a:xfrm flipV="1">
            <a:off x="7385250" y="2747402"/>
            <a:ext cx="0" cy="766335"/>
          </a:xfrm>
          <a:prstGeom prst="line">
            <a:avLst/>
          </a:prstGeom>
          <a:solidFill>
            <a:srgbClr val="92D050"/>
          </a:solidFill>
          <a:ln w="19050">
            <a:solidFill>
              <a:srgbClr val="92D050"/>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9" name="圆角矩形 8"/>
          <p:cNvSpPr/>
          <p:nvPr/>
        </p:nvSpPr>
        <p:spPr>
          <a:xfrm>
            <a:off x="671369" y="3649207"/>
            <a:ext cx="2056362" cy="43877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smtClean="0">
                <a:solidFill>
                  <a:srgbClr val="FFFFFF"/>
                </a:solidFill>
                <a:latin typeface="微软雅黑" panose="020B0503020204020204" pitchFamily="34" charset="-122"/>
                <a:ea typeface="微软雅黑" panose="020B0503020204020204" pitchFamily="34" charset="-122"/>
              </a:rPr>
              <a:t>P</a:t>
            </a: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3703499" y="3664973"/>
            <a:ext cx="2054341" cy="43877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smtClean="0">
                <a:solidFill>
                  <a:srgbClr val="FFFFFF"/>
                </a:solidFill>
                <a:latin typeface="微软雅黑" panose="020B0503020204020204" pitchFamily="34" charset="-122"/>
                <a:ea typeface="微软雅黑" panose="020B0503020204020204" pitchFamily="34" charset="-122"/>
              </a:rPr>
              <a:t>D</a:t>
            </a: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6325728" y="3649208"/>
            <a:ext cx="2054341" cy="438772"/>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smtClean="0">
                <a:solidFill>
                  <a:srgbClr val="FFFFFF"/>
                </a:solidFill>
                <a:latin typeface="微软雅黑" panose="020B0503020204020204" pitchFamily="34" charset="-122"/>
                <a:ea typeface="微软雅黑" panose="020B0503020204020204" pitchFamily="34" charset="-122"/>
              </a:rPr>
              <a:t>C</a:t>
            </a: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15" name="Sev01"/>
          <p:cNvSpPr>
            <a:spLocks noChangeAspect="1"/>
          </p:cNvSpPr>
          <p:nvPr/>
        </p:nvSpPr>
        <p:spPr>
          <a:xfrm>
            <a:off x="7021292" y="1811221"/>
            <a:ext cx="663212" cy="663212"/>
          </a:xfrm>
          <a:prstGeom prst="ellipse">
            <a:avLst/>
          </a:prstGeom>
          <a:solidFill>
            <a:srgbClr val="92D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4000" dirty="0">
              <a:solidFill>
                <a:schemeClr val="bg1"/>
              </a:solidFill>
              <a:latin typeface="FontAwesome" pitchFamily="2" charset="0"/>
            </a:endParaRPr>
          </a:p>
        </p:txBody>
      </p:sp>
      <p:sp>
        <p:nvSpPr>
          <p:cNvPr id="16" name="Freeform 105"/>
          <p:cNvSpPr>
            <a:spLocks noEditPoints="1"/>
          </p:cNvSpPr>
          <p:nvPr/>
        </p:nvSpPr>
        <p:spPr bwMode="auto">
          <a:xfrm>
            <a:off x="7168898" y="1960848"/>
            <a:ext cx="370024" cy="363957"/>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ln>
        </p:spPr>
        <p:txBody>
          <a:bodyPr/>
          <a:lstStyle/>
          <a:p>
            <a:pPr>
              <a:defRPr/>
            </a:pPr>
            <a:endParaRPr lang="en-US" dirty="0">
              <a:solidFill>
                <a:schemeClr val="accent3">
                  <a:lumMod val="50000"/>
                </a:schemeClr>
              </a:solidFill>
            </a:endParaRPr>
          </a:p>
        </p:txBody>
      </p:sp>
      <p:sp>
        <p:nvSpPr>
          <p:cNvPr id="17" name="Sev01"/>
          <p:cNvSpPr>
            <a:spLocks noChangeAspect="1"/>
          </p:cNvSpPr>
          <p:nvPr/>
        </p:nvSpPr>
        <p:spPr>
          <a:xfrm>
            <a:off x="1372999" y="1811220"/>
            <a:ext cx="661191" cy="66321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4000" dirty="0">
              <a:solidFill>
                <a:schemeClr val="bg1"/>
              </a:solidFill>
              <a:latin typeface="FontAwesome" pitchFamily="2" charset="0"/>
            </a:endParaRPr>
          </a:p>
        </p:txBody>
      </p:sp>
      <p:sp>
        <p:nvSpPr>
          <p:cNvPr id="18" name="Freeform 62"/>
          <p:cNvSpPr>
            <a:spLocks noEditPoints="1"/>
          </p:cNvSpPr>
          <p:nvPr/>
        </p:nvSpPr>
        <p:spPr bwMode="auto">
          <a:xfrm>
            <a:off x="1516561" y="1954782"/>
            <a:ext cx="374067" cy="376089"/>
          </a:xfrm>
          <a:custGeom>
            <a:avLst/>
            <a:gdLst>
              <a:gd name="T0" fmla="*/ 58 w 58"/>
              <a:gd name="T1" fmla="*/ 33 h 58"/>
              <a:gd name="T2" fmla="*/ 57 w 58"/>
              <a:gd name="T3" fmla="*/ 34 h 58"/>
              <a:gd name="T4" fmla="*/ 50 w 58"/>
              <a:gd name="T5" fmla="*/ 35 h 58"/>
              <a:gd name="T6" fmla="*/ 49 w 58"/>
              <a:gd name="T7" fmla="*/ 39 h 58"/>
              <a:gd name="T8" fmla="*/ 53 w 58"/>
              <a:gd name="T9" fmla="*/ 44 h 58"/>
              <a:gd name="T10" fmla="*/ 53 w 58"/>
              <a:gd name="T11" fmla="*/ 45 h 58"/>
              <a:gd name="T12" fmla="*/ 53 w 58"/>
              <a:gd name="T13" fmla="*/ 46 h 58"/>
              <a:gd name="T14" fmla="*/ 45 w 58"/>
              <a:gd name="T15" fmla="*/ 53 h 58"/>
              <a:gd name="T16" fmla="*/ 44 w 58"/>
              <a:gd name="T17" fmla="*/ 52 h 58"/>
              <a:gd name="T18" fmla="*/ 39 w 58"/>
              <a:gd name="T19" fmla="*/ 48 h 58"/>
              <a:gd name="T20" fmla="*/ 36 w 58"/>
              <a:gd name="T21" fmla="*/ 50 h 58"/>
              <a:gd name="T22" fmla="*/ 34 w 58"/>
              <a:gd name="T23" fmla="*/ 57 h 58"/>
              <a:gd name="T24" fmla="*/ 33 w 58"/>
              <a:gd name="T25" fmla="*/ 58 h 58"/>
              <a:gd name="T26" fmla="*/ 25 w 58"/>
              <a:gd name="T27" fmla="*/ 58 h 58"/>
              <a:gd name="T28" fmla="*/ 23 w 58"/>
              <a:gd name="T29" fmla="*/ 57 h 58"/>
              <a:gd name="T30" fmla="*/ 22 w 58"/>
              <a:gd name="T31" fmla="*/ 50 h 58"/>
              <a:gd name="T32" fmla="*/ 19 w 58"/>
              <a:gd name="T33" fmla="*/ 48 h 58"/>
              <a:gd name="T34" fmla="*/ 14 w 58"/>
              <a:gd name="T35" fmla="*/ 52 h 58"/>
              <a:gd name="T36" fmla="*/ 13 w 58"/>
              <a:gd name="T37" fmla="*/ 53 h 58"/>
              <a:gd name="T38" fmla="*/ 12 w 58"/>
              <a:gd name="T39" fmla="*/ 52 h 58"/>
              <a:gd name="T40" fmla="*/ 5 w 58"/>
              <a:gd name="T41" fmla="*/ 46 h 58"/>
              <a:gd name="T42" fmla="*/ 5 w 58"/>
              <a:gd name="T43" fmla="*/ 45 h 58"/>
              <a:gd name="T44" fmla="*/ 5 w 58"/>
              <a:gd name="T45" fmla="*/ 44 h 58"/>
              <a:gd name="T46" fmla="*/ 9 w 58"/>
              <a:gd name="T47" fmla="*/ 39 h 58"/>
              <a:gd name="T48" fmla="*/ 8 w 58"/>
              <a:gd name="T49" fmla="*/ 35 h 58"/>
              <a:gd name="T50" fmla="*/ 1 w 58"/>
              <a:gd name="T51" fmla="*/ 34 h 58"/>
              <a:gd name="T52" fmla="*/ 0 w 58"/>
              <a:gd name="T53" fmla="*/ 33 h 58"/>
              <a:gd name="T54" fmla="*/ 0 w 58"/>
              <a:gd name="T55" fmla="*/ 24 h 58"/>
              <a:gd name="T56" fmla="*/ 1 w 58"/>
              <a:gd name="T57" fmla="*/ 23 h 58"/>
              <a:gd name="T58" fmla="*/ 8 w 58"/>
              <a:gd name="T59" fmla="*/ 22 h 58"/>
              <a:gd name="T60" fmla="*/ 9 w 58"/>
              <a:gd name="T61" fmla="*/ 18 h 58"/>
              <a:gd name="T62" fmla="*/ 5 w 58"/>
              <a:gd name="T63" fmla="*/ 13 h 58"/>
              <a:gd name="T64" fmla="*/ 5 w 58"/>
              <a:gd name="T65" fmla="*/ 12 h 58"/>
              <a:gd name="T66" fmla="*/ 5 w 58"/>
              <a:gd name="T67" fmla="*/ 11 h 58"/>
              <a:gd name="T68" fmla="*/ 13 w 58"/>
              <a:gd name="T69" fmla="*/ 5 h 58"/>
              <a:gd name="T70" fmla="*/ 14 w 58"/>
              <a:gd name="T71" fmla="*/ 5 h 58"/>
              <a:gd name="T72" fmla="*/ 19 w 58"/>
              <a:gd name="T73" fmla="*/ 9 h 58"/>
              <a:gd name="T74" fmla="*/ 22 w 58"/>
              <a:gd name="T75" fmla="*/ 8 h 58"/>
              <a:gd name="T76" fmla="*/ 23 w 58"/>
              <a:gd name="T77" fmla="*/ 1 h 58"/>
              <a:gd name="T78" fmla="*/ 25 w 58"/>
              <a:gd name="T79" fmla="*/ 0 h 58"/>
              <a:gd name="T80" fmla="*/ 33 w 58"/>
              <a:gd name="T81" fmla="*/ 0 h 58"/>
              <a:gd name="T82" fmla="*/ 34 w 58"/>
              <a:gd name="T83" fmla="*/ 1 h 58"/>
              <a:gd name="T84" fmla="*/ 36 w 58"/>
              <a:gd name="T85" fmla="*/ 8 h 58"/>
              <a:gd name="T86" fmla="*/ 39 w 58"/>
              <a:gd name="T87" fmla="*/ 9 h 58"/>
              <a:gd name="T88" fmla="*/ 44 w 58"/>
              <a:gd name="T89" fmla="*/ 5 h 58"/>
              <a:gd name="T90" fmla="*/ 45 w 58"/>
              <a:gd name="T91" fmla="*/ 5 h 58"/>
              <a:gd name="T92" fmla="*/ 46 w 58"/>
              <a:gd name="T93" fmla="*/ 5 h 58"/>
              <a:gd name="T94" fmla="*/ 52 w 58"/>
              <a:gd name="T95" fmla="*/ 12 h 58"/>
              <a:gd name="T96" fmla="*/ 53 w 58"/>
              <a:gd name="T97" fmla="*/ 12 h 58"/>
              <a:gd name="T98" fmla="*/ 52 w 58"/>
              <a:gd name="T99" fmla="*/ 13 h 58"/>
              <a:gd name="T100" fmla="*/ 48 w 58"/>
              <a:gd name="T101" fmla="*/ 18 h 58"/>
              <a:gd name="T102" fmla="*/ 50 w 58"/>
              <a:gd name="T103" fmla="*/ 22 h 58"/>
              <a:gd name="T104" fmla="*/ 57 w 58"/>
              <a:gd name="T105" fmla="*/ 23 h 58"/>
              <a:gd name="T106" fmla="*/ 58 w 58"/>
              <a:gd name="T107" fmla="*/ 25 h 58"/>
              <a:gd name="T108" fmla="*/ 58 w 58"/>
              <a:gd name="T109" fmla="*/ 33 h 58"/>
              <a:gd name="T110" fmla="*/ 29 w 58"/>
              <a:gd name="T111" fmla="*/ 19 h 58"/>
              <a:gd name="T112" fmla="*/ 19 w 58"/>
              <a:gd name="T113" fmla="*/ 29 h 58"/>
              <a:gd name="T114" fmla="*/ 29 w 58"/>
              <a:gd name="T115" fmla="*/ 38 h 58"/>
              <a:gd name="T116" fmla="*/ 39 w 58"/>
              <a:gd name="T117" fmla="*/ 29 h 58"/>
              <a:gd name="T118" fmla="*/ 29 w 58"/>
              <a:gd name="T119" fmla="*/ 19 h 5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 name="Sev01"/>
          <p:cNvSpPr>
            <a:spLocks noChangeAspect="1"/>
          </p:cNvSpPr>
          <p:nvPr/>
        </p:nvSpPr>
        <p:spPr>
          <a:xfrm>
            <a:off x="4401086" y="1826986"/>
            <a:ext cx="663212" cy="663212"/>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4000" dirty="0">
              <a:solidFill>
                <a:schemeClr val="bg1"/>
              </a:solidFill>
              <a:latin typeface="FontAwesome" pitchFamily="2" charset="0"/>
            </a:endParaRPr>
          </a:p>
        </p:txBody>
      </p:sp>
      <p:sp>
        <p:nvSpPr>
          <p:cNvPr id="20" name="Freeform 135"/>
          <p:cNvSpPr>
            <a:spLocks noEditPoints="1"/>
          </p:cNvSpPr>
          <p:nvPr/>
        </p:nvSpPr>
        <p:spPr bwMode="auto">
          <a:xfrm>
            <a:off x="4534538" y="1972569"/>
            <a:ext cx="396309" cy="372045"/>
          </a:xfrm>
          <a:custGeom>
            <a:avLst/>
            <a:gdLst>
              <a:gd name="T0" fmla="*/ 13 w 73"/>
              <a:gd name="T1" fmla="*/ 39 h 68"/>
              <a:gd name="T2" fmla="*/ 8 w 73"/>
              <a:gd name="T3" fmla="*/ 39 h 68"/>
              <a:gd name="T4" fmla="*/ 0 w 73"/>
              <a:gd name="T5" fmla="*/ 33 h 68"/>
              <a:gd name="T6" fmla="*/ 5 w 73"/>
              <a:gd name="T7" fmla="*/ 19 h 68"/>
              <a:gd name="T8" fmla="*/ 15 w 73"/>
              <a:gd name="T9" fmla="*/ 22 h 68"/>
              <a:gd name="T10" fmla="*/ 20 w 73"/>
              <a:gd name="T11" fmla="*/ 21 h 68"/>
              <a:gd name="T12" fmla="*/ 20 w 73"/>
              <a:gd name="T13" fmla="*/ 24 h 68"/>
              <a:gd name="T14" fmla="*/ 23 w 73"/>
              <a:gd name="T15" fmla="*/ 34 h 68"/>
              <a:gd name="T16" fmla="*/ 13 w 73"/>
              <a:gd name="T17" fmla="*/ 39 h 68"/>
              <a:gd name="T18" fmla="*/ 15 w 73"/>
              <a:gd name="T19" fmla="*/ 19 h 68"/>
              <a:gd name="T20" fmla="*/ 5 w 73"/>
              <a:gd name="T21" fmla="*/ 9 h 68"/>
              <a:gd name="T22" fmla="*/ 15 w 73"/>
              <a:gd name="T23" fmla="*/ 0 h 68"/>
              <a:gd name="T24" fmla="*/ 25 w 73"/>
              <a:gd name="T25" fmla="*/ 9 h 68"/>
              <a:gd name="T26" fmla="*/ 15 w 73"/>
              <a:gd name="T27" fmla="*/ 19 h 68"/>
              <a:gd name="T28" fmla="*/ 53 w 73"/>
              <a:gd name="T29" fmla="*/ 68 h 68"/>
              <a:gd name="T30" fmla="*/ 20 w 73"/>
              <a:gd name="T31" fmla="*/ 68 h 68"/>
              <a:gd name="T32" fmla="*/ 10 w 73"/>
              <a:gd name="T33" fmla="*/ 58 h 68"/>
              <a:gd name="T34" fmla="*/ 23 w 73"/>
              <a:gd name="T35" fmla="*/ 36 h 68"/>
              <a:gd name="T36" fmla="*/ 37 w 73"/>
              <a:gd name="T37" fmla="*/ 41 h 68"/>
              <a:gd name="T38" fmla="*/ 50 w 73"/>
              <a:gd name="T39" fmla="*/ 36 h 68"/>
              <a:gd name="T40" fmla="*/ 64 w 73"/>
              <a:gd name="T41" fmla="*/ 58 h 68"/>
              <a:gd name="T42" fmla="*/ 53 w 73"/>
              <a:gd name="T43" fmla="*/ 68 h 68"/>
              <a:gd name="T44" fmla="*/ 37 w 73"/>
              <a:gd name="T45" fmla="*/ 39 h 68"/>
              <a:gd name="T46" fmla="*/ 22 w 73"/>
              <a:gd name="T47" fmla="*/ 24 h 68"/>
              <a:gd name="T48" fmla="*/ 37 w 73"/>
              <a:gd name="T49" fmla="*/ 9 h 68"/>
              <a:gd name="T50" fmla="*/ 51 w 73"/>
              <a:gd name="T51" fmla="*/ 24 h 68"/>
              <a:gd name="T52" fmla="*/ 37 w 73"/>
              <a:gd name="T53" fmla="*/ 39 h 68"/>
              <a:gd name="T54" fmla="*/ 59 w 73"/>
              <a:gd name="T55" fmla="*/ 19 h 68"/>
              <a:gd name="T56" fmla="*/ 49 w 73"/>
              <a:gd name="T57" fmla="*/ 9 h 68"/>
              <a:gd name="T58" fmla="*/ 59 w 73"/>
              <a:gd name="T59" fmla="*/ 0 h 68"/>
              <a:gd name="T60" fmla="*/ 68 w 73"/>
              <a:gd name="T61" fmla="*/ 9 h 68"/>
              <a:gd name="T62" fmla="*/ 59 w 73"/>
              <a:gd name="T63" fmla="*/ 19 h 68"/>
              <a:gd name="T64" fmla="*/ 66 w 73"/>
              <a:gd name="T65" fmla="*/ 39 h 68"/>
              <a:gd name="T66" fmla="*/ 61 w 73"/>
              <a:gd name="T67" fmla="*/ 39 h 68"/>
              <a:gd name="T68" fmla="*/ 51 w 73"/>
              <a:gd name="T69" fmla="*/ 34 h 68"/>
              <a:gd name="T70" fmla="*/ 54 w 73"/>
              <a:gd name="T71" fmla="*/ 24 h 68"/>
              <a:gd name="T72" fmla="*/ 54 w 73"/>
              <a:gd name="T73" fmla="*/ 21 h 68"/>
              <a:gd name="T74" fmla="*/ 59 w 73"/>
              <a:gd name="T75" fmla="*/ 22 h 68"/>
              <a:gd name="T76" fmla="*/ 69 w 73"/>
              <a:gd name="T77" fmla="*/ 19 h 68"/>
              <a:gd name="T78" fmla="*/ 73 w 73"/>
              <a:gd name="T79" fmla="*/ 33 h 68"/>
              <a:gd name="T80" fmla="*/ 66 w 73"/>
              <a:gd name="T81" fmla="*/ 39 h 6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 name="Oval 98"/>
          <p:cNvSpPr>
            <a:spLocks noChangeArrowheads="1"/>
          </p:cNvSpPr>
          <p:nvPr/>
        </p:nvSpPr>
        <p:spPr bwMode="auto">
          <a:xfrm>
            <a:off x="9770466" y="1630187"/>
            <a:ext cx="777637" cy="777637"/>
          </a:xfrm>
          <a:prstGeom prst="ellipse">
            <a:avLst/>
          </a:prstGeom>
          <a:solidFill>
            <a:srgbClr val="00B050"/>
          </a:solidFill>
          <a:ln>
            <a:noFill/>
          </a:ln>
        </p:spPr>
        <p:txBody>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a:p>
        </p:txBody>
      </p:sp>
      <p:pic>
        <p:nvPicPr>
          <p:cNvPr id="22" name="组合 58"/>
          <p:cNvPicPr>
            <a:picLocks noChangeArrowheads="1"/>
          </p:cNvPicPr>
          <p:nvPr/>
        </p:nvPicPr>
        <p:blipFill>
          <a:blip r:embed="rId1"/>
          <a:srcRect/>
          <a:stretch>
            <a:fillRect/>
          </a:stretch>
        </p:blipFill>
        <p:spPr bwMode="auto">
          <a:xfrm>
            <a:off x="9910631" y="1820274"/>
            <a:ext cx="501145" cy="391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Oval 34"/>
          <p:cNvSpPr/>
          <p:nvPr/>
        </p:nvSpPr>
        <p:spPr>
          <a:xfrm>
            <a:off x="10003487" y="2608695"/>
            <a:ext cx="266903" cy="266903"/>
          </a:xfrm>
          <a:prstGeom prst="ellipse">
            <a:avLst/>
          </a:prstGeom>
          <a:solidFill>
            <a:srgbClr val="00B050"/>
          </a:solid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24" name="Straight Connector 32"/>
          <p:cNvCxnSpPr/>
          <p:nvPr/>
        </p:nvCxnSpPr>
        <p:spPr>
          <a:xfrm flipV="1">
            <a:off x="10138961" y="2742147"/>
            <a:ext cx="0" cy="766335"/>
          </a:xfrm>
          <a:prstGeom prst="line">
            <a:avLst/>
          </a:prstGeom>
          <a:solidFill>
            <a:srgbClr val="00B050"/>
          </a:solidFill>
          <a:ln w="19050">
            <a:solidFill>
              <a:srgbClr val="00B050"/>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25" name="圆角矩形 24"/>
          <p:cNvSpPr/>
          <p:nvPr/>
        </p:nvSpPr>
        <p:spPr>
          <a:xfrm>
            <a:off x="9079439" y="3643953"/>
            <a:ext cx="2054341" cy="4387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smtClean="0">
                <a:solidFill>
                  <a:srgbClr val="FFFFFF"/>
                </a:solidFill>
                <a:latin typeface="微软雅黑" panose="020B0503020204020204" pitchFamily="34" charset="-122"/>
                <a:ea typeface="微软雅黑" panose="020B0503020204020204" pitchFamily="34" charset="-122"/>
              </a:rPr>
              <a:t>A</a:t>
            </a: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27" name="TextBox 26"/>
          <p:cNvSpPr txBox="1"/>
          <p:nvPr/>
        </p:nvSpPr>
        <p:spPr>
          <a:xfrm>
            <a:off x="723815" y="4240924"/>
            <a:ext cx="490220" cy="2617076"/>
          </a:xfrm>
          <a:prstGeom prst="rect">
            <a:avLst/>
          </a:prstGeom>
          <a:noFill/>
        </p:spPr>
        <p:txBody>
          <a:bodyPr vert="eaVert" wrap="square" rtlCol="0">
            <a:spAutoFit/>
          </a:bodyPr>
          <a:lstStyle/>
          <a:p>
            <a:r>
              <a:rPr lang="zh-CN" altLang="en-US" sz="2000" dirty="0" smtClean="0"/>
              <a:t>确定进度管理目标</a:t>
            </a:r>
            <a:endParaRPr lang="zh-CN" altLang="en-US" sz="2000" dirty="0" smtClean="0"/>
          </a:p>
        </p:txBody>
      </p:sp>
      <p:sp>
        <p:nvSpPr>
          <p:cNvPr id="28" name="TextBox 27"/>
          <p:cNvSpPr txBox="1"/>
          <p:nvPr/>
        </p:nvSpPr>
        <p:spPr>
          <a:xfrm>
            <a:off x="1979903" y="4240924"/>
            <a:ext cx="490220" cy="2617076"/>
          </a:xfrm>
          <a:prstGeom prst="rect">
            <a:avLst/>
          </a:prstGeom>
          <a:noFill/>
        </p:spPr>
        <p:txBody>
          <a:bodyPr vert="eaVert" wrap="square" rtlCol="0">
            <a:spAutoFit/>
          </a:bodyPr>
          <a:lstStyle/>
          <a:p>
            <a:r>
              <a:rPr lang="zh-CN" altLang="en-US" sz="2000" dirty="0" smtClean="0"/>
              <a:t>编制施工进度计划</a:t>
            </a:r>
            <a:endParaRPr lang="zh-CN" altLang="en-US" sz="2000" dirty="0" smtClean="0"/>
          </a:p>
        </p:txBody>
      </p:sp>
      <p:sp>
        <p:nvSpPr>
          <p:cNvPr id="29" name="TextBox 28"/>
          <p:cNvSpPr txBox="1"/>
          <p:nvPr/>
        </p:nvSpPr>
        <p:spPr>
          <a:xfrm>
            <a:off x="3540643" y="4240924"/>
            <a:ext cx="490220" cy="2617076"/>
          </a:xfrm>
          <a:prstGeom prst="rect">
            <a:avLst/>
          </a:prstGeom>
          <a:noFill/>
        </p:spPr>
        <p:txBody>
          <a:bodyPr vert="eaVert" wrap="square" rtlCol="0">
            <a:spAutoFit/>
          </a:bodyPr>
          <a:lstStyle/>
          <a:p>
            <a:r>
              <a:rPr lang="zh-CN" altLang="en-US" sz="2000" dirty="0" smtClean="0"/>
              <a:t>申请开工</a:t>
            </a:r>
            <a:endParaRPr lang="zh-CN" altLang="en-US" sz="2000" dirty="0" smtClean="0"/>
          </a:p>
        </p:txBody>
      </p:sp>
      <p:sp>
        <p:nvSpPr>
          <p:cNvPr id="30" name="TextBox 29"/>
          <p:cNvSpPr txBox="1"/>
          <p:nvPr/>
        </p:nvSpPr>
        <p:spPr>
          <a:xfrm>
            <a:off x="4376245" y="4240924"/>
            <a:ext cx="490220" cy="2617076"/>
          </a:xfrm>
          <a:prstGeom prst="rect">
            <a:avLst/>
          </a:prstGeom>
          <a:noFill/>
        </p:spPr>
        <p:txBody>
          <a:bodyPr vert="eaVert" wrap="square" rtlCol="0">
            <a:spAutoFit/>
          </a:bodyPr>
          <a:lstStyle/>
          <a:p>
            <a:r>
              <a:rPr lang="zh-CN" altLang="en-US" sz="2000" dirty="0" smtClean="0"/>
              <a:t>按指令日期开工</a:t>
            </a:r>
            <a:endParaRPr lang="zh-CN" altLang="en-US" sz="2000" dirty="0" smtClean="0"/>
          </a:p>
        </p:txBody>
      </p:sp>
      <p:sp>
        <p:nvSpPr>
          <p:cNvPr id="31" name="TextBox 30"/>
          <p:cNvSpPr txBox="1"/>
          <p:nvPr/>
        </p:nvSpPr>
        <p:spPr>
          <a:xfrm>
            <a:off x="5243460" y="4240924"/>
            <a:ext cx="490220" cy="2617076"/>
          </a:xfrm>
          <a:prstGeom prst="rect">
            <a:avLst/>
          </a:prstGeom>
          <a:noFill/>
        </p:spPr>
        <p:txBody>
          <a:bodyPr vert="eaVert" wrap="square" rtlCol="0">
            <a:spAutoFit/>
          </a:bodyPr>
          <a:lstStyle/>
          <a:p>
            <a:r>
              <a:rPr lang="zh-CN" altLang="en-US" sz="2000" dirty="0" smtClean="0"/>
              <a:t>实施施工进度计划</a:t>
            </a:r>
            <a:endParaRPr lang="zh-CN" altLang="en-US" sz="2000" dirty="0" smtClean="0"/>
          </a:p>
        </p:txBody>
      </p:sp>
      <p:sp>
        <p:nvSpPr>
          <p:cNvPr id="32" name="TextBox 31"/>
          <p:cNvSpPr txBox="1"/>
          <p:nvPr/>
        </p:nvSpPr>
        <p:spPr>
          <a:xfrm>
            <a:off x="7049043" y="4240924"/>
            <a:ext cx="490220" cy="2617076"/>
          </a:xfrm>
          <a:prstGeom prst="rect">
            <a:avLst/>
          </a:prstGeom>
          <a:noFill/>
        </p:spPr>
        <p:txBody>
          <a:bodyPr vert="eaVert" wrap="square" rtlCol="0">
            <a:spAutoFit/>
          </a:bodyPr>
          <a:lstStyle/>
          <a:p>
            <a:r>
              <a:rPr lang="zh-CN" altLang="en-US" sz="2000" dirty="0" smtClean="0"/>
              <a:t>进度工程控制</a:t>
            </a:r>
            <a:endParaRPr lang="zh-CN" altLang="en-US" sz="2000" dirty="0" smtClean="0"/>
          </a:p>
        </p:txBody>
      </p:sp>
      <p:sp>
        <p:nvSpPr>
          <p:cNvPr id="33" name="TextBox 32"/>
          <p:cNvSpPr txBox="1"/>
          <p:nvPr/>
        </p:nvSpPr>
        <p:spPr>
          <a:xfrm>
            <a:off x="9326708" y="4240924"/>
            <a:ext cx="490220" cy="2617076"/>
          </a:xfrm>
          <a:prstGeom prst="rect">
            <a:avLst/>
          </a:prstGeom>
          <a:noFill/>
        </p:spPr>
        <p:txBody>
          <a:bodyPr vert="eaVert" wrap="square" rtlCol="0">
            <a:spAutoFit/>
          </a:bodyPr>
          <a:lstStyle/>
          <a:p>
            <a:r>
              <a:rPr lang="zh-CN" altLang="en-US" sz="2000" dirty="0" smtClean="0"/>
              <a:t>进度管理总结</a:t>
            </a:r>
            <a:endParaRPr lang="zh-CN" altLang="en-US" sz="2000" dirty="0" smtClean="0"/>
          </a:p>
        </p:txBody>
      </p:sp>
      <p:sp>
        <p:nvSpPr>
          <p:cNvPr id="34" name="TextBox 33"/>
          <p:cNvSpPr txBox="1"/>
          <p:nvPr/>
        </p:nvSpPr>
        <p:spPr>
          <a:xfrm>
            <a:off x="10178085" y="4240924"/>
            <a:ext cx="490220" cy="2617076"/>
          </a:xfrm>
          <a:prstGeom prst="rect">
            <a:avLst/>
          </a:prstGeom>
          <a:noFill/>
        </p:spPr>
        <p:txBody>
          <a:bodyPr vert="eaVert" wrap="square" rtlCol="0">
            <a:spAutoFit/>
          </a:bodyPr>
          <a:lstStyle/>
          <a:p>
            <a:r>
              <a:rPr lang="zh-CN" altLang="en-US" sz="2000" dirty="0" smtClean="0"/>
              <a:t>编写进度管理报告</a:t>
            </a:r>
            <a:endParaRPr lang="zh-CN" altLang="en-US" sz="2000" dirty="0" smtClean="0"/>
          </a:p>
        </p:txBody>
      </p:sp>
      <p:sp>
        <p:nvSpPr>
          <p:cNvPr id="26" name="文本框 58"/>
          <p:cNvSpPr txBox="1"/>
          <p:nvPr/>
        </p:nvSpPr>
        <p:spPr>
          <a:xfrm>
            <a:off x="529590" y="594360"/>
            <a:ext cx="4067175" cy="583565"/>
          </a:xfrm>
          <a:prstGeom prst="rect">
            <a:avLst/>
          </a:prstGeom>
          <a:noFill/>
        </p:spPr>
        <p:txBody>
          <a:bodyPr wrap="square">
            <a:spAutoFit/>
          </a:bodyPr>
          <a:lstStyle/>
          <a:p>
            <a:pPr>
              <a:defRPr/>
            </a:pPr>
            <a:r>
              <a:rPr lang="zh-CN" altLang="en-US" sz="3200" b="1" dirty="0" smtClean="0">
                <a:solidFill>
                  <a:schemeClr val="accent1"/>
                </a:solidFill>
                <a:latin typeface="微软雅黑" panose="020B0503020204020204" pitchFamily="34" charset="-122"/>
                <a:ea typeface="微软雅黑" panose="020B0503020204020204" pitchFamily="34" charset="-122"/>
              </a:rPr>
              <a:t>二、项目进度管理</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srcRect/>
          <a:stretch>
            <a:fillRect/>
          </a:stretch>
        </p:blipFill>
        <p:spPr bwMode="auto">
          <a:xfrm>
            <a:off x="1099185" y="1555115"/>
            <a:ext cx="9760585" cy="4973320"/>
          </a:xfrm>
          <a:prstGeom prst="rect">
            <a:avLst/>
          </a:prstGeom>
          <a:noFill/>
          <a:ln w="9525">
            <a:noFill/>
            <a:miter lim="800000"/>
            <a:headEnd/>
            <a:tailEnd/>
          </a:ln>
          <a:effectLst/>
        </p:spPr>
      </p:pic>
      <p:sp>
        <p:nvSpPr>
          <p:cNvPr id="26" name="文本框 58"/>
          <p:cNvSpPr txBox="1"/>
          <p:nvPr/>
        </p:nvSpPr>
        <p:spPr>
          <a:xfrm>
            <a:off x="529590" y="594360"/>
            <a:ext cx="4067175" cy="583565"/>
          </a:xfrm>
          <a:prstGeom prst="rect">
            <a:avLst/>
          </a:prstGeom>
          <a:noFill/>
        </p:spPr>
        <p:txBody>
          <a:bodyPr wrap="square">
            <a:spAutoFit/>
          </a:bodyPr>
          <a:lstStyle/>
          <a:p>
            <a:pPr>
              <a:defRPr/>
            </a:pPr>
            <a:r>
              <a:rPr lang="zh-CN" altLang="en-US" sz="3200" b="1" dirty="0" smtClean="0">
                <a:solidFill>
                  <a:schemeClr val="accent1"/>
                </a:solidFill>
                <a:latin typeface="微软雅黑" panose="020B0503020204020204" pitchFamily="34" charset="-122"/>
                <a:ea typeface="微软雅黑" panose="020B0503020204020204" pitchFamily="34" charset="-122"/>
              </a:rPr>
              <a:t>二、项目进度管理</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a:srcRect/>
          <a:stretch>
            <a:fillRect/>
          </a:stretch>
        </p:blipFill>
        <p:spPr bwMode="auto">
          <a:xfrm>
            <a:off x="2065655" y="1500505"/>
            <a:ext cx="8061325" cy="4770755"/>
          </a:xfrm>
          <a:prstGeom prst="rect">
            <a:avLst/>
          </a:prstGeom>
          <a:noFill/>
          <a:ln w="9525">
            <a:noFill/>
            <a:miter lim="800000"/>
            <a:headEnd/>
            <a:tailEnd/>
          </a:ln>
          <a:effectLst/>
        </p:spPr>
      </p:pic>
      <p:sp>
        <p:nvSpPr>
          <p:cNvPr id="26" name="文本框 58"/>
          <p:cNvSpPr txBox="1"/>
          <p:nvPr/>
        </p:nvSpPr>
        <p:spPr>
          <a:xfrm>
            <a:off x="529590" y="594360"/>
            <a:ext cx="4067175" cy="583565"/>
          </a:xfrm>
          <a:prstGeom prst="rect">
            <a:avLst/>
          </a:prstGeom>
          <a:noFill/>
        </p:spPr>
        <p:txBody>
          <a:bodyPr wrap="square">
            <a:spAutoFit/>
          </a:bodyPr>
          <a:lstStyle/>
          <a:p>
            <a:pPr>
              <a:defRPr/>
            </a:pPr>
            <a:r>
              <a:rPr lang="zh-CN" altLang="en-US" sz="3200" b="1" dirty="0" smtClean="0">
                <a:solidFill>
                  <a:schemeClr val="accent1"/>
                </a:solidFill>
                <a:latin typeface="微软雅黑" panose="020B0503020204020204" pitchFamily="34" charset="-122"/>
                <a:ea typeface="微软雅黑" panose="020B0503020204020204" pitchFamily="34" charset="-122"/>
              </a:rPr>
              <a:t>二、项目进度管理</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蓝色波浪">
  <a:themeElements>
    <a:clrScheme nam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9E2"/>
      </a:accent5>
      <a:accent6>
        <a:srgbClr val="2D89E5"/>
      </a:accent6>
      <a:hlink>
        <a:srgbClr val="CC3300"/>
      </a:hlink>
      <a:folHlink>
        <a:srgbClr val="9966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9E2"/>
        </a:accent5>
        <a:accent6>
          <a:srgbClr val="2D89E5"/>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4273</Words>
  <Application>WPS 演示</Application>
  <PresentationFormat>自定义</PresentationFormat>
  <Paragraphs>379</Paragraphs>
  <Slides>37</Slides>
  <Notes>2</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37</vt:i4>
      </vt:variant>
    </vt:vector>
  </HeadingPairs>
  <TitlesOfParts>
    <vt:vector size="59" baseType="lpstr">
      <vt:lpstr>Arial</vt:lpstr>
      <vt:lpstr>宋体</vt:lpstr>
      <vt:lpstr>Wingdings</vt:lpstr>
      <vt:lpstr>Calibri</vt:lpstr>
      <vt:lpstr>微软雅黑</vt:lpstr>
      <vt:lpstr>黑体</vt:lpstr>
      <vt:lpstr>华康俪金黑W8</vt:lpstr>
      <vt:lpstr>Meiryo UI</vt:lpstr>
      <vt:lpstr>Calibri</vt:lpstr>
      <vt:lpstr>幼圆</vt:lpstr>
      <vt:lpstr>迷你简粗倩</vt:lpstr>
      <vt:lpstr>Franklin Gothic Book</vt:lpstr>
      <vt:lpstr>FontAwesome</vt:lpstr>
      <vt:lpstr>Arial Unicode MS</vt:lpstr>
      <vt:lpstr>Arial Narrow</vt:lpstr>
      <vt:lpstr>Verdana</vt:lpstr>
      <vt:lpstr>Gulim</vt:lpstr>
      <vt:lpstr>Arial Rounded MT Bold</vt:lpstr>
      <vt:lpstr>Times New Roman</vt:lpstr>
      <vt:lpstr>微软雅黑 Light</vt:lpstr>
      <vt:lpstr>AMGDT</vt:lpstr>
      <vt:lpstr>蓝色波浪</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蓝色建筑</dc:title>
  <dc:creator>第一PPT</dc:creator>
  <cp:keywords>www.1ppt.com</cp:keywords>
  <cp:lastModifiedBy>王剑锋</cp:lastModifiedBy>
  <cp:revision>124</cp:revision>
  <dcterms:created xsi:type="dcterms:W3CDTF">2015-05-06T09:02:00Z</dcterms:created>
  <dcterms:modified xsi:type="dcterms:W3CDTF">2019-05-13T08:59:23Z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2052-10.8.2.6613</vt:lpwstr>
  </property>
</Properties>
</file>