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86" r:id="rId3"/>
    <p:sldId id="281" r:id="rId4"/>
    <p:sldId id="263" r:id="rId5"/>
    <p:sldId id="264" r:id="rId6"/>
    <p:sldId id="259" r:id="rId7"/>
    <p:sldId id="261" r:id="rId8"/>
    <p:sldId id="262" r:id="rId9"/>
    <p:sldId id="265" r:id="rId10"/>
    <p:sldId id="266" r:id="rId11"/>
    <p:sldId id="267" r:id="rId12"/>
    <p:sldId id="268" r:id="rId13"/>
    <p:sldId id="282" r:id="rId14"/>
    <p:sldId id="271" r:id="rId15"/>
    <p:sldId id="270" r:id="rId16"/>
    <p:sldId id="283" r:id="rId17"/>
    <p:sldId id="272" r:id="rId18"/>
    <p:sldId id="273" r:id="rId19"/>
    <p:sldId id="275" r:id="rId20"/>
    <p:sldId id="280" r:id="rId21"/>
    <p:sldId id="284" r:id="rId22"/>
    <p:sldId id="276" r:id="rId23"/>
    <p:sldId id="279" r:id="rId24"/>
    <p:sldId id="277" r:id="rId25"/>
    <p:sldId id="285" r:id="rId26"/>
    <p:sldId id="278" r:id="rId27"/>
    <p:sldId id="287"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0E6FA"/>
    <a:srgbClr val="99FF33"/>
    <a:srgbClr val="66FF33"/>
    <a:srgbClr val="00CC00"/>
    <a:srgbClr val="60C9CC"/>
    <a:srgbClr val="3692DE"/>
    <a:srgbClr val="60CCC2"/>
    <a:srgbClr val="A50021"/>
    <a:srgbClr val="F39A3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65" d="100"/>
          <a:sy n="65" d="100"/>
        </p:scale>
        <p:origin x="-130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F1859-828D-4743-8EF5-B43B3BABD319}" type="doc">
      <dgm:prSet loTypeId="urn:microsoft.com/office/officeart/2005/8/layout/hProcess9" loCatId="process" qsTypeId="urn:microsoft.com/office/officeart/2005/8/quickstyle/simple1" qsCatId="simple" csTypeId="urn:microsoft.com/office/officeart/2005/8/colors/accent2_1" csCatId="accent2" phldr="1"/>
      <dgm:spPr/>
      <dgm:t>
        <a:bodyPr/>
        <a:lstStyle/>
        <a:p>
          <a:endParaRPr lang="zh-CN" altLang="en-US"/>
        </a:p>
      </dgm:t>
    </dgm:pt>
    <dgm:pt modelId="{DB7ECD6A-1971-47FF-95BF-E40B7FFE53CF}">
      <dgm:prSet phldrT="[文本]" custT="1"/>
      <dgm:spPr>
        <a:solidFill>
          <a:srgbClr val="0070C0"/>
        </a:solidFill>
      </dgm:spPr>
      <dgm:t>
        <a:bodyPr/>
        <a:lstStyle/>
        <a:p>
          <a:r>
            <a:rPr lang="zh-CN" altLang="en-US" sz="1800" b="1" dirty="0" smtClean="0">
              <a:solidFill>
                <a:schemeClr val="bg1"/>
              </a:solidFill>
            </a:rPr>
            <a:t>第一阶段</a:t>
          </a:r>
          <a:endParaRPr lang="en-US" altLang="zh-CN" sz="1800" b="1" dirty="0" smtClean="0">
            <a:solidFill>
              <a:schemeClr val="bg1"/>
            </a:solidFill>
          </a:endParaRPr>
        </a:p>
        <a:p>
          <a:r>
            <a:rPr lang="zh-CN" altLang="en-US" sz="2200" b="1" dirty="0" smtClean="0">
              <a:solidFill>
                <a:schemeClr val="bg1"/>
              </a:solidFill>
            </a:rPr>
            <a:t>启动过程</a:t>
          </a:r>
          <a:endParaRPr lang="zh-CN" altLang="en-US" sz="2200" b="1" dirty="0">
            <a:solidFill>
              <a:schemeClr val="bg1"/>
            </a:solidFill>
          </a:endParaRPr>
        </a:p>
      </dgm:t>
    </dgm:pt>
    <dgm:pt modelId="{182E58AD-4805-4E02-8B7A-14439425C8D2}" type="parTrans" cxnId="{870EA036-3BBC-49EB-A050-ADE72A3A1320}">
      <dgm:prSet/>
      <dgm:spPr/>
      <dgm:t>
        <a:bodyPr/>
        <a:lstStyle/>
        <a:p>
          <a:endParaRPr lang="zh-CN" altLang="en-US"/>
        </a:p>
      </dgm:t>
    </dgm:pt>
    <dgm:pt modelId="{1FD44DF7-CFD6-44A4-A206-069040C8369B}" type="sibTrans" cxnId="{870EA036-3BBC-49EB-A050-ADE72A3A1320}">
      <dgm:prSet/>
      <dgm:spPr/>
      <dgm:t>
        <a:bodyPr/>
        <a:lstStyle/>
        <a:p>
          <a:endParaRPr lang="zh-CN" altLang="en-US"/>
        </a:p>
      </dgm:t>
    </dgm:pt>
    <dgm:pt modelId="{C963C7AB-5715-4795-8C3C-ED1E35DAF90E}">
      <dgm:prSet phldrT="[文本]" custT="1"/>
      <dgm:spPr/>
      <dgm:t>
        <a:bodyPr/>
        <a:lstStyle/>
        <a:p>
          <a:r>
            <a:rPr lang="zh-CN" altLang="en-US" sz="1800" b="1" dirty="0" smtClean="0"/>
            <a:t>第三阶段</a:t>
          </a:r>
          <a:endParaRPr lang="en-US" altLang="zh-CN" sz="1800" b="1" dirty="0" smtClean="0"/>
        </a:p>
        <a:p>
          <a:r>
            <a:rPr lang="zh-CN" altLang="en-US" sz="2200" b="1" dirty="0" smtClean="0"/>
            <a:t>执行过程</a:t>
          </a:r>
          <a:endParaRPr lang="zh-CN" altLang="en-US" sz="2200" b="1" dirty="0"/>
        </a:p>
      </dgm:t>
    </dgm:pt>
    <dgm:pt modelId="{42DD1CD6-7AA8-48A9-8DBD-5B499B35F43C}" type="parTrans" cxnId="{9D5A9560-8B7A-4DEF-ABCE-AE92E54D405A}">
      <dgm:prSet/>
      <dgm:spPr/>
      <dgm:t>
        <a:bodyPr/>
        <a:lstStyle/>
        <a:p>
          <a:endParaRPr lang="zh-CN" altLang="en-US"/>
        </a:p>
      </dgm:t>
    </dgm:pt>
    <dgm:pt modelId="{E395E282-1C69-4251-93BD-0C7B59EC89E5}" type="sibTrans" cxnId="{9D5A9560-8B7A-4DEF-ABCE-AE92E54D405A}">
      <dgm:prSet/>
      <dgm:spPr/>
      <dgm:t>
        <a:bodyPr/>
        <a:lstStyle/>
        <a:p>
          <a:endParaRPr lang="zh-CN" altLang="en-US"/>
        </a:p>
      </dgm:t>
    </dgm:pt>
    <dgm:pt modelId="{42814291-E4F6-401C-B03D-1C0C83EBBE33}">
      <dgm:prSet phldrT="[文本]" custT="1"/>
      <dgm:spPr/>
      <dgm:t>
        <a:bodyPr/>
        <a:lstStyle/>
        <a:p>
          <a:r>
            <a:rPr lang="zh-CN" altLang="en-US" sz="1800" b="1" dirty="0" smtClean="0"/>
            <a:t>第二阶段</a:t>
          </a:r>
          <a:endParaRPr lang="en-US" altLang="zh-CN" sz="1800" b="1" dirty="0" smtClean="0"/>
        </a:p>
        <a:p>
          <a:r>
            <a:rPr lang="zh-CN" altLang="en-US" sz="2200" b="1" dirty="0" smtClean="0"/>
            <a:t>规划过程</a:t>
          </a:r>
          <a:endParaRPr lang="zh-CN" altLang="en-US" sz="2200" b="1" dirty="0"/>
        </a:p>
      </dgm:t>
    </dgm:pt>
    <dgm:pt modelId="{6AE5CB88-B3B4-4720-B706-126DAE98DEE1}" type="parTrans" cxnId="{5E62E198-A010-4B89-80E5-8477E9D0DE7F}">
      <dgm:prSet/>
      <dgm:spPr/>
      <dgm:t>
        <a:bodyPr/>
        <a:lstStyle/>
        <a:p>
          <a:endParaRPr lang="zh-CN" altLang="en-US"/>
        </a:p>
      </dgm:t>
    </dgm:pt>
    <dgm:pt modelId="{E9E18414-07C9-473F-869D-3089D314B7D1}" type="sibTrans" cxnId="{5E62E198-A010-4B89-80E5-8477E9D0DE7F}">
      <dgm:prSet/>
      <dgm:spPr/>
      <dgm:t>
        <a:bodyPr/>
        <a:lstStyle/>
        <a:p>
          <a:endParaRPr lang="zh-CN" altLang="en-US"/>
        </a:p>
      </dgm:t>
    </dgm:pt>
    <dgm:pt modelId="{43DED7F9-93D3-4080-8DFB-D1F54300D26D}">
      <dgm:prSet phldrT="[文本]" custT="1"/>
      <dgm:spPr/>
      <dgm:t>
        <a:bodyPr/>
        <a:lstStyle/>
        <a:p>
          <a:r>
            <a:rPr lang="zh-CN" altLang="en-US" sz="1800" b="1" dirty="0" smtClean="0"/>
            <a:t>第五阶段</a:t>
          </a:r>
          <a:endParaRPr lang="en-US" altLang="zh-CN" sz="1800" b="1" dirty="0" smtClean="0"/>
        </a:p>
        <a:p>
          <a:r>
            <a:rPr lang="zh-CN" altLang="en-US" sz="2200" b="1" dirty="0" smtClean="0"/>
            <a:t>收尾过程</a:t>
          </a:r>
          <a:endParaRPr lang="zh-CN" altLang="en-US" sz="2200" b="1" dirty="0"/>
        </a:p>
      </dgm:t>
    </dgm:pt>
    <dgm:pt modelId="{BA5D9FA2-78EF-48CA-89AF-87F6B797130A}" type="parTrans" cxnId="{C68A326C-A3B6-42CC-9A9B-AD2812C1C13C}">
      <dgm:prSet/>
      <dgm:spPr/>
      <dgm:t>
        <a:bodyPr/>
        <a:lstStyle/>
        <a:p>
          <a:endParaRPr lang="zh-CN" altLang="en-US"/>
        </a:p>
      </dgm:t>
    </dgm:pt>
    <dgm:pt modelId="{B97D6EC1-6561-40D2-A397-7F4D51AC6639}" type="sibTrans" cxnId="{C68A326C-A3B6-42CC-9A9B-AD2812C1C13C}">
      <dgm:prSet/>
      <dgm:spPr/>
      <dgm:t>
        <a:bodyPr/>
        <a:lstStyle/>
        <a:p>
          <a:endParaRPr lang="zh-CN" altLang="en-US"/>
        </a:p>
      </dgm:t>
    </dgm:pt>
    <dgm:pt modelId="{02787B57-FC12-4CF8-9207-65177FF55474}">
      <dgm:prSet phldrT="[文本]" custT="1"/>
      <dgm:spPr/>
      <dgm:t>
        <a:bodyPr/>
        <a:lstStyle/>
        <a:p>
          <a:r>
            <a:rPr lang="zh-CN" altLang="en-US" sz="1800" b="1" dirty="0" smtClean="0"/>
            <a:t>第四阶段</a:t>
          </a:r>
          <a:endParaRPr lang="en-US" altLang="zh-CN" sz="1800" b="1" dirty="0" smtClean="0"/>
        </a:p>
        <a:p>
          <a:r>
            <a:rPr lang="zh-CN" altLang="en-US" sz="2300" b="1" dirty="0" smtClean="0"/>
            <a:t>监控过程</a:t>
          </a:r>
          <a:endParaRPr lang="zh-CN" altLang="en-US" sz="2300" b="1" dirty="0"/>
        </a:p>
      </dgm:t>
    </dgm:pt>
    <dgm:pt modelId="{0CD16C7E-E8B5-418A-9311-0736B2315A9B}" type="parTrans" cxnId="{7EB6C215-BB8D-4A48-8FEB-C0C8B5A673B0}">
      <dgm:prSet/>
      <dgm:spPr/>
      <dgm:t>
        <a:bodyPr/>
        <a:lstStyle/>
        <a:p>
          <a:endParaRPr lang="zh-CN" altLang="en-US"/>
        </a:p>
      </dgm:t>
    </dgm:pt>
    <dgm:pt modelId="{AE4ACFEC-80FB-4526-A9A3-22E9FA0F84F7}" type="sibTrans" cxnId="{7EB6C215-BB8D-4A48-8FEB-C0C8B5A673B0}">
      <dgm:prSet/>
      <dgm:spPr/>
      <dgm:t>
        <a:bodyPr/>
        <a:lstStyle/>
        <a:p>
          <a:endParaRPr lang="zh-CN" altLang="en-US"/>
        </a:p>
      </dgm:t>
    </dgm:pt>
    <dgm:pt modelId="{635F61AB-ECD1-4828-8E2D-8575820F1041}" type="pres">
      <dgm:prSet presAssocID="{8E2F1859-828D-4743-8EF5-B43B3BABD319}" presName="CompostProcess" presStyleCnt="0">
        <dgm:presLayoutVars>
          <dgm:dir/>
          <dgm:resizeHandles val="exact"/>
        </dgm:presLayoutVars>
      </dgm:prSet>
      <dgm:spPr/>
      <dgm:t>
        <a:bodyPr/>
        <a:lstStyle/>
        <a:p>
          <a:endParaRPr lang="zh-CN" altLang="en-US"/>
        </a:p>
      </dgm:t>
    </dgm:pt>
    <dgm:pt modelId="{B953C796-F83C-48F0-8F56-DAE62B357650}" type="pres">
      <dgm:prSet presAssocID="{8E2F1859-828D-4743-8EF5-B43B3BABD319}" presName="arrow" presStyleLbl="bgShp" presStyleIdx="0" presStyleCnt="1" custScaleX="117647" custLinFactNeighborX="2986"/>
      <dgm:spPr/>
      <dgm:t>
        <a:bodyPr/>
        <a:lstStyle/>
        <a:p>
          <a:endParaRPr lang="zh-CN" altLang="en-US"/>
        </a:p>
      </dgm:t>
    </dgm:pt>
    <dgm:pt modelId="{82FC75F0-BA3A-4276-B8F9-556FE517F8E1}" type="pres">
      <dgm:prSet presAssocID="{8E2F1859-828D-4743-8EF5-B43B3BABD319}" presName="linearProcess" presStyleCnt="0"/>
      <dgm:spPr/>
    </dgm:pt>
    <dgm:pt modelId="{67B02ED5-09E0-4A54-A8A4-8318097BFB63}" type="pres">
      <dgm:prSet presAssocID="{DB7ECD6A-1971-47FF-95BF-E40B7FFE53CF}" presName="textNode" presStyleLbl="node1" presStyleIdx="0" presStyleCnt="5" custScaleX="70756" custLinFactX="-38873" custLinFactNeighborX="-100000" custLinFactNeighborY="1314">
        <dgm:presLayoutVars>
          <dgm:bulletEnabled val="1"/>
        </dgm:presLayoutVars>
      </dgm:prSet>
      <dgm:spPr/>
      <dgm:t>
        <a:bodyPr/>
        <a:lstStyle/>
        <a:p>
          <a:endParaRPr lang="zh-CN" altLang="en-US"/>
        </a:p>
      </dgm:t>
    </dgm:pt>
    <dgm:pt modelId="{2598CFF0-0349-443C-A98E-D1860F6EA5A2}" type="pres">
      <dgm:prSet presAssocID="{1FD44DF7-CFD6-44A4-A206-069040C8369B}" presName="sibTrans" presStyleCnt="0"/>
      <dgm:spPr/>
    </dgm:pt>
    <dgm:pt modelId="{D798C4DD-FF31-49EA-8817-25258E3AFDFA}" type="pres">
      <dgm:prSet presAssocID="{C963C7AB-5715-4795-8C3C-ED1E35DAF90E}" presName="textNode" presStyleLbl="node1" presStyleIdx="1" presStyleCnt="5" custScaleX="72188" custLinFactX="65799" custLinFactNeighborX="100000" custLinFactNeighborY="1314">
        <dgm:presLayoutVars>
          <dgm:bulletEnabled val="1"/>
        </dgm:presLayoutVars>
      </dgm:prSet>
      <dgm:spPr/>
      <dgm:t>
        <a:bodyPr/>
        <a:lstStyle/>
        <a:p>
          <a:endParaRPr lang="zh-CN" altLang="en-US"/>
        </a:p>
      </dgm:t>
    </dgm:pt>
    <dgm:pt modelId="{1960C833-8C87-4EC5-B2F1-45EDB0708DCA}" type="pres">
      <dgm:prSet presAssocID="{E395E282-1C69-4251-93BD-0C7B59EC89E5}" presName="sibTrans" presStyleCnt="0"/>
      <dgm:spPr/>
    </dgm:pt>
    <dgm:pt modelId="{B0F076DF-32B7-4C32-9DD9-EF86FBCA659F}" type="pres">
      <dgm:prSet presAssocID="{02787B57-FC12-4CF8-9207-65177FF55474}" presName="textNode" presStyleLbl="node1" presStyleIdx="2" presStyleCnt="5" custScaleX="72188" custLinFactX="60976" custLinFactNeighborX="100000" custLinFactNeighborY="1314">
        <dgm:presLayoutVars>
          <dgm:bulletEnabled val="1"/>
        </dgm:presLayoutVars>
      </dgm:prSet>
      <dgm:spPr/>
      <dgm:t>
        <a:bodyPr/>
        <a:lstStyle/>
        <a:p>
          <a:endParaRPr lang="zh-CN" altLang="en-US"/>
        </a:p>
      </dgm:t>
    </dgm:pt>
    <dgm:pt modelId="{0CCFE5BE-426F-4015-B381-A335ED0A7816}" type="pres">
      <dgm:prSet presAssocID="{AE4ACFEC-80FB-4526-A9A3-22E9FA0F84F7}" presName="sibTrans" presStyleCnt="0"/>
      <dgm:spPr/>
    </dgm:pt>
    <dgm:pt modelId="{2CAA3E1D-7630-445D-BE31-E593315E0857}" type="pres">
      <dgm:prSet presAssocID="{42814291-E4F6-401C-B03D-1C0C83EBBE33}" presName="textNode" presStyleLbl="node1" presStyleIdx="3" presStyleCnt="5" custScaleX="75672" custLinFactX="-148537" custLinFactNeighborX="-200000" custLinFactNeighborY="1314">
        <dgm:presLayoutVars>
          <dgm:bulletEnabled val="1"/>
        </dgm:presLayoutVars>
      </dgm:prSet>
      <dgm:spPr/>
      <dgm:t>
        <a:bodyPr/>
        <a:lstStyle/>
        <a:p>
          <a:endParaRPr lang="zh-CN" altLang="en-US"/>
        </a:p>
      </dgm:t>
    </dgm:pt>
    <dgm:pt modelId="{44A60309-0AE0-4277-8881-CB0B9B995999}" type="pres">
      <dgm:prSet presAssocID="{E9E18414-07C9-473F-869D-3089D314B7D1}" presName="sibTrans" presStyleCnt="0"/>
      <dgm:spPr/>
    </dgm:pt>
    <dgm:pt modelId="{483D7847-6F88-4988-BF4C-396572C39164}" type="pres">
      <dgm:prSet presAssocID="{43DED7F9-93D3-4080-8DFB-D1F54300D26D}" presName="textNode" presStyleLbl="node1" presStyleIdx="4" presStyleCnt="5" custScaleX="72691" custLinFactX="-6380" custLinFactNeighborX="-100000" custLinFactNeighborY="1314">
        <dgm:presLayoutVars>
          <dgm:bulletEnabled val="1"/>
        </dgm:presLayoutVars>
      </dgm:prSet>
      <dgm:spPr/>
      <dgm:t>
        <a:bodyPr/>
        <a:lstStyle/>
        <a:p>
          <a:endParaRPr lang="zh-CN" altLang="en-US"/>
        </a:p>
      </dgm:t>
    </dgm:pt>
  </dgm:ptLst>
  <dgm:cxnLst>
    <dgm:cxn modelId="{9D5A9560-8B7A-4DEF-ABCE-AE92E54D405A}" srcId="{8E2F1859-828D-4743-8EF5-B43B3BABD319}" destId="{C963C7AB-5715-4795-8C3C-ED1E35DAF90E}" srcOrd="1" destOrd="0" parTransId="{42DD1CD6-7AA8-48A9-8DBD-5B499B35F43C}" sibTransId="{E395E282-1C69-4251-93BD-0C7B59EC89E5}"/>
    <dgm:cxn modelId="{7AE72162-05E4-4E41-9362-56114CC2F894}" type="presOf" srcId="{C963C7AB-5715-4795-8C3C-ED1E35DAF90E}" destId="{D798C4DD-FF31-49EA-8817-25258E3AFDFA}" srcOrd="0" destOrd="0" presId="urn:microsoft.com/office/officeart/2005/8/layout/hProcess9"/>
    <dgm:cxn modelId="{870EA036-3BBC-49EB-A050-ADE72A3A1320}" srcId="{8E2F1859-828D-4743-8EF5-B43B3BABD319}" destId="{DB7ECD6A-1971-47FF-95BF-E40B7FFE53CF}" srcOrd="0" destOrd="0" parTransId="{182E58AD-4805-4E02-8B7A-14439425C8D2}" sibTransId="{1FD44DF7-CFD6-44A4-A206-069040C8369B}"/>
    <dgm:cxn modelId="{1B0F26F7-A7CF-4F3F-83DC-7B0DB51EA98A}" type="presOf" srcId="{DB7ECD6A-1971-47FF-95BF-E40B7FFE53CF}" destId="{67B02ED5-09E0-4A54-A8A4-8318097BFB63}" srcOrd="0" destOrd="0" presId="urn:microsoft.com/office/officeart/2005/8/layout/hProcess9"/>
    <dgm:cxn modelId="{E30AD27F-EEDF-4F50-AEEC-FC5559966625}" type="presOf" srcId="{02787B57-FC12-4CF8-9207-65177FF55474}" destId="{B0F076DF-32B7-4C32-9DD9-EF86FBCA659F}" srcOrd="0" destOrd="0" presId="urn:microsoft.com/office/officeart/2005/8/layout/hProcess9"/>
    <dgm:cxn modelId="{7EB6C215-BB8D-4A48-8FEB-C0C8B5A673B0}" srcId="{8E2F1859-828D-4743-8EF5-B43B3BABD319}" destId="{02787B57-FC12-4CF8-9207-65177FF55474}" srcOrd="2" destOrd="0" parTransId="{0CD16C7E-E8B5-418A-9311-0736B2315A9B}" sibTransId="{AE4ACFEC-80FB-4526-A9A3-22E9FA0F84F7}"/>
    <dgm:cxn modelId="{E6AE5648-328E-426E-9A4D-BC56A5039C0B}" type="presOf" srcId="{43DED7F9-93D3-4080-8DFB-D1F54300D26D}" destId="{483D7847-6F88-4988-BF4C-396572C39164}" srcOrd="0" destOrd="0" presId="urn:microsoft.com/office/officeart/2005/8/layout/hProcess9"/>
    <dgm:cxn modelId="{23271661-0FC7-4F00-A28A-131FEEC53DFD}" type="presOf" srcId="{8E2F1859-828D-4743-8EF5-B43B3BABD319}" destId="{635F61AB-ECD1-4828-8E2D-8575820F1041}" srcOrd="0" destOrd="0" presId="urn:microsoft.com/office/officeart/2005/8/layout/hProcess9"/>
    <dgm:cxn modelId="{5E62E198-A010-4B89-80E5-8477E9D0DE7F}" srcId="{8E2F1859-828D-4743-8EF5-B43B3BABD319}" destId="{42814291-E4F6-401C-B03D-1C0C83EBBE33}" srcOrd="3" destOrd="0" parTransId="{6AE5CB88-B3B4-4720-B706-126DAE98DEE1}" sibTransId="{E9E18414-07C9-473F-869D-3089D314B7D1}"/>
    <dgm:cxn modelId="{C68A326C-A3B6-42CC-9A9B-AD2812C1C13C}" srcId="{8E2F1859-828D-4743-8EF5-B43B3BABD319}" destId="{43DED7F9-93D3-4080-8DFB-D1F54300D26D}" srcOrd="4" destOrd="0" parTransId="{BA5D9FA2-78EF-48CA-89AF-87F6B797130A}" sibTransId="{B97D6EC1-6561-40D2-A397-7F4D51AC6639}"/>
    <dgm:cxn modelId="{BA4D14DF-4A68-477C-B8CB-AC91331FA3E9}" type="presOf" srcId="{42814291-E4F6-401C-B03D-1C0C83EBBE33}" destId="{2CAA3E1D-7630-445D-BE31-E593315E0857}" srcOrd="0" destOrd="0" presId="urn:microsoft.com/office/officeart/2005/8/layout/hProcess9"/>
    <dgm:cxn modelId="{837B0ACC-D999-4FE9-8357-1D36948ADC7E}" type="presParOf" srcId="{635F61AB-ECD1-4828-8E2D-8575820F1041}" destId="{B953C796-F83C-48F0-8F56-DAE62B357650}" srcOrd="0" destOrd="0" presId="urn:microsoft.com/office/officeart/2005/8/layout/hProcess9"/>
    <dgm:cxn modelId="{CF4E4EEC-5481-4214-93BC-D9E16971FC9C}" type="presParOf" srcId="{635F61AB-ECD1-4828-8E2D-8575820F1041}" destId="{82FC75F0-BA3A-4276-B8F9-556FE517F8E1}" srcOrd="1" destOrd="0" presId="urn:microsoft.com/office/officeart/2005/8/layout/hProcess9"/>
    <dgm:cxn modelId="{5CB26DA7-CFDA-404A-8B68-951502FABA0F}" type="presParOf" srcId="{82FC75F0-BA3A-4276-B8F9-556FE517F8E1}" destId="{67B02ED5-09E0-4A54-A8A4-8318097BFB63}" srcOrd="0" destOrd="0" presId="urn:microsoft.com/office/officeart/2005/8/layout/hProcess9"/>
    <dgm:cxn modelId="{036242B6-D78B-4DEC-B004-60C82A1C971D}" type="presParOf" srcId="{82FC75F0-BA3A-4276-B8F9-556FE517F8E1}" destId="{2598CFF0-0349-443C-A98E-D1860F6EA5A2}" srcOrd="1" destOrd="0" presId="urn:microsoft.com/office/officeart/2005/8/layout/hProcess9"/>
    <dgm:cxn modelId="{E8DDF347-4C52-4A72-A8DB-FFAB41B537FA}" type="presParOf" srcId="{82FC75F0-BA3A-4276-B8F9-556FE517F8E1}" destId="{D798C4DD-FF31-49EA-8817-25258E3AFDFA}" srcOrd="2" destOrd="0" presId="urn:microsoft.com/office/officeart/2005/8/layout/hProcess9"/>
    <dgm:cxn modelId="{ECC51D57-E6E6-498F-82F7-971F21B17219}" type="presParOf" srcId="{82FC75F0-BA3A-4276-B8F9-556FE517F8E1}" destId="{1960C833-8C87-4EC5-B2F1-45EDB0708DCA}" srcOrd="3" destOrd="0" presId="urn:microsoft.com/office/officeart/2005/8/layout/hProcess9"/>
    <dgm:cxn modelId="{662552B1-BE2C-4F62-92E0-966B4D2A06D0}" type="presParOf" srcId="{82FC75F0-BA3A-4276-B8F9-556FE517F8E1}" destId="{B0F076DF-32B7-4C32-9DD9-EF86FBCA659F}" srcOrd="4" destOrd="0" presId="urn:microsoft.com/office/officeart/2005/8/layout/hProcess9"/>
    <dgm:cxn modelId="{87A4C60E-430B-4679-9203-E91A357EE34A}" type="presParOf" srcId="{82FC75F0-BA3A-4276-B8F9-556FE517F8E1}" destId="{0CCFE5BE-426F-4015-B381-A335ED0A7816}" srcOrd="5" destOrd="0" presId="urn:microsoft.com/office/officeart/2005/8/layout/hProcess9"/>
    <dgm:cxn modelId="{F5942FB0-8E32-49F2-8CB5-2E0E4B060524}" type="presParOf" srcId="{82FC75F0-BA3A-4276-B8F9-556FE517F8E1}" destId="{2CAA3E1D-7630-445D-BE31-E593315E0857}" srcOrd="6" destOrd="0" presId="urn:microsoft.com/office/officeart/2005/8/layout/hProcess9"/>
    <dgm:cxn modelId="{56DDEDF2-E2AA-45CB-B0D6-04E6325D185F}" type="presParOf" srcId="{82FC75F0-BA3A-4276-B8F9-556FE517F8E1}" destId="{44A60309-0AE0-4277-8881-CB0B9B995999}" srcOrd="7" destOrd="0" presId="urn:microsoft.com/office/officeart/2005/8/layout/hProcess9"/>
    <dgm:cxn modelId="{39F18C61-F7B0-407F-BA33-4F58EEC79C10}" type="presParOf" srcId="{82FC75F0-BA3A-4276-B8F9-556FE517F8E1}" destId="{483D7847-6F88-4988-BF4C-396572C39164}" srcOrd="8"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8E2F1859-828D-4743-8EF5-B43B3BABD319}" type="doc">
      <dgm:prSet loTypeId="urn:microsoft.com/office/officeart/2005/8/layout/hProcess9" loCatId="process" qsTypeId="urn:microsoft.com/office/officeart/2005/8/quickstyle/simple1" qsCatId="simple" csTypeId="urn:microsoft.com/office/officeart/2005/8/colors/accent2_1" csCatId="accent2" phldr="1"/>
      <dgm:spPr/>
      <dgm:t>
        <a:bodyPr/>
        <a:lstStyle/>
        <a:p>
          <a:endParaRPr lang="zh-CN" altLang="en-US"/>
        </a:p>
      </dgm:t>
    </dgm:pt>
    <dgm:pt modelId="{DB7ECD6A-1971-47FF-95BF-E40B7FFE53CF}">
      <dgm:prSet phldrT="[文本]" custT="1"/>
      <dgm:spPr>
        <a:solidFill>
          <a:schemeClr val="bg1"/>
        </a:solidFill>
      </dgm:spPr>
      <dgm:t>
        <a:bodyPr/>
        <a:lstStyle/>
        <a:p>
          <a:r>
            <a:rPr lang="zh-CN" altLang="en-US" sz="1800" b="1" dirty="0" smtClean="0">
              <a:solidFill>
                <a:schemeClr val="tx1"/>
              </a:solidFill>
            </a:rPr>
            <a:t>第一阶段</a:t>
          </a:r>
          <a:endParaRPr lang="en-US" altLang="zh-CN" sz="1800" b="1" dirty="0" smtClean="0">
            <a:solidFill>
              <a:schemeClr val="tx1"/>
            </a:solidFill>
          </a:endParaRPr>
        </a:p>
        <a:p>
          <a:r>
            <a:rPr lang="zh-CN" altLang="en-US" sz="2200" b="1" dirty="0" smtClean="0">
              <a:solidFill>
                <a:schemeClr val="tx1"/>
              </a:solidFill>
            </a:rPr>
            <a:t>启动过程</a:t>
          </a:r>
          <a:endParaRPr lang="zh-CN" altLang="en-US" sz="2200" b="1" dirty="0">
            <a:solidFill>
              <a:schemeClr val="tx1"/>
            </a:solidFill>
          </a:endParaRPr>
        </a:p>
      </dgm:t>
    </dgm:pt>
    <dgm:pt modelId="{182E58AD-4805-4E02-8B7A-14439425C8D2}" type="parTrans" cxnId="{870EA036-3BBC-49EB-A050-ADE72A3A1320}">
      <dgm:prSet/>
      <dgm:spPr/>
      <dgm:t>
        <a:bodyPr/>
        <a:lstStyle/>
        <a:p>
          <a:endParaRPr lang="zh-CN" altLang="en-US"/>
        </a:p>
      </dgm:t>
    </dgm:pt>
    <dgm:pt modelId="{1FD44DF7-CFD6-44A4-A206-069040C8369B}" type="sibTrans" cxnId="{870EA036-3BBC-49EB-A050-ADE72A3A1320}">
      <dgm:prSet/>
      <dgm:spPr/>
      <dgm:t>
        <a:bodyPr/>
        <a:lstStyle/>
        <a:p>
          <a:endParaRPr lang="zh-CN" altLang="en-US"/>
        </a:p>
      </dgm:t>
    </dgm:pt>
    <dgm:pt modelId="{C963C7AB-5715-4795-8C3C-ED1E35DAF90E}">
      <dgm:prSet phldrT="[文本]" custT="1"/>
      <dgm:spPr/>
      <dgm:t>
        <a:bodyPr/>
        <a:lstStyle/>
        <a:p>
          <a:r>
            <a:rPr lang="zh-CN" altLang="en-US" sz="1800" b="1" dirty="0" smtClean="0"/>
            <a:t>第三阶段</a:t>
          </a:r>
          <a:endParaRPr lang="en-US" altLang="zh-CN" sz="1800" b="1" dirty="0" smtClean="0"/>
        </a:p>
        <a:p>
          <a:r>
            <a:rPr lang="zh-CN" altLang="en-US" sz="2200" b="1" dirty="0" smtClean="0"/>
            <a:t>执行过程</a:t>
          </a:r>
          <a:endParaRPr lang="zh-CN" altLang="en-US" sz="2200" b="1" dirty="0"/>
        </a:p>
      </dgm:t>
    </dgm:pt>
    <dgm:pt modelId="{42DD1CD6-7AA8-48A9-8DBD-5B499B35F43C}" type="parTrans" cxnId="{9D5A9560-8B7A-4DEF-ABCE-AE92E54D405A}">
      <dgm:prSet/>
      <dgm:spPr/>
      <dgm:t>
        <a:bodyPr/>
        <a:lstStyle/>
        <a:p>
          <a:endParaRPr lang="zh-CN" altLang="en-US"/>
        </a:p>
      </dgm:t>
    </dgm:pt>
    <dgm:pt modelId="{E395E282-1C69-4251-93BD-0C7B59EC89E5}" type="sibTrans" cxnId="{9D5A9560-8B7A-4DEF-ABCE-AE92E54D405A}">
      <dgm:prSet/>
      <dgm:spPr/>
      <dgm:t>
        <a:bodyPr/>
        <a:lstStyle/>
        <a:p>
          <a:endParaRPr lang="zh-CN" altLang="en-US"/>
        </a:p>
      </dgm:t>
    </dgm:pt>
    <dgm:pt modelId="{42814291-E4F6-401C-B03D-1C0C83EBBE33}">
      <dgm:prSet phldrT="[文本]" custT="1"/>
      <dgm:spPr>
        <a:solidFill>
          <a:srgbClr val="0070C0"/>
        </a:solidFill>
      </dgm:spPr>
      <dgm:t>
        <a:bodyPr/>
        <a:lstStyle/>
        <a:p>
          <a:r>
            <a:rPr lang="zh-CN" altLang="en-US" sz="1800" b="1" dirty="0" smtClean="0">
              <a:solidFill>
                <a:schemeClr val="bg1"/>
              </a:solidFill>
            </a:rPr>
            <a:t>第二阶段</a:t>
          </a:r>
          <a:endParaRPr lang="en-US" altLang="zh-CN" sz="1800" b="1" dirty="0" smtClean="0">
            <a:solidFill>
              <a:schemeClr val="bg1"/>
            </a:solidFill>
          </a:endParaRPr>
        </a:p>
        <a:p>
          <a:r>
            <a:rPr lang="zh-CN" altLang="en-US" sz="2200" b="1" dirty="0" smtClean="0">
              <a:solidFill>
                <a:schemeClr val="bg1"/>
              </a:solidFill>
            </a:rPr>
            <a:t>规划过程</a:t>
          </a:r>
          <a:endParaRPr lang="zh-CN" altLang="en-US" sz="2200" b="1" dirty="0">
            <a:solidFill>
              <a:schemeClr val="bg1"/>
            </a:solidFill>
          </a:endParaRPr>
        </a:p>
      </dgm:t>
    </dgm:pt>
    <dgm:pt modelId="{6AE5CB88-B3B4-4720-B706-126DAE98DEE1}" type="parTrans" cxnId="{5E62E198-A010-4B89-80E5-8477E9D0DE7F}">
      <dgm:prSet/>
      <dgm:spPr/>
      <dgm:t>
        <a:bodyPr/>
        <a:lstStyle/>
        <a:p>
          <a:endParaRPr lang="zh-CN" altLang="en-US"/>
        </a:p>
      </dgm:t>
    </dgm:pt>
    <dgm:pt modelId="{E9E18414-07C9-473F-869D-3089D314B7D1}" type="sibTrans" cxnId="{5E62E198-A010-4B89-80E5-8477E9D0DE7F}">
      <dgm:prSet/>
      <dgm:spPr/>
      <dgm:t>
        <a:bodyPr/>
        <a:lstStyle/>
        <a:p>
          <a:endParaRPr lang="zh-CN" altLang="en-US"/>
        </a:p>
      </dgm:t>
    </dgm:pt>
    <dgm:pt modelId="{43DED7F9-93D3-4080-8DFB-D1F54300D26D}">
      <dgm:prSet phldrT="[文本]" custT="1"/>
      <dgm:spPr/>
      <dgm:t>
        <a:bodyPr/>
        <a:lstStyle/>
        <a:p>
          <a:r>
            <a:rPr lang="zh-CN" altLang="en-US" sz="1800" b="1" dirty="0" smtClean="0"/>
            <a:t>第五阶段</a:t>
          </a:r>
          <a:endParaRPr lang="en-US" altLang="zh-CN" sz="1800" b="1" dirty="0" smtClean="0"/>
        </a:p>
        <a:p>
          <a:r>
            <a:rPr lang="zh-CN" altLang="en-US" sz="2200" b="1" dirty="0" smtClean="0"/>
            <a:t>收尾过程</a:t>
          </a:r>
          <a:endParaRPr lang="zh-CN" altLang="en-US" sz="2200" b="1" dirty="0"/>
        </a:p>
      </dgm:t>
    </dgm:pt>
    <dgm:pt modelId="{BA5D9FA2-78EF-48CA-89AF-87F6B797130A}" type="parTrans" cxnId="{C68A326C-A3B6-42CC-9A9B-AD2812C1C13C}">
      <dgm:prSet/>
      <dgm:spPr/>
      <dgm:t>
        <a:bodyPr/>
        <a:lstStyle/>
        <a:p>
          <a:endParaRPr lang="zh-CN" altLang="en-US"/>
        </a:p>
      </dgm:t>
    </dgm:pt>
    <dgm:pt modelId="{B97D6EC1-6561-40D2-A397-7F4D51AC6639}" type="sibTrans" cxnId="{C68A326C-A3B6-42CC-9A9B-AD2812C1C13C}">
      <dgm:prSet/>
      <dgm:spPr/>
      <dgm:t>
        <a:bodyPr/>
        <a:lstStyle/>
        <a:p>
          <a:endParaRPr lang="zh-CN" altLang="en-US"/>
        </a:p>
      </dgm:t>
    </dgm:pt>
    <dgm:pt modelId="{02787B57-FC12-4CF8-9207-65177FF55474}">
      <dgm:prSet phldrT="[文本]" custT="1"/>
      <dgm:spPr/>
      <dgm:t>
        <a:bodyPr/>
        <a:lstStyle/>
        <a:p>
          <a:r>
            <a:rPr lang="zh-CN" altLang="en-US" sz="1800" b="1" dirty="0" smtClean="0"/>
            <a:t>第四阶段</a:t>
          </a:r>
          <a:endParaRPr lang="en-US" altLang="zh-CN" sz="1800" b="1" dirty="0" smtClean="0"/>
        </a:p>
        <a:p>
          <a:r>
            <a:rPr lang="zh-CN" altLang="en-US" sz="2300" b="1" dirty="0" smtClean="0"/>
            <a:t>监控过程</a:t>
          </a:r>
          <a:endParaRPr lang="zh-CN" altLang="en-US" sz="2300" b="1" dirty="0"/>
        </a:p>
      </dgm:t>
    </dgm:pt>
    <dgm:pt modelId="{0CD16C7E-E8B5-418A-9311-0736B2315A9B}" type="parTrans" cxnId="{7EB6C215-BB8D-4A48-8FEB-C0C8B5A673B0}">
      <dgm:prSet/>
      <dgm:spPr/>
      <dgm:t>
        <a:bodyPr/>
        <a:lstStyle/>
        <a:p>
          <a:endParaRPr lang="zh-CN" altLang="en-US"/>
        </a:p>
      </dgm:t>
    </dgm:pt>
    <dgm:pt modelId="{AE4ACFEC-80FB-4526-A9A3-22E9FA0F84F7}" type="sibTrans" cxnId="{7EB6C215-BB8D-4A48-8FEB-C0C8B5A673B0}">
      <dgm:prSet/>
      <dgm:spPr/>
      <dgm:t>
        <a:bodyPr/>
        <a:lstStyle/>
        <a:p>
          <a:endParaRPr lang="zh-CN" altLang="en-US"/>
        </a:p>
      </dgm:t>
    </dgm:pt>
    <dgm:pt modelId="{635F61AB-ECD1-4828-8E2D-8575820F1041}" type="pres">
      <dgm:prSet presAssocID="{8E2F1859-828D-4743-8EF5-B43B3BABD319}" presName="CompostProcess" presStyleCnt="0">
        <dgm:presLayoutVars>
          <dgm:dir/>
          <dgm:resizeHandles val="exact"/>
        </dgm:presLayoutVars>
      </dgm:prSet>
      <dgm:spPr/>
      <dgm:t>
        <a:bodyPr/>
        <a:lstStyle/>
        <a:p>
          <a:endParaRPr lang="zh-CN" altLang="en-US"/>
        </a:p>
      </dgm:t>
    </dgm:pt>
    <dgm:pt modelId="{B953C796-F83C-48F0-8F56-DAE62B357650}" type="pres">
      <dgm:prSet presAssocID="{8E2F1859-828D-4743-8EF5-B43B3BABD319}" presName="arrow" presStyleLbl="bgShp" presStyleIdx="0" presStyleCnt="1" custScaleX="117647" custLinFactNeighborX="2986"/>
      <dgm:spPr/>
      <dgm:t>
        <a:bodyPr/>
        <a:lstStyle/>
        <a:p>
          <a:endParaRPr lang="zh-CN" altLang="en-US"/>
        </a:p>
      </dgm:t>
    </dgm:pt>
    <dgm:pt modelId="{82FC75F0-BA3A-4276-B8F9-556FE517F8E1}" type="pres">
      <dgm:prSet presAssocID="{8E2F1859-828D-4743-8EF5-B43B3BABD319}" presName="linearProcess" presStyleCnt="0"/>
      <dgm:spPr/>
    </dgm:pt>
    <dgm:pt modelId="{67B02ED5-09E0-4A54-A8A4-8318097BFB63}" type="pres">
      <dgm:prSet presAssocID="{DB7ECD6A-1971-47FF-95BF-E40B7FFE53CF}" presName="textNode" presStyleLbl="node1" presStyleIdx="0" presStyleCnt="5" custScaleX="70756" custLinFactX="-38873" custLinFactNeighborX="-100000" custLinFactNeighborY="1314">
        <dgm:presLayoutVars>
          <dgm:bulletEnabled val="1"/>
        </dgm:presLayoutVars>
      </dgm:prSet>
      <dgm:spPr/>
      <dgm:t>
        <a:bodyPr/>
        <a:lstStyle/>
        <a:p>
          <a:endParaRPr lang="zh-CN" altLang="en-US"/>
        </a:p>
      </dgm:t>
    </dgm:pt>
    <dgm:pt modelId="{2598CFF0-0349-443C-A98E-D1860F6EA5A2}" type="pres">
      <dgm:prSet presAssocID="{1FD44DF7-CFD6-44A4-A206-069040C8369B}" presName="sibTrans" presStyleCnt="0"/>
      <dgm:spPr/>
    </dgm:pt>
    <dgm:pt modelId="{D798C4DD-FF31-49EA-8817-25258E3AFDFA}" type="pres">
      <dgm:prSet presAssocID="{C963C7AB-5715-4795-8C3C-ED1E35DAF90E}" presName="textNode" presStyleLbl="node1" presStyleIdx="1" presStyleCnt="5" custScaleX="72188" custLinFactX="65799" custLinFactNeighborX="100000" custLinFactNeighborY="1314">
        <dgm:presLayoutVars>
          <dgm:bulletEnabled val="1"/>
        </dgm:presLayoutVars>
      </dgm:prSet>
      <dgm:spPr/>
      <dgm:t>
        <a:bodyPr/>
        <a:lstStyle/>
        <a:p>
          <a:endParaRPr lang="zh-CN" altLang="en-US"/>
        </a:p>
      </dgm:t>
    </dgm:pt>
    <dgm:pt modelId="{1960C833-8C87-4EC5-B2F1-45EDB0708DCA}" type="pres">
      <dgm:prSet presAssocID="{E395E282-1C69-4251-93BD-0C7B59EC89E5}" presName="sibTrans" presStyleCnt="0"/>
      <dgm:spPr/>
    </dgm:pt>
    <dgm:pt modelId="{B0F076DF-32B7-4C32-9DD9-EF86FBCA659F}" type="pres">
      <dgm:prSet presAssocID="{02787B57-FC12-4CF8-9207-65177FF55474}" presName="textNode" presStyleLbl="node1" presStyleIdx="2" presStyleCnt="5" custScaleX="72188" custLinFactX="60976" custLinFactNeighborX="100000" custLinFactNeighborY="1314">
        <dgm:presLayoutVars>
          <dgm:bulletEnabled val="1"/>
        </dgm:presLayoutVars>
      </dgm:prSet>
      <dgm:spPr/>
      <dgm:t>
        <a:bodyPr/>
        <a:lstStyle/>
        <a:p>
          <a:endParaRPr lang="zh-CN" altLang="en-US"/>
        </a:p>
      </dgm:t>
    </dgm:pt>
    <dgm:pt modelId="{0CCFE5BE-426F-4015-B381-A335ED0A7816}" type="pres">
      <dgm:prSet presAssocID="{AE4ACFEC-80FB-4526-A9A3-22E9FA0F84F7}" presName="sibTrans" presStyleCnt="0"/>
      <dgm:spPr/>
    </dgm:pt>
    <dgm:pt modelId="{2CAA3E1D-7630-445D-BE31-E593315E0857}" type="pres">
      <dgm:prSet presAssocID="{42814291-E4F6-401C-B03D-1C0C83EBBE33}" presName="textNode" presStyleLbl="node1" presStyleIdx="3" presStyleCnt="5" custScaleX="75672" custLinFactX="-148537" custLinFactNeighborX="-200000" custLinFactNeighborY="1314">
        <dgm:presLayoutVars>
          <dgm:bulletEnabled val="1"/>
        </dgm:presLayoutVars>
      </dgm:prSet>
      <dgm:spPr/>
      <dgm:t>
        <a:bodyPr/>
        <a:lstStyle/>
        <a:p>
          <a:endParaRPr lang="zh-CN" altLang="en-US"/>
        </a:p>
      </dgm:t>
    </dgm:pt>
    <dgm:pt modelId="{44A60309-0AE0-4277-8881-CB0B9B995999}" type="pres">
      <dgm:prSet presAssocID="{E9E18414-07C9-473F-869D-3089D314B7D1}" presName="sibTrans" presStyleCnt="0"/>
      <dgm:spPr/>
    </dgm:pt>
    <dgm:pt modelId="{483D7847-6F88-4988-BF4C-396572C39164}" type="pres">
      <dgm:prSet presAssocID="{43DED7F9-93D3-4080-8DFB-D1F54300D26D}" presName="textNode" presStyleLbl="node1" presStyleIdx="4" presStyleCnt="5" custScaleX="72691" custLinFactX="-6380" custLinFactNeighborX="-100000" custLinFactNeighborY="1314">
        <dgm:presLayoutVars>
          <dgm:bulletEnabled val="1"/>
        </dgm:presLayoutVars>
      </dgm:prSet>
      <dgm:spPr/>
      <dgm:t>
        <a:bodyPr/>
        <a:lstStyle/>
        <a:p>
          <a:endParaRPr lang="zh-CN" altLang="en-US"/>
        </a:p>
      </dgm:t>
    </dgm:pt>
  </dgm:ptLst>
  <dgm:cxnLst>
    <dgm:cxn modelId="{7698F5BB-BE20-46B8-AC37-B874F5CF1AED}" type="presOf" srcId="{43DED7F9-93D3-4080-8DFB-D1F54300D26D}" destId="{483D7847-6F88-4988-BF4C-396572C39164}" srcOrd="0" destOrd="0" presId="urn:microsoft.com/office/officeart/2005/8/layout/hProcess9"/>
    <dgm:cxn modelId="{C7B1C85F-876A-444C-97D3-F3D1C5F76E40}" type="presOf" srcId="{DB7ECD6A-1971-47FF-95BF-E40B7FFE53CF}" destId="{67B02ED5-09E0-4A54-A8A4-8318097BFB63}" srcOrd="0" destOrd="0" presId="urn:microsoft.com/office/officeart/2005/8/layout/hProcess9"/>
    <dgm:cxn modelId="{31805AC9-DEC4-4FFA-B453-E52191F0DD8C}" type="presOf" srcId="{42814291-E4F6-401C-B03D-1C0C83EBBE33}" destId="{2CAA3E1D-7630-445D-BE31-E593315E0857}" srcOrd="0" destOrd="0" presId="urn:microsoft.com/office/officeart/2005/8/layout/hProcess9"/>
    <dgm:cxn modelId="{9D5A9560-8B7A-4DEF-ABCE-AE92E54D405A}" srcId="{8E2F1859-828D-4743-8EF5-B43B3BABD319}" destId="{C963C7AB-5715-4795-8C3C-ED1E35DAF90E}" srcOrd="1" destOrd="0" parTransId="{42DD1CD6-7AA8-48A9-8DBD-5B499B35F43C}" sibTransId="{E395E282-1C69-4251-93BD-0C7B59EC89E5}"/>
    <dgm:cxn modelId="{870EA036-3BBC-49EB-A050-ADE72A3A1320}" srcId="{8E2F1859-828D-4743-8EF5-B43B3BABD319}" destId="{DB7ECD6A-1971-47FF-95BF-E40B7FFE53CF}" srcOrd="0" destOrd="0" parTransId="{182E58AD-4805-4E02-8B7A-14439425C8D2}" sibTransId="{1FD44DF7-CFD6-44A4-A206-069040C8369B}"/>
    <dgm:cxn modelId="{394C1234-BEE2-40F5-B5D6-860037ECCC5A}" type="presOf" srcId="{C963C7AB-5715-4795-8C3C-ED1E35DAF90E}" destId="{D798C4DD-FF31-49EA-8817-25258E3AFDFA}" srcOrd="0" destOrd="0" presId="urn:microsoft.com/office/officeart/2005/8/layout/hProcess9"/>
    <dgm:cxn modelId="{7EB6C215-BB8D-4A48-8FEB-C0C8B5A673B0}" srcId="{8E2F1859-828D-4743-8EF5-B43B3BABD319}" destId="{02787B57-FC12-4CF8-9207-65177FF55474}" srcOrd="2" destOrd="0" parTransId="{0CD16C7E-E8B5-418A-9311-0736B2315A9B}" sibTransId="{AE4ACFEC-80FB-4526-A9A3-22E9FA0F84F7}"/>
    <dgm:cxn modelId="{AFF2EDAC-1E2F-43F4-9F68-5DE1D1E07462}" type="presOf" srcId="{02787B57-FC12-4CF8-9207-65177FF55474}" destId="{B0F076DF-32B7-4C32-9DD9-EF86FBCA659F}" srcOrd="0" destOrd="0" presId="urn:microsoft.com/office/officeart/2005/8/layout/hProcess9"/>
    <dgm:cxn modelId="{5E62E198-A010-4B89-80E5-8477E9D0DE7F}" srcId="{8E2F1859-828D-4743-8EF5-B43B3BABD319}" destId="{42814291-E4F6-401C-B03D-1C0C83EBBE33}" srcOrd="3" destOrd="0" parTransId="{6AE5CB88-B3B4-4720-B706-126DAE98DEE1}" sibTransId="{E9E18414-07C9-473F-869D-3089D314B7D1}"/>
    <dgm:cxn modelId="{C68A326C-A3B6-42CC-9A9B-AD2812C1C13C}" srcId="{8E2F1859-828D-4743-8EF5-B43B3BABD319}" destId="{43DED7F9-93D3-4080-8DFB-D1F54300D26D}" srcOrd="4" destOrd="0" parTransId="{BA5D9FA2-78EF-48CA-89AF-87F6B797130A}" sibTransId="{B97D6EC1-6561-40D2-A397-7F4D51AC6639}"/>
    <dgm:cxn modelId="{580401CD-3E16-4B9C-8E28-007ABE70C803}" type="presOf" srcId="{8E2F1859-828D-4743-8EF5-B43B3BABD319}" destId="{635F61AB-ECD1-4828-8E2D-8575820F1041}" srcOrd="0" destOrd="0" presId="urn:microsoft.com/office/officeart/2005/8/layout/hProcess9"/>
    <dgm:cxn modelId="{9679512B-72A8-4204-A3DD-DB278835E8E1}" type="presParOf" srcId="{635F61AB-ECD1-4828-8E2D-8575820F1041}" destId="{B953C796-F83C-48F0-8F56-DAE62B357650}" srcOrd="0" destOrd="0" presId="urn:microsoft.com/office/officeart/2005/8/layout/hProcess9"/>
    <dgm:cxn modelId="{9197A236-DCEA-41AD-9F61-50E9A000A684}" type="presParOf" srcId="{635F61AB-ECD1-4828-8E2D-8575820F1041}" destId="{82FC75F0-BA3A-4276-B8F9-556FE517F8E1}" srcOrd="1" destOrd="0" presId="urn:microsoft.com/office/officeart/2005/8/layout/hProcess9"/>
    <dgm:cxn modelId="{D6C516FD-C0BB-4B68-930D-EFFA873F4A86}" type="presParOf" srcId="{82FC75F0-BA3A-4276-B8F9-556FE517F8E1}" destId="{67B02ED5-09E0-4A54-A8A4-8318097BFB63}" srcOrd="0" destOrd="0" presId="urn:microsoft.com/office/officeart/2005/8/layout/hProcess9"/>
    <dgm:cxn modelId="{8938C9BF-7610-48EB-B688-CA34B72F1840}" type="presParOf" srcId="{82FC75F0-BA3A-4276-B8F9-556FE517F8E1}" destId="{2598CFF0-0349-443C-A98E-D1860F6EA5A2}" srcOrd="1" destOrd="0" presId="urn:microsoft.com/office/officeart/2005/8/layout/hProcess9"/>
    <dgm:cxn modelId="{CDC4A296-C972-4A3B-830F-9AFDF8E7A0A0}" type="presParOf" srcId="{82FC75F0-BA3A-4276-B8F9-556FE517F8E1}" destId="{D798C4DD-FF31-49EA-8817-25258E3AFDFA}" srcOrd="2" destOrd="0" presId="urn:microsoft.com/office/officeart/2005/8/layout/hProcess9"/>
    <dgm:cxn modelId="{8B0270D7-BA46-44D6-A7C1-5AF5368DF18F}" type="presParOf" srcId="{82FC75F0-BA3A-4276-B8F9-556FE517F8E1}" destId="{1960C833-8C87-4EC5-B2F1-45EDB0708DCA}" srcOrd="3" destOrd="0" presId="urn:microsoft.com/office/officeart/2005/8/layout/hProcess9"/>
    <dgm:cxn modelId="{84CF2C2C-68FF-4CB7-A2E2-DC0DFCF0859B}" type="presParOf" srcId="{82FC75F0-BA3A-4276-B8F9-556FE517F8E1}" destId="{B0F076DF-32B7-4C32-9DD9-EF86FBCA659F}" srcOrd="4" destOrd="0" presId="urn:microsoft.com/office/officeart/2005/8/layout/hProcess9"/>
    <dgm:cxn modelId="{9110AC6F-F196-441F-9097-4861C5EE0DC0}" type="presParOf" srcId="{82FC75F0-BA3A-4276-B8F9-556FE517F8E1}" destId="{0CCFE5BE-426F-4015-B381-A335ED0A7816}" srcOrd="5" destOrd="0" presId="urn:microsoft.com/office/officeart/2005/8/layout/hProcess9"/>
    <dgm:cxn modelId="{49B80213-2EE5-4BC9-8671-D90FE1A48AC8}" type="presParOf" srcId="{82FC75F0-BA3A-4276-B8F9-556FE517F8E1}" destId="{2CAA3E1D-7630-445D-BE31-E593315E0857}" srcOrd="6" destOrd="0" presId="urn:microsoft.com/office/officeart/2005/8/layout/hProcess9"/>
    <dgm:cxn modelId="{CA627651-12CA-4728-927D-1D4C2DD78ABF}" type="presParOf" srcId="{82FC75F0-BA3A-4276-B8F9-556FE517F8E1}" destId="{44A60309-0AE0-4277-8881-CB0B9B995999}" srcOrd="7" destOrd="0" presId="urn:microsoft.com/office/officeart/2005/8/layout/hProcess9"/>
    <dgm:cxn modelId="{FAE8B3D2-71F9-44EC-9212-54E110129319}" type="presParOf" srcId="{82FC75F0-BA3A-4276-B8F9-556FE517F8E1}" destId="{483D7847-6F88-4988-BF4C-396572C39164}" srcOrd="8" destOrd="0" presId="urn:microsoft.com/office/officeart/2005/8/layout/hProcess9"/>
  </dgm:cxnLst>
  <dgm:bg/>
  <dgm:whole/>
</dgm:dataModel>
</file>

<file path=ppt/diagrams/data3.xml><?xml version="1.0" encoding="utf-8"?>
<dgm:dataModel xmlns:dgm="http://schemas.openxmlformats.org/drawingml/2006/diagram" xmlns:a="http://schemas.openxmlformats.org/drawingml/2006/main">
  <dgm:ptLst>
    <dgm:pt modelId="{8E2F1859-828D-4743-8EF5-B43B3BABD319}" type="doc">
      <dgm:prSet loTypeId="urn:microsoft.com/office/officeart/2005/8/layout/hProcess9" loCatId="process" qsTypeId="urn:microsoft.com/office/officeart/2005/8/quickstyle/simple1" qsCatId="simple" csTypeId="urn:microsoft.com/office/officeart/2005/8/colors/accent2_1" csCatId="accent2" phldr="1"/>
      <dgm:spPr/>
      <dgm:t>
        <a:bodyPr/>
        <a:lstStyle/>
        <a:p>
          <a:endParaRPr lang="zh-CN" altLang="en-US"/>
        </a:p>
      </dgm:t>
    </dgm:pt>
    <dgm:pt modelId="{DB7ECD6A-1971-47FF-95BF-E40B7FFE53CF}">
      <dgm:prSet phldrT="[文本]" custT="1"/>
      <dgm:spPr>
        <a:solidFill>
          <a:schemeClr val="bg1"/>
        </a:solidFill>
      </dgm:spPr>
      <dgm:t>
        <a:bodyPr/>
        <a:lstStyle/>
        <a:p>
          <a:r>
            <a:rPr lang="zh-CN" altLang="en-US" sz="1800" b="1" dirty="0" smtClean="0">
              <a:solidFill>
                <a:schemeClr val="tx1"/>
              </a:solidFill>
            </a:rPr>
            <a:t>第一阶段</a:t>
          </a:r>
          <a:endParaRPr lang="en-US" altLang="zh-CN" sz="1800" b="1" dirty="0" smtClean="0">
            <a:solidFill>
              <a:schemeClr val="tx1"/>
            </a:solidFill>
          </a:endParaRPr>
        </a:p>
        <a:p>
          <a:r>
            <a:rPr lang="zh-CN" altLang="en-US" sz="2200" b="1" dirty="0" smtClean="0">
              <a:solidFill>
                <a:schemeClr val="tx1"/>
              </a:solidFill>
            </a:rPr>
            <a:t>启动过程</a:t>
          </a:r>
          <a:endParaRPr lang="zh-CN" altLang="en-US" sz="2200" b="1" dirty="0">
            <a:solidFill>
              <a:schemeClr val="tx1"/>
            </a:solidFill>
          </a:endParaRPr>
        </a:p>
      </dgm:t>
    </dgm:pt>
    <dgm:pt modelId="{182E58AD-4805-4E02-8B7A-14439425C8D2}" type="parTrans" cxnId="{870EA036-3BBC-49EB-A050-ADE72A3A1320}">
      <dgm:prSet/>
      <dgm:spPr/>
      <dgm:t>
        <a:bodyPr/>
        <a:lstStyle/>
        <a:p>
          <a:endParaRPr lang="zh-CN" altLang="en-US"/>
        </a:p>
      </dgm:t>
    </dgm:pt>
    <dgm:pt modelId="{1FD44DF7-CFD6-44A4-A206-069040C8369B}" type="sibTrans" cxnId="{870EA036-3BBC-49EB-A050-ADE72A3A1320}">
      <dgm:prSet/>
      <dgm:spPr/>
      <dgm:t>
        <a:bodyPr/>
        <a:lstStyle/>
        <a:p>
          <a:endParaRPr lang="zh-CN" altLang="en-US"/>
        </a:p>
      </dgm:t>
    </dgm:pt>
    <dgm:pt modelId="{C963C7AB-5715-4795-8C3C-ED1E35DAF90E}">
      <dgm:prSet phldrT="[文本]" custT="1"/>
      <dgm:spPr>
        <a:solidFill>
          <a:srgbClr val="0070C0"/>
        </a:solidFill>
      </dgm:spPr>
      <dgm:t>
        <a:bodyPr/>
        <a:lstStyle/>
        <a:p>
          <a:r>
            <a:rPr lang="zh-CN" altLang="en-US" sz="1800" b="1" dirty="0" smtClean="0">
              <a:solidFill>
                <a:schemeClr val="bg1"/>
              </a:solidFill>
            </a:rPr>
            <a:t>第三阶段</a:t>
          </a:r>
          <a:endParaRPr lang="en-US" altLang="zh-CN" sz="1800" b="1" dirty="0" smtClean="0">
            <a:solidFill>
              <a:schemeClr val="bg1"/>
            </a:solidFill>
          </a:endParaRPr>
        </a:p>
        <a:p>
          <a:r>
            <a:rPr lang="zh-CN" altLang="en-US" sz="2200" b="1" dirty="0" smtClean="0">
              <a:solidFill>
                <a:schemeClr val="bg1"/>
              </a:solidFill>
            </a:rPr>
            <a:t>执行过程</a:t>
          </a:r>
          <a:endParaRPr lang="zh-CN" altLang="en-US" sz="2200" b="1" dirty="0">
            <a:solidFill>
              <a:schemeClr val="bg1"/>
            </a:solidFill>
          </a:endParaRPr>
        </a:p>
      </dgm:t>
    </dgm:pt>
    <dgm:pt modelId="{42DD1CD6-7AA8-48A9-8DBD-5B499B35F43C}" type="parTrans" cxnId="{9D5A9560-8B7A-4DEF-ABCE-AE92E54D405A}">
      <dgm:prSet/>
      <dgm:spPr/>
      <dgm:t>
        <a:bodyPr/>
        <a:lstStyle/>
        <a:p>
          <a:endParaRPr lang="zh-CN" altLang="en-US"/>
        </a:p>
      </dgm:t>
    </dgm:pt>
    <dgm:pt modelId="{E395E282-1C69-4251-93BD-0C7B59EC89E5}" type="sibTrans" cxnId="{9D5A9560-8B7A-4DEF-ABCE-AE92E54D405A}">
      <dgm:prSet/>
      <dgm:spPr/>
      <dgm:t>
        <a:bodyPr/>
        <a:lstStyle/>
        <a:p>
          <a:endParaRPr lang="zh-CN" altLang="en-US"/>
        </a:p>
      </dgm:t>
    </dgm:pt>
    <dgm:pt modelId="{42814291-E4F6-401C-B03D-1C0C83EBBE33}">
      <dgm:prSet phldrT="[文本]" custT="1"/>
      <dgm:spPr>
        <a:solidFill>
          <a:schemeClr val="bg1"/>
        </a:solidFill>
      </dgm:spPr>
      <dgm:t>
        <a:bodyPr/>
        <a:lstStyle/>
        <a:p>
          <a:r>
            <a:rPr lang="zh-CN" altLang="en-US" sz="1800" b="1" dirty="0" smtClean="0">
              <a:solidFill>
                <a:schemeClr val="tx1"/>
              </a:solidFill>
            </a:rPr>
            <a:t>第二阶段</a:t>
          </a:r>
          <a:endParaRPr lang="en-US" altLang="zh-CN" sz="1800" b="1" dirty="0" smtClean="0">
            <a:solidFill>
              <a:schemeClr val="tx1"/>
            </a:solidFill>
          </a:endParaRPr>
        </a:p>
        <a:p>
          <a:r>
            <a:rPr lang="zh-CN" altLang="en-US" sz="2200" b="1" dirty="0" smtClean="0">
              <a:solidFill>
                <a:schemeClr val="tx1"/>
              </a:solidFill>
            </a:rPr>
            <a:t>规划过程</a:t>
          </a:r>
          <a:endParaRPr lang="zh-CN" altLang="en-US" sz="2200" b="1" dirty="0">
            <a:solidFill>
              <a:schemeClr val="tx1"/>
            </a:solidFill>
          </a:endParaRPr>
        </a:p>
      </dgm:t>
    </dgm:pt>
    <dgm:pt modelId="{6AE5CB88-B3B4-4720-B706-126DAE98DEE1}" type="parTrans" cxnId="{5E62E198-A010-4B89-80E5-8477E9D0DE7F}">
      <dgm:prSet/>
      <dgm:spPr/>
      <dgm:t>
        <a:bodyPr/>
        <a:lstStyle/>
        <a:p>
          <a:endParaRPr lang="zh-CN" altLang="en-US"/>
        </a:p>
      </dgm:t>
    </dgm:pt>
    <dgm:pt modelId="{E9E18414-07C9-473F-869D-3089D314B7D1}" type="sibTrans" cxnId="{5E62E198-A010-4B89-80E5-8477E9D0DE7F}">
      <dgm:prSet/>
      <dgm:spPr/>
      <dgm:t>
        <a:bodyPr/>
        <a:lstStyle/>
        <a:p>
          <a:endParaRPr lang="zh-CN" altLang="en-US"/>
        </a:p>
      </dgm:t>
    </dgm:pt>
    <dgm:pt modelId="{43DED7F9-93D3-4080-8DFB-D1F54300D26D}">
      <dgm:prSet phldrT="[文本]" custT="1"/>
      <dgm:spPr/>
      <dgm:t>
        <a:bodyPr/>
        <a:lstStyle/>
        <a:p>
          <a:r>
            <a:rPr lang="zh-CN" altLang="en-US" sz="1800" b="1" dirty="0" smtClean="0"/>
            <a:t>第五阶段</a:t>
          </a:r>
          <a:endParaRPr lang="en-US" altLang="zh-CN" sz="1800" b="1" dirty="0" smtClean="0"/>
        </a:p>
        <a:p>
          <a:r>
            <a:rPr lang="zh-CN" altLang="en-US" sz="2200" b="1" dirty="0" smtClean="0"/>
            <a:t>收尾过程</a:t>
          </a:r>
          <a:endParaRPr lang="zh-CN" altLang="en-US" sz="2200" b="1" dirty="0"/>
        </a:p>
      </dgm:t>
    </dgm:pt>
    <dgm:pt modelId="{BA5D9FA2-78EF-48CA-89AF-87F6B797130A}" type="parTrans" cxnId="{C68A326C-A3B6-42CC-9A9B-AD2812C1C13C}">
      <dgm:prSet/>
      <dgm:spPr/>
      <dgm:t>
        <a:bodyPr/>
        <a:lstStyle/>
        <a:p>
          <a:endParaRPr lang="zh-CN" altLang="en-US"/>
        </a:p>
      </dgm:t>
    </dgm:pt>
    <dgm:pt modelId="{B97D6EC1-6561-40D2-A397-7F4D51AC6639}" type="sibTrans" cxnId="{C68A326C-A3B6-42CC-9A9B-AD2812C1C13C}">
      <dgm:prSet/>
      <dgm:spPr/>
      <dgm:t>
        <a:bodyPr/>
        <a:lstStyle/>
        <a:p>
          <a:endParaRPr lang="zh-CN" altLang="en-US"/>
        </a:p>
      </dgm:t>
    </dgm:pt>
    <dgm:pt modelId="{02787B57-FC12-4CF8-9207-65177FF55474}">
      <dgm:prSet phldrT="[文本]" custT="1"/>
      <dgm:spPr/>
      <dgm:t>
        <a:bodyPr/>
        <a:lstStyle/>
        <a:p>
          <a:r>
            <a:rPr lang="zh-CN" altLang="en-US" sz="1800" b="1" dirty="0" smtClean="0"/>
            <a:t>第四阶段</a:t>
          </a:r>
          <a:endParaRPr lang="en-US" altLang="zh-CN" sz="1800" b="1" dirty="0" smtClean="0"/>
        </a:p>
        <a:p>
          <a:r>
            <a:rPr lang="zh-CN" altLang="en-US" sz="2300" b="1" dirty="0" smtClean="0"/>
            <a:t>监控过程</a:t>
          </a:r>
          <a:endParaRPr lang="zh-CN" altLang="en-US" sz="2300" b="1" dirty="0"/>
        </a:p>
      </dgm:t>
    </dgm:pt>
    <dgm:pt modelId="{0CD16C7E-E8B5-418A-9311-0736B2315A9B}" type="parTrans" cxnId="{7EB6C215-BB8D-4A48-8FEB-C0C8B5A673B0}">
      <dgm:prSet/>
      <dgm:spPr/>
      <dgm:t>
        <a:bodyPr/>
        <a:lstStyle/>
        <a:p>
          <a:endParaRPr lang="zh-CN" altLang="en-US"/>
        </a:p>
      </dgm:t>
    </dgm:pt>
    <dgm:pt modelId="{AE4ACFEC-80FB-4526-A9A3-22E9FA0F84F7}" type="sibTrans" cxnId="{7EB6C215-BB8D-4A48-8FEB-C0C8B5A673B0}">
      <dgm:prSet/>
      <dgm:spPr/>
      <dgm:t>
        <a:bodyPr/>
        <a:lstStyle/>
        <a:p>
          <a:endParaRPr lang="zh-CN" altLang="en-US"/>
        </a:p>
      </dgm:t>
    </dgm:pt>
    <dgm:pt modelId="{635F61AB-ECD1-4828-8E2D-8575820F1041}" type="pres">
      <dgm:prSet presAssocID="{8E2F1859-828D-4743-8EF5-B43B3BABD319}" presName="CompostProcess" presStyleCnt="0">
        <dgm:presLayoutVars>
          <dgm:dir/>
          <dgm:resizeHandles val="exact"/>
        </dgm:presLayoutVars>
      </dgm:prSet>
      <dgm:spPr/>
      <dgm:t>
        <a:bodyPr/>
        <a:lstStyle/>
        <a:p>
          <a:endParaRPr lang="zh-CN" altLang="en-US"/>
        </a:p>
      </dgm:t>
    </dgm:pt>
    <dgm:pt modelId="{B953C796-F83C-48F0-8F56-DAE62B357650}" type="pres">
      <dgm:prSet presAssocID="{8E2F1859-828D-4743-8EF5-B43B3BABD319}" presName="arrow" presStyleLbl="bgShp" presStyleIdx="0" presStyleCnt="1" custScaleX="117647" custLinFactNeighborX="2986"/>
      <dgm:spPr/>
      <dgm:t>
        <a:bodyPr/>
        <a:lstStyle/>
        <a:p>
          <a:endParaRPr lang="zh-CN" altLang="en-US"/>
        </a:p>
      </dgm:t>
    </dgm:pt>
    <dgm:pt modelId="{82FC75F0-BA3A-4276-B8F9-556FE517F8E1}" type="pres">
      <dgm:prSet presAssocID="{8E2F1859-828D-4743-8EF5-B43B3BABD319}" presName="linearProcess" presStyleCnt="0"/>
      <dgm:spPr/>
    </dgm:pt>
    <dgm:pt modelId="{67B02ED5-09E0-4A54-A8A4-8318097BFB63}" type="pres">
      <dgm:prSet presAssocID="{DB7ECD6A-1971-47FF-95BF-E40B7FFE53CF}" presName="textNode" presStyleLbl="node1" presStyleIdx="0" presStyleCnt="5" custScaleX="70756" custLinFactX="-38873" custLinFactNeighborX="-100000" custLinFactNeighborY="1314">
        <dgm:presLayoutVars>
          <dgm:bulletEnabled val="1"/>
        </dgm:presLayoutVars>
      </dgm:prSet>
      <dgm:spPr/>
      <dgm:t>
        <a:bodyPr/>
        <a:lstStyle/>
        <a:p>
          <a:endParaRPr lang="zh-CN" altLang="en-US"/>
        </a:p>
      </dgm:t>
    </dgm:pt>
    <dgm:pt modelId="{2598CFF0-0349-443C-A98E-D1860F6EA5A2}" type="pres">
      <dgm:prSet presAssocID="{1FD44DF7-CFD6-44A4-A206-069040C8369B}" presName="sibTrans" presStyleCnt="0"/>
      <dgm:spPr/>
    </dgm:pt>
    <dgm:pt modelId="{D798C4DD-FF31-49EA-8817-25258E3AFDFA}" type="pres">
      <dgm:prSet presAssocID="{C963C7AB-5715-4795-8C3C-ED1E35DAF90E}" presName="textNode" presStyleLbl="node1" presStyleIdx="1" presStyleCnt="5" custScaleX="72188" custLinFactX="65799" custLinFactNeighborX="100000" custLinFactNeighborY="1314">
        <dgm:presLayoutVars>
          <dgm:bulletEnabled val="1"/>
        </dgm:presLayoutVars>
      </dgm:prSet>
      <dgm:spPr/>
      <dgm:t>
        <a:bodyPr/>
        <a:lstStyle/>
        <a:p>
          <a:endParaRPr lang="zh-CN" altLang="en-US"/>
        </a:p>
      </dgm:t>
    </dgm:pt>
    <dgm:pt modelId="{1960C833-8C87-4EC5-B2F1-45EDB0708DCA}" type="pres">
      <dgm:prSet presAssocID="{E395E282-1C69-4251-93BD-0C7B59EC89E5}" presName="sibTrans" presStyleCnt="0"/>
      <dgm:spPr/>
    </dgm:pt>
    <dgm:pt modelId="{B0F076DF-32B7-4C32-9DD9-EF86FBCA659F}" type="pres">
      <dgm:prSet presAssocID="{02787B57-FC12-4CF8-9207-65177FF55474}" presName="textNode" presStyleLbl="node1" presStyleIdx="2" presStyleCnt="5" custScaleX="72188" custLinFactX="60976" custLinFactNeighborX="100000" custLinFactNeighborY="1314">
        <dgm:presLayoutVars>
          <dgm:bulletEnabled val="1"/>
        </dgm:presLayoutVars>
      </dgm:prSet>
      <dgm:spPr/>
      <dgm:t>
        <a:bodyPr/>
        <a:lstStyle/>
        <a:p>
          <a:endParaRPr lang="zh-CN" altLang="en-US"/>
        </a:p>
      </dgm:t>
    </dgm:pt>
    <dgm:pt modelId="{0CCFE5BE-426F-4015-B381-A335ED0A7816}" type="pres">
      <dgm:prSet presAssocID="{AE4ACFEC-80FB-4526-A9A3-22E9FA0F84F7}" presName="sibTrans" presStyleCnt="0"/>
      <dgm:spPr/>
    </dgm:pt>
    <dgm:pt modelId="{2CAA3E1D-7630-445D-BE31-E593315E0857}" type="pres">
      <dgm:prSet presAssocID="{42814291-E4F6-401C-B03D-1C0C83EBBE33}" presName="textNode" presStyleLbl="node1" presStyleIdx="3" presStyleCnt="5" custScaleX="75672" custLinFactX="-148537" custLinFactNeighborX="-200000" custLinFactNeighborY="1314">
        <dgm:presLayoutVars>
          <dgm:bulletEnabled val="1"/>
        </dgm:presLayoutVars>
      </dgm:prSet>
      <dgm:spPr/>
      <dgm:t>
        <a:bodyPr/>
        <a:lstStyle/>
        <a:p>
          <a:endParaRPr lang="zh-CN" altLang="en-US"/>
        </a:p>
      </dgm:t>
    </dgm:pt>
    <dgm:pt modelId="{44A60309-0AE0-4277-8881-CB0B9B995999}" type="pres">
      <dgm:prSet presAssocID="{E9E18414-07C9-473F-869D-3089D314B7D1}" presName="sibTrans" presStyleCnt="0"/>
      <dgm:spPr/>
    </dgm:pt>
    <dgm:pt modelId="{483D7847-6F88-4988-BF4C-396572C39164}" type="pres">
      <dgm:prSet presAssocID="{43DED7F9-93D3-4080-8DFB-D1F54300D26D}" presName="textNode" presStyleLbl="node1" presStyleIdx="4" presStyleCnt="5" custScaleX="72691" custLinFactX="-6380" custLinFactNeighborX="-100000" custLinFactNeighborY="1314">
        <dgm:presLayoutVars>
          <dgm:bulletEnabled val="1"/>
        </dgm:presLayoutVars>
      </dgm:prSet>
      <dgm:spPr/>
      <dgm:t>
        <a:bodyPr/>
        <a:lstStyle/>
        <a:p>
          <a:endParaRPr lang="zh-CN" altLang="en-US"/>
        </a:p>
      </dgm:t>
    </dgm:pt>
  </dgm:ptLst>
  <dgm:cxnLst>
    <dgm:cxn modelId="{6C7FF326-8FEB-40DB-AD40-FD2B30708FB5}" type="presOf" srcId="{DB7ECD6A-1971-47FF-95BF-E40B7FFE53CF}" destId="{67B02ED5-09E0-4A54-A8A4-8318097BFB63}" srcOrd="0" destOrd="0" presId="urn:microsoft.com/office/officeart/2005/8/layout/hProcess9"/>
    <dgm:cxn modelId="{870EA036-3BBC-49EB-A050-ADE72A3A1320}" srcId="{8E2F1859-828D-4743-8EF5-B43B3BABD319}" destId="{DB7ECD6A-1971-47FF-95BF-E40B7FFE53CF}" srcOrd="0" destOrd="0" parTransId="{182E58AD-4805-4E02-8B7A-14439425C8D2}" sibTransId="{1FD44DF7-CFD6-44A4-A206-069040C8369B}"/>
    <dgm:cxn modelId="{2A5045CB-4BCD-47CF-B458-D78F2B9280D9}" type="presOf" srcId="{C963C7AB-5715-4795-8C3C-ED1E35DAF90E}" destId="{D798C4DD-FF31-49EA-8817-25258E3AFDFA}" srcOrd="0" destOrd="0" presId="urn:microsoft.com/office/officeart/2005/8/layout/hProcess9"/>
    <dgm:cxn modelId="{5E62E198-A010-4B89-80E5-8477E9D0DE7F}" srcId="{8E2F1859-828D-4743-8EF5-B43B3BABD319}" destId="{42814291-E4F6-401C-B03D-1C0C83EBBE33}" srcOrd="3" destOrd="0" parTransId="{6AE5CB88-B3B4-4720-B706-126DAE98DEE1}" sibTransId="{E9E18414-07C9-473F-869D-3089D314B7D1}"/>
    <dgm:cxn modelId="{24A95326-92F3-4F7F-9D75-9C8B2C92462C}" type="presOf" srcId="{8E2F1859-828D-4743-8EF5-B43B3BABD319}" destId="{635F61AB-ECD1-4828-8E2D-8575820F1041}" srcOrd="0" destOrd="0" presId="urn:microsoft.com/office/officeart/2005/8/layout/hProcess9"/>
    <dgm:cxn modelId="{448B9CEF-40C9-4BF4-9184-823E3B7A5E1E}" type="presOf" srcId="{42814291-E4F6-401C-B03D-1C0C83EBBE33}" destId="{2CAA3E1D-7630-445D-BE31-E593315E0857}" srcOrd="0" destOrd="0" presId="urn:microsoft.com/office/officeart/2005/8/layout/hProcess9"/>
    <dgm:cxn modelId="{9D5A9560-8B7A-4DEF-ABCE-AE92E54D405A}" srcId="{8E2F1859-828D-4743-8EF5-B43B3BABD319}" destId="{C963C7AB-5715-4795-8C3C-ED1E35DAF90E}" srcOrd="1" destOrd="0" parTransId="{42DD1CD6-7AA8-48A9-8DBD-5B499B35F43C}" sibTransId="{E395E282-1C69-4251-93BD-0C7B59EC89E5}"/>
    <dgm:cxn modelId="{C68A326C-A3B6-42CC-9A9B-AD2812C1C13C}" srcId="{8E2F1859-828D-4743-8EF5-B43B3BABD319}" destId="{43DED7F9-93D3-4080-8DFB-D1F54300D26D}" srcOrd="4" destOrd="0" parTransId="{BA5D9FA2-78EF-48CA-89AF-87F6B797130A}" sibTransId="{B97D6EC1-6561-40D2-A397-7F4D51AC6639}"/>
    <dgm:cxn modelId="{8F3F5022-D0A6-4469-8922-0B80C0E6BD7B}" type="presOf" srcId="{43DED7F9-93D3-4080-8DFB-D1F54300D26D}" destId="{483D7847-6F88-4988-BF4C-396572C39164}" srcOrd="0" destOrd="0" presId="urn:microsoft.com/office/officeart/2005/8/layout/hProcess9"/>
    <dgm:cxn modelId="{BE0AD324-9FAB-4FBF-AE2E-348A93F3A9FC}" type="presOf" srcId="{02787B57-FC12-4CF8-9207-65177FF55474}" destId="{B0F076DF-32B7-4C32-9DD9-EF86FBCA659F}" srcOrd="0" destOrd="0" presId="urn:microsoft.com/office/officeart/2005/8/layout/hProcess9"/>
    <dgm:cxn modelId="{7EB6C215-BB8D-4A48-8FEB-C0C8B5A673B0}" srcId="{8E2F1859-828D-4743-8EF5-B43B3BABD319}" destId="{02787B57-FC12-4CF8-9207-65177FF55474}" srcOrd="2" destOrd="0" parTransId="{0CD16C7E-E8B5-418A-9311-0736B2315A9B}" sibTransId="{AE4ACFEC-80FB-4526-A9A3-22E9FA0F84F7}"/>
    <dgm:cxn modelId="{D821C2C7-2E2B-49B0-BC0B-B88BE64C3FAE}" type="presParOf" srcId="{635F61AB-ECD1-4828-8E2D-8575820F1041}" destId="{B953C796-F83C-48F0-8F56-DAE62B357650}" srcOrd="0" destOrd="0" presId="urn:microsoft.com/office/officeart/2005/8/layout/hProcess9"/>
    <dgm:cxn modelId="{7AE054EB-61A6-44E0-A9B0-45B8DF8C5929}" type="presParOf" srcId="{635F61AB-ECD1-4828-8E2D-8575820F1041}" destId="{82FC75F0-BA3A-4276-B8F9-556FE517F8E1}" srcOrd="1" destOrd="0" presId="urn:microsoft.com/office/officeart/2005/8/layout/hProcess9"/>
    <dgm:cxn modelId="{8D0FD2BB-AA82-4BF0-B791-77EE810329D3}" type="presParOf" srcId="{82FC75F0-BA3A-4276-B8F9-556FE517F8E1}" destId="{67B02ED5-09E0-4A54-A8A4-8318097BFB63}" srcOrd="0" destOrd="0" presId="urn:microsoft.com/office/officeart/2005/8/layout/hProcess9"/>
    <dgm:cxn modelId="{8A3CDB9C-28D1-4A69-919F-150D7980CE6C}" type="presParOf" srcId="{82FC75F0-BA3A-4276-B8F9-556FE517F8E1}" destId="{2598CFF0-0349-443C-A98E-D1860F6EA5A2}" srcOrd="1" destOrd="0" presId="urn:microsoft.com/office/officeart/2005/8/layout/hProcess9"/>
    <dgm:cxn modelId="{3C392C6B-CB2F-4B10-B12C-E5C441528FCF}" type="presParOf" srcId="{82FC75F0-BA3A-4276-B8F9-556FE517F8E1}" destId="{D798C4DD-FF31-49EA-8817-25258E3AFDFA}" srcOrd="2" destOrd="0" presId="urn:microsoft.com/office/officeart/2005/8/layout/hProcess9"/>
    <dgm:cxn modelId="{07B4ED60-A810-41B1-81EA-2D86922EF363}" type="presParOf" srcId="{82FC75F0-BA3A-4276-B8F9-556FE517F8E1}" destId="{1960C833-8C87-4EC5-B2F1-45EDB0708DCA}" srcOrd="3" destOrd="0" presId="urn:microsoft.com/office/officeart/2005/8/layout/hProcess9"/>
    <dgm:cxn modelId="{F68BCC99-3630-4869-8B64-6A19D751D6AE}" type="presParOf" srcId="{82FC75F0-BA3A-4276-B8F9-556FE517F8E1}" destId="{B0F076DF-32B7-4C32-9DD9-EF86FBCA659F}" srcOrd="4" destOrd="0" presId="urn:microsoft.com/office/officeart/2005/8/layout/hProcess9"/>
    <dgm:cxn modelId="{D56DDEA6-19BE-4FE3-A98E-0D75C356B904}" type="presParOf" srcId="{82FC75F0-BA3A-4276-B8F9-556FE517F8E1}" destId="{0CCFE5BE-426F-4015-B381-A335ED0A7816}" srcOrd="5" destOrd="0" presId="urn:microsoft.com/office/officeart/2005/8/layout/hProcess9"/>
    <dgm:cxn modelId="{4A99334B-2D57-4D8D-B240-9F17A9FC9269}" type="presParOf" srcId="{82FC75F0-BA3A-4276-B8F9-556FE517F8E1}" destId="{2CAA3E1D-7630-445D-BE31-E593315E0857}" srcOrd="6" destOrd="0" presId="urn:microsoft.com/office/officeart/2005/8/layout/hProcess9"/>
    <dgm:cxn modelId="{A7250117-83BE-47A3-B7C7-2313E17D556D}" type="presParOf" srcId="{82FC75F0-BA3A-4276-B8F9-556FE517F8E1}" destId="{44A60309-0AE0-4277-8881-CB0B9B995999}" srcOrd="7" destOrd="0" presId="urn:microsoft.com/office/officeart/2005/8/layout/hProcess9"/>
    <dgm:cxn modelId="{96D5A9F0-00E0-4A57-B365-EB852B57A9AF}" type="presParOf" srcId="{82FC75F0-BA3A-4276-B8F9-556FE517F8E1}" destId="{483D7847-6F88-4988-BF4C-396572C39164}" srcOrd="8" destOrd="0" presId="urn:microsoft.com/office/officeart/2005/8/layout/hProcess9"/>
  </dgm:cxnLst>
  <dgm:bg/>
  <dgm:whole/>
</dgm:dataModel>
</file>

<file path=ppt/diagrams/data4.xml><?xml version="1.0" encoding="utf-8"?>
<dgm:dataModel xmlns:dgm="http://schemas.openxmlformats.org/drawingml/2006/diagram" xmlns:a="http://schemas.openxmlformats.org/drawingml/2006/main">
  <dgm:ptLst>
    <dgm:pt modelId="{8E2F1859-828D-4743-8EF5-B43B3BABD319}" type="doc">
      <dgm:prSet loTypeId="urn:microsoft.com/office/officeart/2005/8/layout/hProcess9" loCatId="process" qsTypeId="urn:microsoft.com/office/officeart/2005/8/quickstyle/simple1" qsCatId="simple" csTypeId="urn:microsoft.com/office/officeart/2005/8/colors/accent2_1" csCatId="accent2" phldr="1"/>
      <dgm:spPr/>
      <dgm:t>
        <a:bodyPr/>
        <a:lstStyle/>
        <a:p>
          <a:endParaRPr lang="zh-CN" altLang="en-US"/>
        </a:p>
      </dgm:t>
    </dgm:pt>
    <dgm:pt modelId="{DB7ECD6A-1971-47FF-95BF-E40B7FFE53CF}">
      <dgm:prSet phldrT="[文本]" custT="1"/>
      <dgm:spPr>
        <a:solidFill>
          <a:schemeClr val="bg1"/>
        </a:solidFill>
      </dgm:spPr>
      <dgm:t>
        <a:bodyPr/>
        <a:lstStyle/>
        <a:p>
          <a:r>
            <a:rPr lang="zh-CN" altLang="en-US" sz="1800" b="1" dirty="0" smtClean="0">
              <a:solidFill>
                <a:schemeClr val="tx1"/>
              </a:solidFill>
            </a:rPr>
            <a:t>第一阶段</a:t>
          </a:r>
          <a:endParaRPr lang="en-US" altLang="zh-CN" sz="1800" b="1" dirty="0" smtClean="0">
            <a:solidFill>
              <a:schemeClr val="tx1"/>
            </a:solidFill>
          </a:endParaRPr>
        </a:p>
        <a:p>
          <a:r>
            <a:rPr lang="zh-CN" altLang="en-US" sz="2200" b="1" dirty="0" smtClean="0">
              <a:solidFill>
                <a:schemeClr val="tx1"/>
              </a:solidFill>
            </a:rPr>
            <a:t>启动过程</a:t>
          </a:r>
          <a:endParaRPr lang="zh-CN" altLang="en-US" sz="2200" b="1" dirty="0">
            <a:solidFill>
              <a:schemeClr val="tx1"/>
            </a:solidFill>
          </a:endParaRPr>
        </a:p>
      </dgm:t>
    </dgm:pt>
    <dgm:pt modelId="{182E58AD-4805-4E02-8B7A-14439425C8D2}" type="parTrans" cxnId="{870EA036-3BBC-49EB-A050-ADE72A3A1320}">
      <dgm:prSet/>
      <dgm:spPr/>
      <dgm:t>
        <a:bodyPr/>
        <a:lstStyle/>
        <a:p>
          <a:endParaRPr lang="zh-CN" altLang="en-US"/>
        </a:p>
      </dgm:t>
    </dgm:pt>
    <dgm:pt modelId="{1FD44DF7-CFD6-44A4-A206-069040C8369B}" type="sibTrans" cxnId="{870EA036-3BBC-49EB-A050-ADE72A3A1320}">
      <dgm:prSet/>
      <dgm:spPr/>
      <dgm:t>
        <a:bodyPr/>
        <a:lstStyle/>
        <a:p>
          <a:endParaRPr lang="zh-CN" altLang="en-US"/>
        </a:p>
      </dgm:t>
    </dgm:pt>
    <dgm:pt modelId="{C963C7AB-5715-4795-8C3C-ED1E35DAF90E}">
      <dgm:prSet phldrT="[文本]" custT="1"/>
      <dgm:spPr>
        <a:solidFill>
          <a:schemeClr val="bg1"/>
        </a:solidFill>
      </dgm:spPr>
      <dgm:t>
        <a:bodyPr/>
        <a:lstStyle/>
        <a:p>
          <a:r>
            <a:rPr lang="zh-CN" altLang="en-US" sz="1800" b="1" dirty="0" smtClean="0">
              <a:solidFill>
                <a:schemeClr val="tx1"/>
              </a:solidFill>
            </a:rPr>
            <a:t>第三阶段</a:t>
          </a:r>
          <a:endParaRPr lang="en-US" altLang="zh-CN" sz="1800" b="1" dirty="0" smtClean="0">
            <a:solidFill>
              <a:schemeClr val="tx1"/>
            </a:solidFill>
          </a:endParaRPr>
        </a:p>
        <a:p>
          <a:r>
            <a:rPr lang="zh-CN" altLang="en-US" sz="2200" b="1" dirty="0" smtClean="0">
              <a:solidFill>
                <a:schemeClr val="tx1"/>
              </a:solidFill>
            </a:rPr>
            <a:t>执行过程</a:t>
          </a:r>
          <a:endParaRPr lang="zh-CN" altLang="en-US" sz="2200" b="1" dirty="0">
            <a:solidFill>
              <a:schemeClr val="tx1"/>
            </a:solidFill>
          </a:endParaRPr>
        </a:p>
      </dgm:t>
    </dgm:pt>
    <dgm:pt modelId="{42DD1CD6-7AA8-48A9-8DBD-5B499B35F43C}" type="parTrans" cxnId="{9D5A9560-8B7A-4DEF-ABCE-AE92E54D405A}">
      <dgm:prSet/>
      <dgm:spPr/>
      <dgm:t>
        <a:bodyPr/>
        <a:lstStyle/>
        <a:p>
          <a:endParaRPr lang="zh-CN" altLang="en-US"/>
        </a:p>
      </dgm:t>
    </dgm:pt>
    <dgm:pt modelId="{E395E282-1C69-4251-93BD-0C7B59EC89E5}" type="sibTrans" cxnId="{9D5A9560-8B7A-4DEF-ABCE-AE92E54D405A}">
      <dgm:prSet/>
      <dgm:spPr/>
      <dgm:t>
        <a:bodyPr/>
        <a:lstStyle/>
        <a:p>
          <a:endParaRPr lang="zh-CN" altLang="en-US"/>
        </a:p>
      </dgm:t>
    </dgm:pt>
    <dgm:pt modelId="{42814291-E4F6-401C-B03D-1C0C83EBBE33}">
      <dgm:prSet phldrT="[文本]" custT="1"/>
      <dgm:spPr>
        <a:solidFill>
          <a:schemeClr val="bg1"/>
        </a:solidFill>
      </dgm:spPr>
      <dgm:t>
        <a:bodyPr/>
        <a:lstStyle/>
        <a:p>
          <a:r>
            <a:rPr lang="zh-CN" altLang="en-US" sz="1800" b="1" dirty="0" smtClean="0">
              <a:solidFill>
                <a:schemeClr val="tx1"/>
              </a:solidFill>
            </a:rPr>
            <a:t>第二阶段</a:t>
          </a:r>
          <a:endParaRPr lang="en-US" altLang="zh-CN" sz="1800" b="1" dirty="0" smtClean="0">
            <a:solidFill>
              <a:schemeClr val="tx1"/>
            </a:solidFill>
          </a:endParaRPr>
        </a:p>
        <a:p>
          <a:r>
            <a:rPr lang="zh-CN" altLang="en-US" sz="2200" b="1" dirty="0" smtClean="0">
              <a:solidFill>
                <a:schemeClr val="tx1"/>
              </a:solidFill>
            </a:rPr>
            <a:t>规划过程</a:t>
          </a:r>
          <a:endParaRPr lang="zh-CN" altLang="en-US" sz="2200" b="1" dirty="0">
            <a:solidFill>
              <a:schemeClr val="tx1"/>
            </a:solidFill>
          </a:endParaRPr>
        </a:p>
      </dgm:t>
    </dgm:pt>
    <dgm:pt modelId="{6AE5CB88-B3B4-4720-B706-126DAE98DEE1}" type="parTrans" cxnId="{5E62E198-A010-4B89-80E5-8477E9D0DE7F}">
      <dgm:prSet/>
      <dgm:spPr/>
      <dgm:t>
        <a:bodyPr/>
        <a:lstStyle/>
        <a:p>
          <a:endParaRPr lang="zh-CN" altLang="en-US"/>
        </a:p>
      </dgm:t>
    </dgm:pt>
    <dgm:pt modelId="{E9E18414-07C9-473F-869D-3089D314B7D1}" type="sibTrans" cxnId="{5E62E198-A010-4B89-80E5-8477E9D0DE7F}">
      <dgm:prSet/>
      <dgm:spPr/>
      <dgm:t>
        <a:bodyPr/>
        <a:lstStyle/>
        <a:p>
          <a:endParaRPr lang="zh-CN" altLang="en-US"/>
        </a:p>
      </dgm:t>
    </dgm:pt>
    <dgm:pt modelId="{43DED7F9-93D3-4080-8DFB-D1F54300D26D}">
      <dgm:prSet phldrT="[文本]" custT="1"/>
      <dgm:spPr/>
      <dgm:t>
        <a:bodyPr/>
        <a:lstStyle/>
        <a:p>
          <a:r>
            <a:rPr lang="zh-CN" altLang="en-US" sz="1800" b="1" dirty="0" smtClean="0"/>
            <a:t>第五阶段</a:t>
          </a:r>
          <a:endParaRPr lang="en-US" altLang="zh-CN" sz="1800" b="1" dirty="0" smtClean="0"/>
        </a:p>
        <a:p>
          <a:r>
            <a:rPr lang="zh-CN" altLang="en-US" sz="2200" b="1" dirty="0" smtClean="0"/>
            <a:t>收尾过程</a:t>
          </a:r>
          <a:endParaRPr lang="zh-CN" altLang="en-US" sz="2200" b="1" dirty="0"/>
        </a:p>
      </dgm:t>
    </dgm:pt>
    <dgm:pt modelId="{BA5D9FA2-78EF-48CA-89AF-87F6B797130A}" type="parTrans" cxnId="{C68A326C-A3B6-42CC-9A9B-AD2812C1C13C}">
      <dgm:prSet/>
      <dgm:spPr/>
      <dgm:t>
        <a:bodyPr/>
        <a:lstStyle/>
        <a:p>
          <a:endParaRPr lang="zh-CN" altLang="en-US"/>
        </a:p>
      </dgm:t>
    </dgm:pt>
    <dgm:pt modelId="{B97D6EC1-6561-40D2-A397-7F4D51AC6639}" type="sibTrans" cxnId="{C68A326C-A3B6-42CC-9A9B-AD2812C1C13C}">
      <dgm:prSet/>
      <dgm:spPr/>
      <dgm:t>
        <a:bodyPr/>
        <a:lstStyle/>
        <a:p>
          <a:endParaRPr lang="zh-CN" altLang="en-US"/>
        </a:p>
      </dgm:t>
    </dgm:pt>
    <dgm:pt modelId="{02787B57-FC12-4CF8-9207-65177FF55474}">
      <dgm:prSet phldrT="[文本]" custT="1"/>
      <dgm:spPr>
        <a:solidFill>
          <a:srgbClr val="0070C0"/>
        </a:solidFill>
      </dgm:spPr>
      <dgm:t>
        <a:bodyPr/>
        <a:lstStyle/>
        <a:p>
          <a:r>
            <a:rPr lang="zh-CN" altLang="en-US" sz="1800" b="1" dirty="0" smtClean="0">
              <a:solidFill>
                <a:schemeClr val="bg1"/>
              </a:solidFill>
            </a:rPr>
            <a:t>第四阶段</a:t>
          </a:r>
          <a:endParaRPr lang="en-US" altLang="zh-CN" sz="1800" b="1" dirty="0" smtClean="0">
            <a:solidFill>
              <a:schemeClr val="bg1"/>
            </a:solidFill>
          </a:endParaRPr>
        </a:p>
        <a:p>
          <a:r>
            <a:rPr lang="zh-CN" altLang="en-US" sz="2300" b="1" dirty="0" smtClean="0">
              <a:solidFill>
                <a:schemeClr val="bg1"/>
              </a:solidFill>
            </a:rPr>
            <a:t>监控过程</a:t>
          </a:r>
          <a:endParaRPr lang="zh-CN" altLang="en-US" sz="2300" b="1" dirty="0">
            <a:solidFill>
              <a:schemeClr val="bg1"/>
            </a:solidFill>
          </a:endParaRPr>
        </a:p>
      </dgm:t>
    </dgm:pt>
    <dgm:pt modelId="{0CD16C7E-E8B5-418A-9311-0736B2315A9B}" type="parTrans" cxnId="{7EB6C215-BB8D-4A48-8FEB-C0C8B5A673B0}">
      <dgm:prSet/>
      <dgm:spPr/>
      <dgm:t>
        <a:bodyPr/>
        <a:lstStyle/>
        <a:p>
          <a:endParaRPr lang="zh-CN" altLang="en-US"/>
        </a:p>
      </dgm:t>
    </dgm:pt>
    <dgm:pt modelId="{AE4ACFEC-80FB-4526-A9A3-22E9FA0F84F7}" type="sibTrans" cxnId="{7EB6C215-BB8D-4A48-8FEB-C0C8B5A673B0}">
      <dgm:prSet/>
      <dgm:spPr/>
      <dgm:t>
        <a:bodyPr/>
        <a:lstStyle/>
        <a:p>
          <a:endParaRPr lang="zh-CN" altLang="en-US"/>
        </a:p>
      </dgm:t>
    </dgm:pt>
    <dgm:pt modelId="{635F61AB-ECD1-4828-8E2D-8575820F1041}" type="pres">
      <dgm:prSet presAssocID="{8E2F1859-828D-4743-8EF5-B43B3BABD319}" presName="CompostProcess" presStyleCnt="0">
        <dgm:presLayoutVars>
          <dgm:dir/>
          <dgm:resizeHandles val="exact"/>
        </dgm:presLayoutVars>
      </dgm:prSet>
      <dgm:spPr/>
      <dgm:t>
        <a:bodyPr/>
        <a:lstStyle/>
        <a:p>
          <a:endParaRPr lang="zh-CN" altLang="en-US"/>
        </a:p>
      </dgm:t>
    </dgm:pt>
    <dgm:pt modelId="{B953C796-F83C-48F0-8F56-DAE62B357650}" type="pres">
      <dgm:prSet presAssocID="{8E2F1859-828D-4743-8EF5-B43B3BABD319}" presName="arrow" presStyleLbl="bgShp" presStyleIdx="0" presStyleCnt="1" custScaleX="117647" custLinFactNeighborX="2986"/>
      <dgm:spPr/>
      <dgm:t>
        <a:bodyPr/>
        <a:lstStyle/>
        <a:p>
          <a:endParaRPr lang="zh-CN" altLang="en-US"/>
        </a:p>
      </dgm:t>
    </dgm:pt>
    <dgm:pt modelId="{82FC75F0-BA3A-4276-B8F9-556FE517F8E1}" type="pres">
      <dgm:prSet presAssocID="{8E2F1859-828D-4743-8EF5-B43B3BABD319}" presName="linearProcess" presStyleCnt="0"/>
      <dgm:spPr/>
    </dgm:pt>
    <dgm:pt modelId="{67B02ED5-09E0-4A54-A8A4-8318097BFB63}" type="pres">
      <dgm:prSet presAssocID="{DB7ECD6A-1971-47FF-95BF-E40B7FFE53CF}" presName="textNode" presStyleLbl="node1" presStyleIdx="0" presStyleCnt="5" custScaleX="70756" custLinFactX="-38873" custLinFactNeighborX="-100000" custLinFactNeighborY="1314">
        <dgm:presLayoutVars>
          <dgm:bulletEnabled val="1"/>
        </dgm:presLayoutVars>
      </dgm:prSet>
      <dgm:spPr/>
      <dgm:t>
        <a:bodyPr/>
        <a:lstStyle/>
        <a:p>
          <a:endParaRPr lang="zh-CN" altLang="en-US"/>
        </a:p>
      </dgm:t>
    </dgm:pt>
    <dgm:pt modelId="{2598CFF0-0349-443C-A98E-D1860F6EA5A2}" type="pres">
      <dgm:prSet presAssocID="{1FD44DF7-CFD6-44A4-A206-069040C8369B}" presName="sibTrans" presStyleCnt="0"/>
      <dgm:spPr/>
    </dgm:pt>
    <dgm:pt modelId="{D798C4DD-FF31-49EA-8817-25258E3AFDFA}" type="pres">
      <dgm:prSet presAssocID="{C963C7AB-5715-4795-8C3C-ED1E35DAF90E}" presName="textNode" presStyleLbl="node1" presStyleIdx="1" presStyleCnt="5" custScaleX="72188" custLinFactX="65799" custLinFactNeighborX="100000" custLinFactNeighborY="1314">
        <dgm:presLayoutVars>
          <dgm:bulletEnabled val="1"/>
        </dgm:presLayoutVars>
      </dgm:prSet>
      <dgm:spPr/>
      <dgm:t>
        <a:bodyPr/>
        <a:lstStyle/>
        <a:p>
          <a:endParaRPr lang="zh-CN" altLang="en-US"/>
        </a:p>
      </dgm:t>
    </dgm:pt>
    <dgm:pt modelId="{1960C833-8C87-4EC5-B2F1-45EDB0708DCA}" type="pres">
      <dgm:prSet presAssocID="{E395E282-1C69-4251-93BD-0C7B59EC89E5}" presName="sibTrans" presStyleCnt="0"/>
      <dgm:spPr/>
    </dgm:pt>
    <dgm:pt modelId="{B0F076DF-32B7-4C32-9DD9-EF86FBCA659F}" type="pres">
      <dgm:prSet presAssocID="{02787B57-FC12-4CF8-9207-65177FF55474}" presName="textNode" presStyleLbl="node1" presStyleIdx="2" presStyleCnt="5" custScaleX="72188" custLinFactX="60976" custLinFactNeighborX="100000" custLinFactNeighborY="1314">
        <dgm:presLayoutVars>
          <dgm:bulletEnabled val="1"/>
        </dgm:presLayoutVars>
      </dgm:prSet>
      <dgm:spPr/>
      <dgm:t>
        <a:bodyPr/>
        <a:lstStyle/>
        <a:p>
          <a:endParaRPr lang="zh-CN" altLang="en-US"/>
        </a:p>
      </dgm:t>
    </dgm:pt>
    <dgm:pt modelId="{0CCFE5BE-426F-4015-B381-A335ED0A7816}" type="pres">
      <dgm:prSet presAssocID="{AE4ACFEC-80FB-4526-A9A3-22E9FA0F84F7}" presName="sibTrans" presStyleCnt="0"/>
      <dgm:spPr/>
    </dgm:pt>
    <dgm:pt modelId="{2CAA3E1D-7630-445D-BE31-E593315E0857}" type="pres">
      <dgm:prSet presAssocID="{42814291-E4F6-401C-B03D-1C0C83EBBE33}" presName="textNode" presStyleLbl="node1" presStyleIdx="3" presStyleCnt="5" custScaleX="75672" custLinFactX="-148537" custLinFactNeighborX="-200000" custLinFactNeighborY="1314">
        <dgm:presLayoutVars>
          <dgm:bulletEnabled val="1"/>
        </dgm:presLayoutVars>
      </dgm:prSet>
      <dgm:spPr/>
      <dgm:t>
        <a:bodyPr/>
        <a:lstStyle/>
        <a:p>
          <a:endParaRPr lang="zh-CN" altLang="en-US"/>
        </a:p>
      </dgm:t>
    </dgm:pt>
    <dgm:pt modelId="{44A60309-0AE0-4277-8881-CB0B9B995999}" type="pres">
      <dgm:prSet presAssocID="{E9E18414-07C9-473F-869D-3089D314B7D1}" presName="sibTrans" presStyleCnt="0"/>
      <dgm:spPr/>
    </dgm:pt>
    <dgm:pt modelId="{483D7847-6F88-4988-BF4C-396572C39164}" type="pres">
      <dgm:prSet presAssocID="{43DED7F9-93D3-4080-8DFB-D1F54300D26D}" presName="textNode" presStyleLbl="node1" presStyleIdx="4" presStyleCnt="5" custScaleX="72691" custLinFactX="-6380" custLinFactNeighborX="-100000" custLinFactNeighborY="1314">
        <dgm:presLayoutVars>
          <dgm:bulletEnabled val="1"/>
        </dgm:presLayoutVars>
      </dgm:prSet>
      <dgm:spPr/>
      <dgm:t>
        <a:bodyPr/>
        <a:lstStyle/>
        <a:p>
          <a:endParaRPr lang="zh-CN" altLang="en-US"/>
        </a:p>
      </dgm:t>
    </dgm:pt>
  </dgm:ptLst>
  <dgm:cxnLst>
    <dgm:cxn modelId="{108F8965-53F8-4FA4-9305-73C891282B52}" type="presOf" srcId="{8E2F1859-828D-4743-8EF5-B43B3BABD319}" destId="{635F61AB-ECD1-4828-8E2D-8575820F1041}" srcOrd="0" destOrd="0" presId="urn:microsoft.com/office/officeart/2005/8/layout/hProcess9"/>
    <dgm:cxn modelId="{8C87DFE2-0E3E-4B1E-BAAC-66262FD457BF}" type="presOf" srcId="{DB7ECD6A-1971-47FF-95BF-E40B7FFE53CF}" destId="{67B02ED5-09E0-4A54-A8A4-8318097BFB63}" srcOrd="0" destOrd="0" presId="urn:microsoft.com/office/officeart/2005/8/layout/hProcess9"/>
    <dgm:cxn modelId="{9D5A9560-8B7A-4DEF-ABCE-AE92E54D405A}" srcId="{8E2F1859-828D-4743-8EF5-B43B3BABD319}" destId="{C963C7AB-5715-4795-8C3C-ED1E35DAF90E}" srcOrd="1" destOrd="0" parTransId="{42DD1CD6-7AA8-48A9-8DBD-5B499B35F43C}" sibTransId="{E395E282-1C69-4251-93BD-0C7B59EC89E5}"/>
    <dgm:cxn modelId="{870EA036-3BBC-49EB-A050-ADE72A3A1320}" srcId="{8E2F1859-828D-4743-8EF5-B43B3BABD319}" destId="{DB7ECD6A-1971-47FF-95BF-E40B7FFE53CF}" srcOrd="0" destOrd="0" parTransId="{182E58AD-4805-4E02-8B7A-14439425C8D2}" sibTransId="{1FD44DF7-CFD6-44A4-A206-069040C8369B}"/>
    <dgm:cxn modelId="{7EB6C215-BB8D-4A48-8FEB-C0C8B5A673B0}" srcId="{8E2F1859-828D-4743-8EF5-B43B3BABD319}" destId="{02787B57-FC12-4CF8-9207-65177FF55474}" srcOrd="2" destOrd="0" parTransId="{0CD16C7E-E8B5-418A-9311-0736B2315A9B}" sibTransId="{AE4ACFEC-80FB-4526-A9A3-22E9FA0F84F7}"/>
    <dgm:cxn modelId="{412C6C8B-2005-4601-916D-0D3D1FD45157}" type="presOf" srcId="{42814291-E4F6-401C-B03D-1C0C83EBBE33}" destId="{2CAA3E1D-7630-445D-BE31-E593315E0857}" srcOrd="0" destOrd="0" presId="urn:microsoft.com/office/officeart/2005/8/layout/hProcess9"/>
    <dgm:cxn modelId="{5E62E198-A010-4B89-80E5-8477E9D0DE7F}" srcId="{8E2F1859-828D-4743-8EF5-B43B3BABD319}" destId="{42814291-E4F6-401C-B03D-1C0C83EBBE33}" srcOrd="3" destOrd="0" parTransId="{6AE5CB88-B3B4-4720-B706-126DAE98DEE1}" sibTransId="{E9E18414-07C9-473F-869D-3089D314B7D1}"/>
    <dgm:cxn modelId="{C68A326C-A3B6-42CC-9A9B-AD2812C1C13C}" srcId="{8E2F1859-828D-4743-8EF5-B43B3BABD319}" destId="{43DED7F9-93D3-4080-8DFB-D1F54300D26D}" srcOrd="4" destOrd="0" parTransId="{BA5D9FA2-78EF-48CA-89AF-87F6B797130A}" sibTransId="{B97D6EC1-6561-40D2-A397-7F4D51AC6639}"/>
    <dgm:cxn modelId="{4007AF8D-964B-432F-926A-F224E7BA64C8}" type="presOf" srcId="{02787B57-FC12-4CF8-9207-65177FF55474}" destId="{B0F076DF-32B7-4C32-9DD9-EF86FBCA659F}" srcOrd="0" destOrd="0" presId="urn:microsoft.com/office/officeart/2005/8/layout/hProcess9"/>
    <dgm:cxn modelId="{1C8F79D4-3FB6-40E9-9C24-E55548455957}" type="presOf" srcId="{43DED7F9-93D3-4080-8DFB-D1F54300D26D}" destId="{483D7847-6F88-4988-BF4C-396572C39164}" srcOrd="0" destOrd="0" presId="urn:microsoft.com/office/officeart/2005/8/layout/hProcess9"/>
    <dgm:cxn modelId="{411C6047-1D63-4192-AE98-79FE8A38A6D3}" type="presOf" srcId="{C963C7AB-5715-4795-8C3C-ED1E35DAF90E}" destId="{D798C4DD-FF31-49EA-8817-25258E3AFDFA}" srcOrd="0" destOrd="0" presId="urn:microsoft.com/office/officeart/2005/8/layout/hProcess9"/>
    <dgm:cxn modelId="{1CFD3E9C-7BC5-49A0-94FC-8DF819DE82C5}" type="presParOf" srcId="{635F61AB-ECD1-4828-8E2D-8575820F1041}" destId="{B953C796-F83C-48F0-8F56-DAE62B357650}" srcOrd="0" destOrd="0" presId="urn:microsoft.com/office/officeart/2005/8/layout/hProcess9"/>
    <dgm:cxn modelId="{6BB2ADC2-54E4-4FA3-8761-01C29B6C3B89}" type="presParOf" srcId="{635F61AB-ECD1-4828-8E2D-8575820F1041}" destId="{82FC75F0-BA3A-4276-B8F9-556FE517F8E1}" srcOrd="1" destOrd="0" presId="urn:microsoft.com/office/officeart/2005/8/layout/hProcess9"/>
    <dgm:cxn modelId="{C31F067B-C9BB-47BA-83D4-0DB9E04938A8}" type="presParOf" srcId="{82FC75F0-BA3A-4276-B8F9-556FE517F8E1}" destId="{67B02ED5-09E0-4A54-A8A4-8318097BFB63}" srcOrd="0" destOrd="0" presId="urn:microsoft.com/office/officeart/2005/8/layout/hProcess9"/>
    <dgm:cxn modelId="{81DD0B54-7980-4662-BBA2-1C67F30BD3ED}" type="presParOf" srcId="{82FC75F0-BA3A-4276-B8F9-556FE517F8E1}" destId="{2598CFF0-0349-443C-A98E-D1860F6EA5A2}" srcOrd="1" destOrd="0" presId="urn:microsoft.com/office/officeart/2005/8/layout/hProcess9"/>
    <dgm:cxn modelId="{FA7C572B-FC18-4BCE-B5B3-26477C37D2C9}" type="presParOf" srcId="{82FC75F0-BA3A-4276-B8F9-556FE517F8E1}" destId="{D798C4DD-FF31-49EA-8817-25258E3AFDFA}" srcOrd="2" destOrd="0" presId="urn:microsoft.com/office/officeart/2005/8/layout/hProcess9"/>
    <dgm:cxn modelId="{C699E57D-045E-4837-9404-06797DA7FE98}" type="presParOf" srcId="{82FC75F0-BA3A-4276-B8F9-556FE517F8E1}" destId="{1960C833-8C87-4EC5-B2F1-45EDB0708DCA}" srcOrd="3" destOrd="0" presId="urn:microsoft.com/office/officeart/2005/8/layout/hProcess9"/>
    <dgm:cxn modelId="{D7294260-3561-41C3-BDFF-0C1C8AED200B}" type="presParOf" srcId="{82FC75F0-BA3A-4276-B8F9-556FE517F8E1}" destId="{B0F076DF-32B7-4C32-9DD9-EF86FBCA659F}" srcOrd="4" destOrd="0" presId="urn:microsoft.com/office/officeart/2005/8/layout/hProcess9"/>
    <dgm:cxn modelId="{C7ED5D52-7414-443D-9F35-6E92B343A517}" type="presParOf" srcId="{82FC75F0-BA3A-4276-B8F9-556FE517F8E1}" destId="{0CCFE5BE-426F-4015-B381-A335ED0A7816}" srcOrd="5" destOrd="0" presId="urn:microsoft.com/office/officeart/2005/8/layout/hProcess9"/>
    <dgm:cxn modelId="{AEE78786-BCBB-446E-B324-851DE28B181B}" type="presParOf" srcId="{82FC75F0-BA3A-4276-B8F9-556FE517F8E1}" destId="{2CAA3E1D-7630-445D-BE31-E593315E0857}" srcOrd="6" destOrd="0" presId="urn:microsoft.com/office/officeart/2005/8/layout/hProcess9"/>
    <dgm:cxn modelId="{6E1EB787-31B4-4A57-AFC5-2B0A25FCB486}" type="presParOf" srcId="{82FC75F0-BA3A-4276-B8F9-556FE517F8E1}" destId="{44A60309-0AE0-4277-8881-CB0B9B995999}" srcOrd="7" destOrd="0" presId="urn:microsoft.com/office/officeart/2005/8/layout/hProcess9"/>
    <dgm:cxn modelId="{F7F11AE7-781A-4EFB-A94F-FA1FA4CBDD9A}" type="presParOf" srcId="{82FC75F0-BA3A-4276-B8F9-556FE517F8E1}" destId="{483D7847-6F88-4988-BF4C-396572C39164}" srcOrd="8" destOrd="0" presId="urn:microsoft.com/office/officeart/2005/8/layout/hProcess9"/>
  </dgm:cxnLst>
  <dgm:bg/>
  <dgm:whole/>
</dgm:dataModel>
</file>

<file path=ppt/diagrams/data5.xml><?xml version="1.0" encoding="utf-8"?>
<dgm:dataModel xmlns:dgm="http://schemas.openxmlformats.org/drawingml/2006/diagram" xmlns:a="http://schemas.openxmlformats.org/drawingml/2006/main">
  <dgm:ptLst>
    <dgm:pt modelId="{8E2F1859-828D-4743-8EF5-B43B3BABD319}" type="doc">
      <dgm:prSet loTypeId="urn:microsoft.com/office/officeart/2005/8/layout/hProcess9" loCatId="process" qsTypeId="urn:microsoft.com/office/officeart/2005/8/quickstyle/simple1" qsCatId="simple" csTypeId="urn:microsoft.com/office/officeart/2005/8/colors/accent2_1" csCatId="accent2" phldr="1"/>
      <dgm:spPr/>
      <dgm:t>
        <a:bodyPr/>
        <a:lstStyle/>
        <a:p>
          <a:endParaRPr lang="zh-CN" altLang="en-US"/>
        </a:p>
      </dgm:t>
    </dgm:pt>
    <dgm:pt modelId="{DB7ECD6A-1971-47FF-95BF-E40B7FFE53CF}">
      <dgm:prSet phldrT="[文本]" custT="1"/>
      <dgm:spPr>
        <a:solidFill>
          <a:schemeClr val="bg1"/>
        </a:solidFill>
      </dgm:spPr>
      <dgm:t>
        <a:bodyPr/>
        <a:lstStyle/>
        <a:p>
          <a:r>
            <a:rPr lang="zh-CN" altLang="en-US" sz="1800" b="1" dirty="0" smtClean="0">
              <a:solidFill>
                <a:schemeClr val="tx1"/>
              </a:solidFill>
            </a:rPr>
            <a:t>第一阶段</a:t>
          </a:r>
          <a:endParaRPr lang="en-US" altLang="zh-CN" sz="1800" b="1" dirty="0" smtClean="0">
            <a:solidFill>
              <a:schemeClr val="tx1"/>
            </a:solidFill>
          </a:endParaRPr>
        </a:p>
        <a:p>
          <a:r>
            <a:rPr lang="zh-CN" altLang="en-US" sz="2200" b="1" dirty="0" smtClean="0">
              <a:solidFill>
                <a:schemeClr val="tx1"/>
              </a:solidFill>
            </a:rPr>
            <a:t>启动过程</a:t>
          </a:r>
          <a:endParaRPr lang="zh-CN" altLang="en-US" sz="2200" b="1" dirty="0">
            <a:solidFill>
              <a:schemeClr val="tx1"/>
            </a:solidFill>
          </a:endParaRPr>
        </a:p>
      </dgm:t>
    </dgm:pt>
    <dgm:pt modelId="{182E58AD-4805-4E02-8B7A-14439425C8D2}" type="parTrans" cxnId="{870EA036-3BBC-49EB-A050-ADE72A3A1320}">
      <dgm:prSet/>
      <dgm:spPr/>
      <dgm:t>
        <a:bodyPr/>
        <a:lstStyle/>
        <a:p>
          <a:endParaRPr lang="zh-CN" altLang="en-US"/>
        </a:p>
      </dgm:t>
    </dgm:pt>
    <dgm:pt modelId="{1FD44DF7-CFD6-44A4-A206-069040C8369B}" type="sibTrans" cxnId="{870EA036-3BBC-49EB-A050-ADE72A3A1320}">
      <dgm:prSet/>
      <dgm:spPr/>
      <dgm:t>
        <a:bodyPr/>
        <a:lstStyle/>
        <a:p>
          <a:endParaRPr lang="zh-CN" altLang="en-US"/>
        </a:p>
      </dgm:t>
    </dgm:pt>
    <dgm:pt modelId="{C963C7AB-5715-4795-8C3C-ED1E35DAF90E}">
      <dgm:prSet phldrT="[文本]" custT="1"/>
      <dgm:spPr>
        <a:solidFill>
          <a:schemeClr val="bg1"/>
        </a:solidFill>
      </dgm:spPr>
      <dgm:t>
        <a:bodyPr/>
        <a:lstStyle/>
        <a:p>
          <a:r>
            <a:rPr lang="zh-CN" altLang="en-US" sz="1800" b="1" dirty="0" smtClean="0">
              <a:solidFill>
                <a:schemeClr val="tx1"/>
              </a:solidFill>
            </a:rPr>
            <a:t>第三阶段</a:t>
          </a:r>
          <a:endParaRPr lang="en-US" altLang="zh-CN" sz="1800" b="1" dirty="0" smtClean="0">
            <a:solidFill>
              <a:schemeClr val="tx1"/>
            </a:solidFill>
          </a:endParaRPr>
        </a:p>
        <a:p>
          <a:r>
            <a:rPr lang="zh-CN" altLang="en-US" sz="2200" b="1" dirty="0" smtClean="0">
              <a:solidFill>
                <a:schemeClr val="tx1"/>
              </a:solidFill>
            </a:rPr>
            <a:t>执行过程</a:t>
          </a:r>
          <a:endParaRPr lang="zh-CN" altLang="en-US" sz="2200" b="1" dirty="0">
            <a:solidFill>
              <a:schemeClr val="tx1"/>
            </a:solidFill>
          </a:endParaRPr>
        </a:p>
      </dgm:t>
    </dgm:pt>
    <dgm:pt modelId="{42DD1CD6-7AA8-48A9-8DBD-5B499B35F43C}" type="parTrans" cxnId="{9D5A9560-8B7A-4DEF-ABCE-AE92E54D405A}">
      <dgm:prSet/>
      <dgm:spPr/>
      <dgm:t>
        <a:bodyPr/>
        <a:lstStyle/>
        <a:p>
          <a:endParaRPr lang="zh-CN" altLang="en-US"/>
        </a:p>
      </dgm:t>
    </dgm:pt>
    <dgm:pt modelId="{E395E282-1C69-4251-93BD-0C7B59EC89E5}" type="sibTrans" cxnId="{9D5A9560-8B7A-4DEF-ABCE-AE92E54D405A}">
      <dgm:prSet/>
      <dgm:spPr/>
      <dgm:t>
        <a:bodyPr/>
        <a:lstStyle/>
        <a:p>
          <a:endParaRPr lang="zh-CN" altLang="en-US"/>
        </a:p>
      </dgm:t>
    </dgm:pt>
    <dgm:pt modelId="{42814291-E4F6-401C-B03D-1C0C83EBBE33}">
      <dgm:prSet phldrT="[文本]" custT="1"/>
      <dgm:spPr>
        <a:solidFill>
          <a:schemeClr val="bg1"/>
        </a:solidFill>
      </dgm:spPr>
      <dgm:t>
        <a:bodyPr/>
        <a:lstStyle/>
        <a:p>
          <a:r>
            <a:rPr lang="zh-CN" altLang="en-US" sz="1800" b="1" dirty="0" smtClean="0">
              <a:solidFill>
                <a:schemeClr val="tx1"/>
              </a:solidFill>
            </a:rPr>
            <a:t>第二阶段</a:t>
          </a:r>
          <a:endParaRPr lang="en-US" altLang="zh-CN" sz="1800" b="1" dirty="0" smtClean="0">
            <a:solidFill>
              <a:schemeClr val="tx1"/>
            </a:solidFill>
          </a:endParaRPr>
        </a:p>
        <a:p>
          <a:r>
            <a:rPr lang="zh-CN" altLang="en-US" sz="2200" b="1" dirty="0" smtClean="0">
              <a:solidFill>
                <a:schemeClr val="tx1"/>
              </a:solidFill>
            </a:rPr>
            <a:t>规划过程</a:t>
          </a:r>
          <a:endParaRPr lang="zh-CN" altLang="en-US" sz="2200" b="1" dirty="0">
            <a:solidFill>
              <a:schemeClr val="tx1"/>
            </a:solidFill>
          </a:endParaRPr>
        </a:p>
      </dgm:t>
    </dgm:pt>
    <dgm:pt modelId="{6AE5CB88-B3B4-4720-B706-126DAE98DEE1}" type="parTrans" cxnId="{5E62E198-A010-4B89-80E5-8477E9D0DE7F}">
      <dgm:prSet/>
      <dgm:spPr/>
      <dgm:t>
        <a:bodyPr/>
        <a:lstStyle/>
        <a:p>
          <a:endParaRPr lang="zh-CN" altLang="en-US"/>
        </a:p>
      </dgm:t>
    </dgm:pt>
    <dgm:pt modelId="{E9E18414-07C9-473F-869D-3089D314B7D1}" type="sibTrans" cxnId="{5E62E198-A010-4B89-80E5-8477E9D0DE7F}">
      <dgm:prSet/>
      <dgm:spPr/>
      <dgm:t>
        <a:bodyPr/>
        <a:lstStyle/>
        <a:p>
          <a:endParaRPr lang="zh-CN" altLang="en-US"/>
        </a:p>
      </dgm:t>
    </dgm:pt>
    <dgm:pt modelId="{43DED7F9-93D3-4080-8DFB-D1F54300D26D}">
      <dgm:prSet phldrT="[文本]" custT="1"/>
      <dgm:spPr>
        <a:solidFill>
          <a:srgbClr val="0070C0"/>
        </a:solidFill>
      </dgm:spPr>
      <dgm:t>
        <a:bodyPr/>
        <a:lstStyle/>
        <a:p>
          <a:r>
            <a:rPr lang="zh-CN" altLang="en-US" sz="1800" b="1" dirty="0" smtClean="0">
              <a:solidFill>
                <a:schemeClr val="bg1"/>
              </a:solidFill>
            </a:rPr>
            <a:t>第五阶段</a:t>
          </a:r>
          <a:endParaRPr lang="en-US" altLang="zh-CN" sz="1800" b="1" dirty="0" smtClean="0">
            <a:solidFill>
              <a:schemeClr val="bg1"/>
            </a:solidFill>
          </a:endParaRPr>
        </a:p>
        <a:p>
          <a:r>
            <a:rPr lang="zh-CN" altLang="en-US" sz="2200" b="1" dirty="0" smtClean="0">
              <a:solidFill>
                <a:schemeClr val="bg1"/>
              </a:solidFill>
            </a:rPr>
            <a:t>收尾过程</a:t>
          </a:r>
          <a:endParaRPr lang="zh-CN" altLang="en-US" sz="2200" b="1" dirty="0">
            <a:solidFill>
              <a:schemeClr val="bg1"/>
            </a:solidFill>
          </a:endParaRPr>
        </a:p>
      </dgm:t>
    </dgm:pt>
    <dgm:pt modelId="{BA5D9FA2-78EF-48CA-89AF-87F6B797130A}" type="parTrans" cxnId="{C68A326C-A3B6-42CC-9A9B-AD2812C1C13C}">
      <dgm:prSet/>
      <dgm:spPr/>
      <dgm:t>
        <a:bodyPr/>
        <a:lstStyle/>
        <a:p>
          <a:endParaRPr lang="zh-CN" altLang="en-US"/>
        </a:p>
      </dgm:t>
    </dgm:pt>
    <dgm:pt modelId="{B97D6EC1-6561-40D2-A397-7F4D51AC6639}" type="sibTrans" cxnId="{C68A326C-A3B6-42CC-9A9B-AD2812C1C13C}">
      <dgm:prSet/>
      <dgm:spPr/>
      <dgm:t>
        <a:bodyPr/>
        <a:lstStyle/>
        <a:p>
          <a:endParaRPr lang="zh-CN" altLang="en-US"/>
        </a:p>
      </dgm:t>
    </dgm:pt>
    <dgm:pt modelId="{02787B57-FC12-4CF8-9207-65177FF55474}">
      <dgm:prSet phldrT="[文本]" custT="1"/>
      <dgm:spPr/>
      <dgm:t>
        <a:bodyPr/>
        <a:lstStyle/>
        <a:p>
          <a:r>
            <a:rPr lang="zh-CN" altLang="en-US" sz="1800" b="1" dirty="0" smtClean="0"/>
            <a:t>第四阶段</a:t>
          </a:r>
          <a:endParaRPr lang="en-US" altLang="zh-CN" sz="1800" b="1" dirty="0" smtClean="0"/>
        </a:p>
        <a:p>
          <a:r>
            <a:rPr lang="zh-CN" altLang="en-US" sz="2300" b="1" dirty="0" smtClean="0"/>
            <a:t>监控过程</a:t>
          </a:r>
          <a:endParaRPr lang="zh-CN" altLang="en-US" sz="2300" b="1" dirty="0"/>
        </a:p>
      </dgm:t>
    </dgm:pt>
    <dgm:pt modelId="{0CD16C7E-E8B5-418A-9311-0736B2315A9B}" type="parTrans" cxnId="{7EB6C215-BB8D-4A48-8FEB-C0C8B5A673B0}">
      <dgm:prSet/>
      <dgm:spPr/>
      <dgm:t>
        <a:bodyPr/>
        <a:lstStyle/>
        <a:p>
          <a:endParaRPr lang="zh-CN" altLang="en-US"/>
        </a:p>
      </dgm:t>
    </dgm:pt>
    <dgm:pt modelId="{AE4ACFEC-80FB-4526-A9A3-22E9FA0F84F7}" type="sibTrans" cxnId="{7EB6C215-BB8D-4A48-8FEB-C0C8B5A673B0}">
      <dgm:prSet/>
      <dgm:spPr/>
      <dgm:t>
        <a:bodyPr/>
        <a:lstStyle/>
        <a:p>
          <a:endParaRPr lang="zh-CN" altLang="en-US"/>
        </a:p>
      </dgm:t>
    </dgm:pt>
    <dgm:pt modelId="{635F61AB-ECD1-4828-8E2D-8575820F1041}" type="pres">
      <dgm:prSet presAssocID="{8E2F1859-828D-4743-8EF5-B43B3BABD319}" presName="CompostProcess" presStyleCnt="0">
        <dgm:presLayoutVars>
          <dgm:dir/>
          <dgm:resizeHandles val="exact"/>
        </dgm:presLayoutVars>
      </dgm:prSet>
      <dgm:spPr/>
      <dgm:t>
        <a:bodyPr/>
        <a:lstStyle/>
        <a:p>
          <a:endParaRPr lang="zh-CN" altLang="en-US"/>
        </a:p>
      </dgm:t>
    </dgm:pt>
    <dgm:pt modelId="{B953C796-F83C-48F0-8F56-DAE62B357650}" type="pres">
      <dgm:prSet presAssocID="{8E2F1859-828D-4743-8EF5-B43B3BABD319}" presName="arrow" presStyleLbl="bgShp" presStyleIdx="0" presStyleCnt="1" custScaleX="117647" custLinFactNeighborX="2986"/>
      <dgm:spPr/>
      <dgm:t>
        <a:bodyPr/>
        <a:lstStyle/>
        <a:p>
          <a:endParaRPr lang="zh-CN" altLang="en-US"/>
        </a:p>
      </dgm:t>
    </dgm:pt>
    <dgm:pt modelId="{82FC75F0-BA3A-4276-B8F9-556FE517F8E1}" type="pres">
      <dgm:prSet presAssocID="{8E2F1859-828D-4743-8EF5-B43B3BABD319}" presName="linearProcess" presStyleCnt="0"/>
      <dgm:spPr/>
    </dgm:pt>
    <dgm:pt modelId="{67B02ED5-09E0-4A54-A8A4-8318097BFB63}" type="pres">
      <dgm:prSet presAssocID="{DB7ECD6A-1971-47FF-95BF-E40B7FFE53CF}" presName="textNode" presStyleLbl="node1" presStyleIdx="0" presStyleCnt="5" custScaleX="70756" custLinFactX="-38873" custLinFactNeighborX="-100000" custLinFactNeighborY="1314">
        <dgm:presLayoutVars>
          <dgm:bulletEnabled val="1"/>
        </dgm:presLayoutVars>
      </dgm:prSet>
      <dgm:spPr/>
      <dgm:t>
        <a:bodyPr/>
        <a:lstStyle/>
        <a:p>
          <a:endParaRPr lang="zh-CN" altLang="en-US"/>
        </a:p>
      </dgm:t>
    </dgm:pt>
    <dgm:pt modelId="{2598CFF0-0349-443C-A98E-D1860F6EA5A2}" type="pres">
      <dgm:prSet presAssocID="{1FD44DF7-CFD6-44A4-A206-069040C8369B}" presName="sibTrans" presStyleCnt="0"/>
      <dgm:spPr/>
    </dgm:pt>
    <dgm:pt modelId="{D798C4DD-FF31-49EA-8817-25258E3AFDFA}" type="pres">
      <dgm:prSet presAssocID="{C963C7AB-5715-4795-8C3C-ED1E35DAF90E}" presName="textNode" presStyleLbl="node1" presStyleIdx="1" presStyleCnt="5" custScaleX="72188" custLinFactX="65799" custLinFactNeighborX="100000" custLinFactNeighborY="1314">
        <dgm:presLayoutVars>
          <dgm:bulletEnabled val="1"/>
        </dgm:presLayoutVars>
      </dgm:prSet>
      <dgm:spPr/>
      <dgm:t>
        <a:bodyPr/>
        <a:lstStyle/>
        <a:p>
          <a:endParaRPr lang="zh-CN" altLang="en-US"/>
        </a:p>
      </dgm:t>
    </dgm:pt>
    <dgm:pt modelId="{1960C833-8C87-4EC5-B2F1-45EDB0708DCA}" type="pres">
      <dgm:prSet presAssocID="{E395E282-1C69-4251-93BD-0C7B59EC89E5}" presName="sibTrans" presStyleCnt="0"/>
      <dgm:spPr/>
    </dgm:pt>
    <dgm:pt modelId="{B0F076DF-32B7-4C32-9DD9-EF86FBCA659F}" type="pres">
      <dgm:prSet presAssocID="{02787B57-FC12-4CF8-9207-65177FF55474}" presName="textNode" presStyleLbl="node1" presStyleIdx="2" presStyleCnt="5" custScaleX="72188" custLinFactX="60976" custLinFactNeighborX="100000" custLinFactNeighborY="1314">
        <dgm:presLayoutVars>
          <dgm:bulletEnabled val="1"/>
        </dgm:presLayoutVars>
      </dgm:prSet>
      <dgm:spPr/>
      <dgm:t>
        <a:bodyPr/>
        <a:lstStyle/>
        <a:p>
          <a:endParaRPr lang="zh-CN" altLang="en-US"/>
        </a:p>
      </dgm:t>
    </dgm:pt>
    <dgm:pt modelId="{0CCFE5BE-426F-4015-B381-A335ED0A7816}" type="pres">
      <dgm:prSet presAssocID="{AE4ACFEC-80FB-4526-A9A3-22E9FA0F84F7}" presName="sibTrans" presStyleCnt="0"/>
      <dgm:spPr/>
    </dgm:pt>
    <dgm:pt modelId="{2CAA3E1D-7630-445D-BE31-E593315E0857}" type="pres">
      <dgm:prSet presAssocID="{42814291-E4F6-401C-B03D-1C0C83EBBE33}" presName="textNode" presStyleLbl="node1" presStyleIdx="3" presStyleCnt="5" custScaleX="75672" custLinFactX="-148537" custLinFactNeighborX="-200000" custLinFactNeighborY="1314">
        <dgm:presLayoutVars>
          <dgm:bulletEnabled val="1"/>
        </dgm:presLayoutVars>
      </dgm:prSet>
      <dgm:spPr/>
      <dgm:t>
        <a:bodyPr/>
        <a:lstStyle/>
        <a:p>
          <a:endParaRPr lang="zh-CN" altLang="en-US"/>
        </a:p>
      </dgm:t>
    </dgm:pt>
    <dgm:pt modelId="{44A60309-0AE0-4277-8881-CB0B9B995999}" type="pres">
      <dgm:prSet presAssocID="{E9E18414-07C9-473F-869D-3089D314B7D1}" presName="sibTrans" presStyleCnt="0"/>
      <dgm:spPr/>
    </dgm:pt>
    <dgm:pt modelId="{483D7847-6F88-4988-BF4C-396572C39164}" type="pres">
      <dgm:prSet presAssocID="{43DED7F9-93D3-4080-8DFB-D1F54300D26D}" presName="textNode" presStyleLbl="node1" presStyleIdx="4" presStyleCnt="5" custScaleX="72691" custLinFactX="-6380" custLinFactNeighborX="-100000" custLinFactNeighborY="1314">
        <dgm:presLayoutVars>
          <dgm:bulletEnabled val="1"/>
        </dgm:presLayoutVars>
      </dgm:prSet>
      <dgm:spPr/>
      <dgm:t>
        <a:bodyPr/>
        <a:lstStyle/>
        <a:p>
          <a:endParaRPr lang="zh-CN" altLang="en-US"/>
        </a:p>
      </dgm:t>
    </dgm:pt>
  </dgm:ptLst>
  <dgm:cxnLst>
    <dgm:cxn modelId="{9D5A9560-8B7A-4DEF-ABCE-AE92E54D405A}" srcId="{8E2F1859-828D-4743-8EF5-B43B3BABD319}" destId="{C963C7AB-5715-4795-8C3C-ED1E35DAF90E}" srcOrd="1" destOrd="0" parTransId="{42DD1CD6-7AA8-48A9-8DBD-5B499B35F43C}" sibTransId="{E395E282-1C69-4251-93BD-0C7B59EC89E5}"/>
    <dgm:cxn modelId="{CD8D0ACF-F96A-4360-BF5C-C59AD786310D}" type="presOf" srcId="{DB7ECD6A-1971-47FF-95BF-E40B7FFE53CF}" destId="{67B02ED5-09E0-4A54-A8A4-8318097BFB63}" srcOrd="0" destOrd="0" presId="urn:microsoft.com/office/officeart/2005/8/layout/hProcess9"/>
    <dgm:cxn modelId="{870EA036-3BBC-49EB-A050-ADE72A3A1320}" srcId="{8E2F1859-828D-4743-8EF5-B43B3BABD319}" destId="{DB7ECD6A-1971-47FF-95BF-E40B7FFE53CF}" srcOrd="0" destOrd="0" parTransId="{182E58AD-4805-4E02-8B7A-14439425C8D2}" sibTransId="{1FD44DF7-CFD6-44A4-A206-069040C8369B}"/>
    <dgm:cxn modelId="{7A278734-1784-4C9F-8C7B-86B2F712657D}" type="presOf" srcId="{8E2F1859-828D-4743-8EF5-B43B3BABD319}" destId="{635F61AB-ECD1-4828-8E2D-8575820F1041}" srcOrd="0" destOrd="0" presId="urn:microsoft.com/office/officeart/2005/8/layout/hProcess9"/>
    <dgm:cxn modelId="{7EB6C215-BB8D-4A48-8FEB-C0C8B5A673B0}" srcId="{8E2F1859-828D-4743-8EF5-B43B3BABD319}" destId="{02787B57-FC12-4CF8-9207-65177FF55474}" srcOrd="2" destOrd="0" parTransId="{0CD16C7E-E8B5-418A-9311-0736B2315A9B}" sibTransId="{AE4ACFEC-80FB-4526-A9A3-22E9FA0F84F7}"/>
    <dgm:cxn modelId="{FE5C32DF-25E2-48E2-9FC4-44C35A4AAF77}" type="presOf" srcId="{42814291-E4F6-401C-B03D-1C0C83EBBE33}" destId="{2CAA3E1D-7630-445D-BE31-E593315E0857}" srcOrd="0" destOrd="0" presId="urn:microsoft.com/office/officeart/2005/8/layout/hProcess9"/>
    <dgm:cxn modelId="{5E62E198-A010-4B89-80E5-8477E9D0DE7F}" srcId="{8E2F1859-828D-4743-8EF5-B43B3BABD319}" destId="{42814291-E4F6-401C-B03D-1C0C83EBBE33}" srcOrd="3" destOrd="0" parTransId="{6AE5CB88-B3B4-4720-B706-126DAE98DEE1}" sibTransId="{E9E18414-07C9-473F-869D-3089D314B7D1}"/>
    <dgm:cxn modelId="{C68A326C-A3B6-42CC-9A9B-AD2812C1C13C}" srcId="{8E2F1859-828D-4743-8EF5-B43B3BABD319}" destId="{43DED7F9-93D3-4080-8DFB-D1F54300D26D}" srcOrd="4" destOrd="0" parTransId="{BA5D9FA2-78EF-48CA-89AF-87F6B797130A}" sibTransId="{B97D6EC1-6561-40D2-A397-7F4D51AC6639}"/>
    <dgm:cxn modelId="{9220E786-05DA-4FA5-9EDF-A675D1B5EC48}" type="presOf" srcId="{C963C7AB-5715-4795-8C3C-ED1E35DAF90E}" destId="{D798C4DD-FF31-49EA-8817-25258E3AFDFA}" srcOrd="0" destOrd="0" presId="urn:microsoft.com/office/officeart/2005/8/layout/hProcess9"/>
    <dgm:cxn modelId="{FA1D27B8-0DBF-4A7A-A14A-524D5AECC85B}" type="presOf" srcId="{43DED7F9-93D3-4080-8DFB-D1F54300D26D}" destId="{483D7847-6F88-4988-BF4C-396572C39164}" srcOrd="0" destOrd="0" presId="urn:microsoft.com/office/officeart/2005/8/layout/hProcess9"/>
    <dgm:cxn modelId="{21CB0B08-49BD-4DF2-A8AB-4256E4B2ED89}" type="presOf" srcId="{02787B57-FC12-4CF8-9207-65177FF55474}" destId="{B0F076DF-32B7-4C32-9DD9-EF86FBCA659F}" srcOrd="0" destOrd="0" presId="urn:microsoft.com/office/officeart/2005/8/layout/hProcess9"/>
    <dgm:cxn modelId="{2489CFD7-59F5-48FC-8C2D-CB85E579E05D}" type="presParOf" srcId="{635F61AB-ECD1-4828-8E2D-8575820F1041}" destId="{B953C796-F83C-48F0-8F56-DAE62B357650}" srcOrd="0" destOrd="0" presId="urn:microsoft.com/office/officeart/2005/8/layout/hProcess9"/>
    <dgm:cxn modelId="{443D3206-F724-400C-8D9F-39DACAA993A6}" type="presParOf" srcId="{635F61AB-ECD1-4828-8E2D-8575820F1041}" destId="{82FC75F0-BA3A-4276-B8F9-556FE517F8E1}" srcOrd="1" destOrd="0" presId="urn:microsoft.com/office/officeart/2005/8/layout/hProcess9"/>
    <dgm:cxn modelId="{8FE1A4F4-5248-47F9-B55E-174F3E0C8BB0}" type="presParOf" srcId="{82FC75F0-BA3A-4276-B8F9-556FE517F8E1}" destId="{67B02ED5-09E0-4A54-A8A4-8318097BFB63}" srcOrd="0" destOrd="0" presId="urn:microsoft.com/office/officeart/2005/8/layout/hProcess9"/>
    <dgm:cxn modelId="{5A8AE3A6-7CA0-40C5-A038-7DB4754E05F6}" type="presParOf" srcId="{82FC75F0-BA3A-4276-B8F9-556FE517F8E1}" destId="{2598CFF0-0349-443C-A98E-D1860F6EA5A2}" srcOrd="1" destOrd="0" presId="urn:microsoft.com/office/officeart/2005/8/layout/hProcess9"/>
    <dgm:cxn modelId="{774F0A97-2927-40A1-9CEE-6E082EAD33AF}" type="presParOf" srcId="{82FC75F0-BA3A-4276-B8F9-556FE517F8E1}" destId="{D798C4DD-FF31-49EA-8817-25258E3AFDFA}" srcOrd="2" destOrd="0" presId="urn:microsoft.com/office/officeart/2005/8/layout/hProcess9"/>
    <dgm:cxn modelId="{7569B293-FEF3-4474-B8C7-5195F4A318BA}" type="presParOf" srcId="{82FC75F0-BA3A-4276-B8F9-556FE517F8E1}" destId="{1960C833-8C87-4EC5-B2F1-45EDB0708DCA}" srcOrd="3" destOrd="0" presId="urn:microsoft.com/office/officeart/2005/8/layout/hProcess9"/>
    <dgm:cxn modelId="{58916075-2094-4F0B-AF94-F791A4A5DD43}" type="presParOf" srcId="{82FC75F0-BA3A-4276-B8F9-556FE517F8E1}" destId="{B0F076DF-32B7-4C32-9DD9-EF86FBCA659F}" srcOrd="4" destOrd="0" presId="urn:microsoft.com/office/officeart/2005/8/layout/hProcess9"/>
    <dgm:cxn modelId="{2BEF58AB-D6EC-4F45-AC71-F6A45FFB97EA}" type="presParOf" srcId="{82FC75F0-BA3A-4276-B8F9-556FE517F8E1}" destId="{0CCFE5BE-426F-4015-B381-A335ED0A7816}" srcOrd="5" destOrd="0" presId="urn:microsoft.com/office/officeart/2005/8/layout/hProcess9"/>
    <dgm:cxn modelId="{F5E303B2-0B0E-4D45-B720-F8749764D5B3}" type="presParOf" srcId="{82FC75F0-BA3A-4276-B8F9-556FE517F8E1}" destId="{2CAA3E1D-7630-445D-BE31-E593315E0857}" srcOrd="6" destOrd="0" presId="urn:microsoft.com/office/officeart/2005/8/layout/hProcess9"/>
    <dgm:cxn modelId="{BD32FB85-E6CE-4C62-A09D-3B8B8F11844C}" type="presParOf" srcId="{82FC75F0-BA3A-4276-B8F9-556FE517F8E1}" destId="{44A60309-0AE0-4277-8881-CB0B9B995999}" srcOrd="7" destOrd="0" presId="urn:microsoft.com/office/officeart/2005/8/layout/hProcess9"/>
    <dgm:cxn modelId="{51CF0FAE-69DB-43C6-A35F-1203C422111A}" type="presParOf" srcId="{82FC75F0-BA3A-4276-B8F9-556FE517F8E1}" destId="{483D7847-6F88-4988-BF4C-396572C39164}"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51DC1B-51C6-41D3-AE39-7BD1BDDF3446}" type="datetimeFigureOut">
              <a:rPr lang="zh-CN" altLang="en-US" smtClean="0"/>
              <a:pPr/>
              <a:t>2012/11/27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FDF62-C65A-4B49-BD2E-59D0A5871E2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A89054-55A8-4302-BE8C-F5D835406656}" type="slidenum">
              <a:rPr lang="zh-CN" altLang="en-US" smtClean="0">
                <a:ea typeface="宋体" charset="-122"/>
              </a:rPr>
              <a:pPr/>
              <a:t>1</a:t>
            </a:fld>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A0FDF62-C65A-4B49-BD2E-59D0A5871E2F}" type="slidenum">
              <a:rPr lang="zh-CN" altLang="en-US" smtClean="0"/>
              <a:pPr/>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A0FDF62-C65A-4B49-BD2E-59D0A5871E2F}" type="slidenum">
              <a:rPr lang="zh-CN" altLang="en-US" smtClean="0"/>
              <a:pPr/>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A0FDF62-C65A-4B49-BD2E-59D0A5871E2F}" type="slidenum">
              <a:rPr lang="zh-CN" altLang="en-US" smtClean="0"/>
              <a:pPr/>
              <a:t>23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511500-275D-4636-BB7B-A40BBE93811B}" type="slidenum">
              <a:rPr lang="zh-CN" altLang="en-US" smtClean="0">
                <a:latin typeface="Arial" pitchFamily="34" charset="0"/>
              </a:rPr>
              <a:pPr/>
              <a:t>27</a:t>
            </a:fld>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2" descr="010127ppt修改-"/>
          <p:cNvPicPr>
            <a:picLocks noChangeAspect="1" noChangeArrowheads="1"/>
          </p:cNvPicPr>
          <p:nvPr userDrawn="1"/>
        </p:nvPicPr>
        <p:blipFill>
          <a:blip r:embed="rId2"/>
          <a:srcRect/>
          <a:stretch>
            <a:fillRect/>
          </a:stretch>
        </p:blipFill>
        <p:spPr bwMode="auto">
          <a:xfrm>
            <a:off x="250825" y="620713"/>
            <a:ext cx="8662988" cy="2392362"/>
          </a:xfrm>
          <a:prstGeom prst="rect">
            <a:avLst/>
          </a:prstGeom>
          <a:noFill/>
          <a:ln w="9525">
            <a:noFill/>
            <a:miter lim="800000"/>
            <a:headEnd/>
            <a:tailEnd/>
          </a:ln>
        </p:spPr>
      </p:pic>
      <p:pic>
        <p:nvPicPr>
          <p:cNvPr id="5" name="Picture 2" descr="C:\Users\wujm\Desktop\1.jpg"/>
          <p:cNvPicPr>
            <a:picLocks noChangeAspect="1" noChangeArrowheads="1"/>
          </p:cNvPicPr>
          <p:nvPr userDrawn="1"/>
        </p:nvPicPr>
        <p:blipFill>
          <a:blip r:embed="rId3"/>
          <a:srcRect/>
          <a:stretch>
            <a:fillRect/>
          </a:stretch>
        </p:blipFill>
        <p:spPr bwMode="auto">
          <a:xfrm>
            <a:off x="5691188" y="6357938"/>
            <a:ext cx="3452812" cy="241300"/>
          </a:xfrm>
          <a:prstGeom prst="rect">
            <a:avLst/>
          </a:prstGeom>
          <a:noFill/>
          <a:ln w="9525">
            <a:noFill/>
            <a:miter lim="800000"/>
            <a:headEnd/>
            <a:tailEnd/>
          </a:ln>
        </p:spPr>
      </p:pic>
      <p:sp>
        <p:nvSpPr>
          <p:cNvPr id="5125" name="Rectangle 5"/>
          <p:cNvSpPr>
            <a:spLocks noGrp="1" noChangeArrowheads="1"/>
          </p:cNvSpPr>
          <p:nvPr>
            <p:ph type="ctrTitle"/>
          </p:nvPr>
        </p:nvSpPr>
        <p:spPr>
          <a:xfrm>
            <a:off x="395288" y="3213100"/>
            <a:ext cx="7772400" cy="1470025"/>
          </a:xfrm>
        </p:spPr>
        <p:txBody>
          <a:bodyPr/>
          <a:lstStyle>
            <a:lvl1pPr>
              <a:defRPr sz="3600" b="1">
                <a:solidFill>
                  <a:schemeClr val="tx1"/>
                </a:solidFill>
                <a:latin typeface="Times New Roman" pitchFamily="18" charset="0"/>
                <a:ea typeface="+mn-ea"/>
                <a:cs typeface="Times New Roman" pitchFamily="18" charset="0"/>
              </a:defRPr>
            </a:lvl1pPr>
          </a:lstStyle>
          <a:p>
            <a:r>
              <a:rPr lang="zh-CN" altLang="en-US" dirty="0"/>
              <a:t>如果文字多的话，自动换行</a:t>
            </a:r>
          </a:p>
        </p:txBody>
      </p:sp>
      <p:sp>
        <p:nvSpPr>
          <p:cNvPr id="5126" name="Rectangle 6"/>
          <p:cNvSpPr>
            <a:spLocks noGrp="1" noChangeArrowheads="1"/>
          </p:cNvSpPr>
          <p:nvPr>
            <p:ph type="subTitle" idx="1"/>
          </p:nvPr>
        </p:nvSpPr>
        <p:spPr>
          <a:xfrm>
            <a:off x="395288" y="4149725"/>
            <a:ext cx="6400800" cy="1752600"/>
          </a:xfrm>
        </p:spPr>
        <p:txBody>
          <a:bodyPr/>
          <a:lstStyle>
            <a:lvl1pPr marL="0" indent="0">
              <a:buNone/>
              <a:defRPr>
                <a:latin typeface="Times New Roman" pitchFamily="18" charset="0"/>
                <a:ea typeface="+mj-ea"/>
                <a:cs typeface="Times New Roman" pitchFamily="18" charset="0"/>
              </a:defRPr>
            </a:lvl1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Times New Roman" pitchFamily="18" charset="0"/>
                <a:ea typeface="+mn-ea"/>
                <a:cs typeface="Times New Roman" pitchFamily="18" charset="0"/>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lang="zh-CN" altLang="en-US" sz="2400" b="0" dirty="0" smtClean="0">
                <a:solidFill>
                  <a:schemeClr val="tx1"/>
                </a:solidFill>
                <a:latin typeface="Times New Roman" pitchFamily="18" charset="0"/>
                <a:ea typeface="+mj-ea"/>
                <a:cs typeface="Times New Roman" pitchFamily="18" charset="0"/>
                <a:sym typeface="Wingdings"/>
              </a:defRPr>
            </a:lvl1pPr>
            <a:lvl2pPr>
              <a:defRPr lang="zh-CN" altLang="en-US" sz="2000" dirty="0" smtClean="0">
                <a:solidFill>
                  <a:schemeClr val="tx1"/>
                </a:solidFill>
                <a:latin typeface="Times New Roman" pitchFamily="18" charset="0"/>
                <a:ea typeface="+mj-ea"/>
                <a:cs typeface="Times New Roman" pitchFamily="18" charset="0"/>
                <a:sym typeface="Wingdings"/>
              </a:defRPr>
            </a:lvl2pPr>
            <a:lvl3pPr>
              <a:defRPr lang="zh-CN" altLang="en-US" sz="1800" dirty="0" smtClean="0">
                <a:solidFill>
                  <a:schemeClr val="tx1"/>
                </a:solidFill>
                <a:latin typeface="Times New Roman" pitchFamily="18" charset="0"/>
                <a:ea typeface="+mj-ea"/>
                <a:cs typeface="Times New Roman" pitchFamily="18" charset="0"/>
                <a:sym typeface="Wingdings"/>
              </a:defRPr>
            </a:lvl3pPr>
            <a:lvl4pPr>
              <a:defRPr lang="zh-CN" altLang="en-US" sz="1800" dirty="0" smtClean="0">
                <a:solidFill>
                  <a:schemeClr val="tx1"/>
                </a:solidFill>
                <a:latin typeface="Times New Roman" pitchFamily="18" charset="0"/>
                <a:ea typeface="+mj-ea"/>
                <a:cs typeface="Times New Roman" pitchFamily="18" charset="0"/>
              </a:defRPr>
            </a:lvl4pPr>
            <a:lvl5pPr>
              <a:defRPr lang="zh-CN" altLang="en-US" sz="1800" dirty="0">
                <a:solidFill>
                  <a:schemeClr val="tx1"/>
                </a:solidFill>
                <a:latin typeface="Times New Roman" pitchFamily="18" charset="0"/>
                <a:ea typeface="+mj-ea"/>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903288"/>
            <a:ext cx="2057400" cy="5722937"/>
          </a:xfrm>
        </p:spPr>
        <p:txBody>
          <a:bodyPr vert="eaVert"/>
          <a:lstStyle>
            <a:lvl1pPr>
              <a:defRPr b="1">
                <a:latin typeface="Times New Roman" pitchFamily="18" charset="0"/>
                <a:ea typeface="+mn-ea"/>
                <a:cs typeface="Times New Roman" pitchFamily="18" charset="0"/>
              </a:defRPr>
            </a:lvl1pPr>
          </a:lstStyle>
          <a:p>
            <a:r>
              <a:rPr lang="zh-CN" altLang="en-US" dirty="0" smtClean="0"/>
              <a:t>单击此处编辑母版标题样式</a:t>
            </a:r>
            <a:endParaRPr lang="zh-CN" altLang="en-US" dirty="0"/>
          </a:p>
        </p:txBody>
      </p:sp>
      <p:sp>
        <p:nvSpPr>
          <p:cNvPr id="4" name="竖排文字占位符 2"/>
          <p:cNvSpPr>
            <a:spLocks noGrp="1"/>
          </p:cNvSpPr>
          <p:nvPr>
            <p:ph type="body" orient="vert" idx="10"/>
          </p:nvPr>
        </p:nvSpPr>
        <p:spPr>
          <a:xfrm>
            <a:off x="468313" y="928670"/>
            <a:ext cx="6032513" cy="5697555"/>
          </a:xfrm>
        </p:spPr>
        <p:txBody>
          <a:bodyPr vert="eaVert"/>
          <a:lstStyle>
            <a:lvl1pPr>
              <a:defRPr lang="zh-CN" altLang="en-US" sz="2400" b="0" dirty="0" smtClean="0">
                <a:solidFill>
                  <a:schemeClr val="tx1"/>
                </a:solidFill>
                <a:latin typeface="Times New Roman" pitchFamily="18" charset="0"/>
                <a:ea typeface="+mj-ea"/>
                <a:cs typeface="Times New Roman" pitchFamily="18" charset="0"/>
                <a:sym typeface="Wingdings"/>
              </a:defRPr>
            </a:lvl1pPr>
            <a:lvl2pPr>
              <a:defRPr lang="zh-CN" altLang="en-US" sz="2000" dirty="0" smtClean="0">
                <a:solidFill>
                  <a:schemeClr val="tx1"/>
                </a:solidFill>
                <a:latin typeface="Times New Roman" pitchFamily="18" charset="0"/>
                <a:ea typeface="+mj-ea"/>
                <a:cs typeface="Times New Roman" pitchFamily="18" charset="0"/>
                <a:sym typeface="Wingdings"/>
              </a:defRPr>
            </a:lvl2pPr>
            <a:lvl3pPr>
              <a:defRPr lang="zh-CN" altLang="en-US" sz="1800" dirty="0" smtClean="0">
                <a:solidFill>
                  <a:schemeClr val="tx1"/>
                </a:solidFill>
                <a:latin typeface="Times New Roman" pitchFamily="18" charset="0"/>
                <a:ea typeface="+mj-ea"/>
                <a:cs typeface="Times New Roman" pitchFamily="18" charset="0"/>
                <a:sym typeface="Wingdings"/>
              </a:defRPr>
            </a:lvl3pPr>
            <a:lvl4pPr>
              <a:defRPr lang="zh-CN" altLang="en-US" sz="1800" dirty="0" smtClean="0">
                <a:solidFill>
                  <a:schemeClr val="tx1"/>
                </a:solidFill>
                <a:latin typeface="Times New Roman" pitchFamily="18" charset="0"/>
                <a:ea typeface="+mj-ea"/>
                <a:cs typeface="Times New Roman" pitchFamily="18" charset="0"/>
              </a:defRPr>
            </a:lvl4pPr>
            <a:lvl5pPr>
              <a:defRPr lang="zh-CN" altLang="en-US" sz="1800" dirty="0">
                <a:solidFill>
                  <a:schemeClr val="tx1"/>
                </a:solidFill>
                <a:latin typeface="Times New Roman" pitchFamily="18" charset="0"/>
                <a:ea typeface="+mj-ea"/>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Times New Roman" pitchFamily="18" charset="0"/>
                <a:ea typeface="+mn-ea"/>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Arial Unicode MS" pitchFamily="34" charset="-122"/>
              <a:buChar char="✦"/>
              <a:defRPr sz="2400" b="0">
                <a:latin typeface="Times New Roman" pitchFamily="18" charset="0"/>
                <a:ea typeface="+mj-ea"/>
                <a:cs typeface="Times New Roman" pitchFamily="18" charset="0"/>
                <a:sym typeface="Wingdings"/>
              </a:defRPr>
            </a:lvl1pPr>
            <a:lvl2pPr>
              <a:buFont typeface="Wingdings" pitchFamily="2" charset="2"/>
              <a:buChar char="Ø"/>
              <a:defRPr sz="2000">
                <a:latin typeface="Times New Roman" pitchFamily="18" charset="0"/>
                <a:ea typeface="+mj-ea"/>
                <a:cs typeface="Times New Roman" pitchFamily="18" charset="0"/>
                <a:sym typeface="Wingdings"/>
              </a:defRPr>
            </a:lvl2pPr>
            <a:lvl3pPr>
              <a:buFont typeface="Wingdings" pitchFamily="2" charset="2"/>
              <a:buChar char=""/>
              <a:defRPr sz="2000">
                <a:latin typeface="Times New Roman" pitchFamily="18" charset="0"/>
                <a:ea typeface="+mj-ea"/>
                <a:cs typeface="Times New Roman" pitchFamily="18" charset="0"/>
                <a:sym typeface="Wingdings"/>
              </a:defRPr>
            </a:lvl3pPr>
            <a:lvl4pPr>
              <a:buFont typeface="Trebuchet MS" pitchFamily="34" charset="0"/>
              <a:buChar char="–"/>
              <a:defRPr>
                <a:latin typeface="Times New Roman" pitchFamily="18" charset="0"/>
                <a:ea typeface="+mj-ea"/>
                <a:cs typeface="Times New Roman" pitchFamily="18" charset="0"/>
              </a:defRPr>
            </a:lvl4pPr>
            <a:lvl5pPr>
              <a:buFont typeface="Trebuchet MS" pitchFamily="34" charset="0"/>
              <a:buChar char="›"/>
              <a:defRPr>
                <a:latin typeface="Times New Roman" pitchFamily="18" charset="0"/>
                <a:ea typeface="+mj-ea"/>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atin typeface="Times New Roman" pitchFamily="18" charset="0"/>
                <a:ea typeface="+mn-ea"/>
                <a:cs typeface="Times New Roman" pitchFamily="18"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Times New Roman" pitchFamily="18" charset="0"/>
                <a:ea typeface="+mj-ea"/>
                <a:cs typeface="Times New Roman"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Times New Roman" pitchFamily="18" charset="0"/>
                <a:ea typeface="+mn-ea"/>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68313" y="1773238"/>
            <a:ext cx="4038600" cy="4852987"/>
          </a:xfrm>
        </p:spPr>
        <p:txBody>
          <a:bodyPr/>
          <a:lstStyle>
            <a:lvl1pPr>
              <a:defRPr lang="zh-CN" altLang="en-US" sz="2400" b="0" dirty="0" smtClean="0">
                <a:solidFill>
                  <a:schemeClr val="tx1"/>
                </a:solidFill>
                <a:latin typeface="Times New Roman" pitchFamily="18" charset="0"/>
                <a:ea typeface="+mj-ea"/>
                <a:cs typeface="Times New Roman" pitchFamily="18" charset="0"/>
                <a:sym typeface="Wingdings"/>
              </a:defRPr>
            </a:lvl1pPr>
            <a:lvl2pPr>
              <a:defRPr lang="zh-CN" altLang="en-US" sz="2000" dirty="0" smtClean="0">
                <a:solidFill>
                  <a:schemeClr val="tx1"/>
                </a:solidFill>
                <a:latin typeface="Times New Roman" pitchFamily="18" charset="0"/>
                <a:ea typeface="+mj-ea"/>
                <a:cs typeface="Times New Roman" pitchFamily="18" charset="0"/>
                <a:sym typeface="Wingdings"/>
              </a:defRPr>
            </a:lvl2pPr>
            <a:lvl3pPr>
              <a:defRPr lang="zh-CN" altLang="en-US" sz="2000" dirty="0" smtClean="0">
                <a:solidFill>
                  <a:schemeClr val="tx1"/>
                </a:solidFill>
                <a:latin typeface="Times New Roman" pitchFamily="18" charset="0"/>
                <a:ea typeface="+mj-ea"/>
                <a:cs typeface="Times New Roman" pitchFamily="18" charset="0"/>
                <a:sym typeface="Wingdings"/>
              </a:defRPr>
            </a:lvl3pPr>
            <a:lvl4pPr>
              <a:defRPr lang="zh-CN" altLang="en-US" dirty="0" smtClean="0">
                <a:solidFill>
                  <a:schemeClr val="tx1"/>
                </a:solidFill>
                <a:latin typeface="Times New Roman" pitchFamily="18" charset="0"/>
                <a:ea typeface="+mj-ea"/>
                <a:cs typeface="Times New Roman" pitchFamily="18" charset="0"/>
              </a:defRPr>
            </a:lvl4pPr>
            <a:lvl5pPr>
              <a:defRPr lang="zh-CN" altLang="en-US" dirty="0">
                <a:solidFill>
                  <a:schemeClr val="tx1"/>
                </a:solidFill>
                <a:latin typeface="Times New Roman" pitchFamily="18" charset="0"/>
                <a:ea typeface="+mj-ea"/>
                <a:cs typeface="Times New Roman" pitchFamily="18" charset="0"/>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59313" y="1773238"/>
            <a:ext cx="4038600" cy="4852987"/>
          </a:xfrm>
        </p:spPr>
        <p:txBody>
          <a:bodyPr/>
          <a:lstStyle>
            <a:lvl1pPr>
              <a:defRPr lang="zh-CN" altLang="en-US" sz="2400" b="0" dirty="0" smtClean="0">
                <a:solidFill>
                  <a:schemeClr val="tx1"/>
                </a:solidFill>
                <a:latin typeface="Times New Roman" pitchFamily="18" charset="0"/>
                <a:ea typeface="+mj-ea"/>
                <a:cs typeface="Times New Roman" pitchFamily="18" charset="0"/>
                <a:sym typeface="Wingdings"/>
              </a:defRPr>
            </a:lvl1pPr>
            <a:lvl2pPr>
              <a:defRPr lang="zh-CN" altLang="en-US" sz="2000" dirty="0" smtClean="0">
                <a:solidFill>
                  <a:schemeClr val="tx1"/>
                </a:solidFill>
                <a:latin typeface="Times New Roman" pitchFamily="18" charset="0"/>
                <a:ea typeface="+mj-ea"/>
                <a:cs typeface="Times New Roman" pitchFamily="18" charset="0"/>
                <a:sym typeface="Wingdings"/>
              </a:defRPr>
            </a:lvl2pPr>
            <a:lvl3pPr>
              <a:defRPr lang="zh-CN" altLang="en-US" sz="2000" dirty="0" smtClean="0">
                <a:solidFill>
                  <a:schemeClr val="tx1"/>
                </a:solidFill>
                <a:latin typeface="Times New Roman" pitchFamily="18" charset="0"/>
                <a:ea typeface="+mj-ea"/>
                <a:cs typeface="Times New Roman" pitchFamily="18" charset="0"/>
                <a:sym typeface="Wingdings"/>
              </a:defRPr>
            </a:lvl3pPr>
            <a:lvl4pPr>
              <a:defRPr lang="zh-CN" altLang="en-US" dirty="0" smtClean="0">
                <a:solidFill>
                  <a:schemeClr val="tx1"/>
                </a:solidFill>
                <a:latin typeface="Times New Roman" pitchFamily="18" charset="0"/>
                <a:ea typeface="+mj-ea"/>
                <a:cs typeface="Times New Roman" pitchFamily="18" charset="0"/>
              </a:defRPr>
            </a:lvl4pPr>
            <a:lvl5pPr>
              <a:defRPr lang="zh-CN" altLang="en-US" dirty="0">
                <a:solidFill>
                  <a:schemeClr val="tx1"/>
                </a:solidFill>
                <a:latin typeface="Times New Roman" pitchFamily="18" charset="0"/>
                <a:ea typeface="+mj-ea"/>
                <a:cs typeface="Times New Roman" pitchFamily="18" charset="0"/>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766908"/>
            <a:ext cx="4040188" cy="639762"/>
          </a:xfrm>
        </p:spPr>
        <p:txBody>
          <a:bodyPr anchor="b"/>
          <a:lstStyle>
            <a:lvl1pPr marL="0" indent="0">
              <a:buNone/>
              <a:defRPr sz="2400" b="1">
                <a:latin typeface="Times New Roman" pitchFamily="18" charset="0"/>
                <a:ea typeface="+mj-ea"/>
                <a:cs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406670"/>
            <a:ext cx="4040188" cy="3951288"/>
          </a:xfrm>
        </p:spPr>
        <p:txBody>
          <a:bodyPr/>
          <a:lstStyle>
            <a:lvl1pPr>
              <a:defRPr lang="zh-CN" altLang="en-US" sz="2400" b="0" dirty="0" smtClean="0">
                <a:solidFill>
                  <a:schemeClr val="tx1"/>
                </a:solidFill>
                <a:latin typeface="Times New Roman" pitchFamily="18" charset="0"/>
                <a:ea typeface="+mj-ea"/>
                <a:cs typeface="Times New Roman" pitchFamily="18" charset="0"/>
                <a:sym typeface="Wingdings"/>
              </a:defRPr>
            </a:lvl1pPr>
            <a:lvl2pPr>
              <a:defRPr lang="zh-CN" altLang="en-US" sz="2000" dirty="0" smtClean="0">
                <a:solidFill>
                  <a:schemeClr val="tx1"/>
                </a:solidFill>
                <a:latin typeface="Times New Roman" pitchFamily="18" charset="0"/>
                <a:ea typeface="+mj-ea"/>
                <a:cs typeface="Times New Roman" pitchFamily="18" charset="0"/>
                <a:sym typeface="Wingdings"/>
              </a:defRPr>
            </a:lvl2pPr>
            <a:lvl3pPr>
              <a:defRPr lang="zh-CN" altLang="en-US" dirty="0" smtClean="0">
                <a:solidFill>
                  <a:schemeClr val="tx1"/>
                </a:solidFill>
                <a:latin typeface="Times New Roman" pitchFamily="18" charset="0"/>
                <a:ea typeface="+mj-ea"/>
                <a:cs typeface="Times New Roman" pitchFamily="18" charset="0"/>
                <a:sym typeface="Wingdings"/>
              </a:defRPr>
            </a:lvl3pPr>
            <a:lvl4pPr indent="-228600" algn="l" rtl="0" eaLnBrk="0" fontAlgn="base" hangingPunct="0">
              <a:spcBef>
                <a:spcPct val="20000"/>
              </a:spcBef>
              <a:spcAft>
                <a:spcPct val="0"/>
              </a:spcAft>
              <a:defRPr lang="zh-CN" altLang="en-US" dirty="0" smtClean="0">
                <a:solidFill>
                  <a:schemeClr val="tx1"/>
                </a:solidFill>
                <a:latin typeface="Times New Roman" pitchFamily="18" charset="0"/>
                <a:ea typeface="+mj-ea"/>
                <a:cs typeface="Times New Roman" pitchFamily="18" charset="0"/>
              </a:defRPr>
            </a:lvl4pPr>
            <a:lvl5pPr>
              <a:defRPr lang="zh-CN" altLang="en-US" dirty="0">
                <a:solidFill>
                  <a:schemeClr val="tx1"/>
                </a:solidFill>
                <a:latin typeface="Times New Roman" pitchFamily="18" charset="0"/>
                <a:ea typeface="+mj-ea"/>
                <a:cs typeface="Times New Roman" pitchFamily="18" charset="0"/>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766908"/>
            <a:ext cx="4041775" cy="639762"/>
          </a:xfrm>
        </p:spPr>
        <p:txBody>
          <a:bodyPr anchor="b"/>
          <a:lstStyle>
            <a:lvl1pPr marL="0" indent="0">
              <a:buNone/>
              <a:defRPr sz="2400" b="1">
                <a:latin typeface="Times New Roman" pitchFamily="18" charset="0"/>
                <a:ea typeface="+mj-ea"/>
                <a:cs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5" y="2406670"/>
            <a:ext cx="4041775" cy="3951288"/>
          </a:xfrm>
        </p:spPr>
        <p:txBody>
          <a:bodyPr/>
          <a:lstStyle>
            <a:lvl1pPr>
              <a:defRPr lang="zh-CN" altLang="en-US" sz="2400" b="0" dirty="0" smtClean="0">
                <a:solidFill>
                  <a:schemeClr val="tx1"/>
                </a:solidFill>
                <a:latin typeface="Times New Roman" pitchFamily="18" charset="0"/>
                <a:ea typeface="+mj-ea"/>
                <a:cs typeface="Times New Roman" pitchFamily="18" charset="0"/>
                <a:sym typeface="Wingdings"/>
              </a:defRPr>
            </a:lvl1pPr>
            <a:lvl2pPr>
              <a:defRPr lang="zh-CN" altLang="en-US" sz="2000" dirty="0" smtClean="0">
                <a:solidFill>
                  <a:schemeClr val="tx1"/>
                </a:solidFill>
                <a:latin typeface="Times New Roman" pitchFamily="18" charset="0"/>
                <a:ea typeface="+mj-ea"/>
                <a:cs typeface="Times New Roman" pitchFamily="18" charset="0"/>
                <a:sym typeface="Wingdings"/>
              </a:defRPr>
            </a:lvl2pPr>
            <a:lvl3pPr>
              <a:defRPr lang="zh-CN" altLang="en-US" dirty="0" smtClean="0">
                <a:solidFill>
                  <a:schemeClr val="tx1"/>
                </a:solidFill>
                <a:latin typeface="Times New Roman" pitchFamily="18" charset="0"/>
                <a:ea typeface="+mj-ea"/>
                <a:cs typeface="Times New Roman" pitchFamily="18" charset="0"/>
                <a:sym typeface="Wingdings"/>
              </a:defRPr>
            </a:lvl3pPr>
            <a:lvl4pPr>
              <a:defRPr lang="zh-CN" altLang="en-US" dirty="0" smtClean="0">
                <a:solidFill>
                  <a:schemeClr val="tx1"/>
                </a:solidFill>
                <a:latin typeface="Times New Roman" pitchFamily="18" charset="0"/>
                <a:ea typeface="+mj-ea"/>
                <a:cs typeface="Times New Roman" pitchFamily="18" charset="0"/>
              </a:defRPr>
            </a:lvl4pPr>
            <a:lvl5pPr>
              <a:defRPr lang="zh-CN" altLang="en-US" dirty="0">
                <a:solidFill>
                  <a:schemeClr val="tx1"/>
                </a:solidFill>
                <a:latin typeface="Times New Roman" pitchFamily="18" charset="0"/>
                <a:ea typeface="+mj-ea"/>
                <a:cs typeface="Times New Roman" pitchFamily="18" charset="0"/>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标题 1"/>
          <p:cNvSpPr>
            <a:spLocks noGrp="1"/>
          </p:cNvSpPr>
          <p:nvPr>
            <p:ph type="title"/>
          </p:nvPr>
        </p:nvSpPr>
        <p:spPr>
          <a:xfrm>
            <a:off x="468313" y="903288"/>
            <a:ext cx="8229600" cy="725487"/>
          </a:xfrm>
        </p:spPr>
        <p:txBody>
          <a:bodyPr/>
          <a:lstStyle>
            <a:lvl1pPr>
              <a:defRPr b="1">
                <a:latin typeface="Times New Roman" pitchFamily="18" charset="0"/>
                <a:ea typeface="+mn-ea"/>
                <a:cs typeface="Times New Roman" pitchFamily="18" charset="0"/>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Times New Roman" pitchFamily="18" charset="0"/>
                <a:ea typeface="+mn-ea"/>
                <a:cs typeface="Times New Roman" pitchFamily="18" charset="0"/>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1934" y="928670"/>
            <a:ext cx="3008313" cy="1071570"/>
          </a:xfrm>
        </p:spPr>
        <p:txBody>
          <a:bodyPr anchor="b"/>
          <a:lstStyle>
            <a:lvl1pPr algn="l">
              <a:defRPr sz="2000" b="1">
                <a:latin typeface="Times New Roman" pitchFamily="18" charset="0"/>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928670"/>
            <a:ext cx="5111750" cy="5643602"/>
          </a:xfrm>
        </p:spPr>
        <p:txBody>
          <a:bodyPr/>
          <a:lstStyle>
            <a:lvl1pPr>
              <a:defRPr lang="zh-CN" altLang="en-US" sz="2400" b="0" dirty="0" smtClean="0">
                <a:solidFill>
                  <a:schemeClr val="tx1"/>
                </a:solidFill>
                <a:latin typeface="Times New Roman" pitchFamily="18" charset="0"/>
                <a:ea typeface="+mj-ea"/>
                <a:cs typeface="Times New Roman" pitchFamily="18" charset="0"/>
                <a:sym typeface="Wingdings"/>
              </a:defRPr>
            </a:lvl1pPr>
            <a:lvl2pPr>
              <a:defRPr lang="zh-CN" altLang="en-US" sz="2000" dirty="0" smtClean="0">
                <a:solidFill>
                  <a:schemeClr val="tx1"/>
                </a:solidFill>
                <a:latin typeface="Times New Roman" pitchFamily="18" charset="0"/>
                <a:ea typeface="+mj-ea"/>
                <a:cs typeface="Times New Roman" pitchFamily="18" charset="0"/>
                <a:sym typeface="Wingdings"/>
              </a:defRPr>
            </a:lvl2pPr>
            <a:lvl3pPr>
              <a:defRPr lang="zh-CN" altLang="en-US" sz="2000" dirty="0" smtClean="0">
                <a:solidFill>
                  <a:schemeClr val="tx1"/>
                </a:solidFill>
                <a:latin typeface="Times New Roman" pitchFamily="18" charset="0"/>
                <a:ea typeface="+mj-ea"/>
                <a:cs typeface="Times New Roman" pitchFamily="18" charset="0"/>
                <a:sym typeface="Wingdings"/>
              </a:defRPr>
            </a:lvl3pPr>
            <a:lvl4pPr>
              <a:defRPr lang="zh-CN" altLang="en-US" sz="2000" dirty="0" smtClean="0">
                <a:solidFill>
                  <a:schemeClr val="tx1"/>
                </a:solidFill>
                <a:latin typeface="Times New Roman" pitchFamily="18" charset="0"/>
                <a:ea typeface="+mj-ea"/>
                <a:cs typeface="Times New Roman" pitchFamily="18" charset="0"/>
              </a:defRPr>
            </a:lvl4pPr>
            <a:lvl5pPr>
              <a:defRPr lang="zh-CN" altLang="en-US" sz="2000" dirty="0">
                <a:solidFill>
                  <a:schemeClr val="tx1"/>
                </a:solidFill>
                <a:latin typeface="Times New Roman" pitchFamily="18" charset="0"/>
                <a:ea typeface="+mj-ea"/>
                <a:cs typeface="Times New Roman" pitchFamily="18" charset="0"/>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2000240"/>
            <a:ext cx="3008313" cy="4572032"/>
          </a:xfrm>
        </p:spPr>
        <p:txBody>
          <a:bodyPr/>
          <a:lstStyle>
            <a:lvl1pPr marL="0" indent="0">
              <a:buNone/>
              <a:defRPr sz="1400">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Times New Roman" pitchFamily="18" charset="0"/>
                <a:ea typeface="+mn-ea"/>
                <a:cs typeface="Times New Roman" pitchFamily="18" charset="0"/>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1000107"/>
            <a:ext cx="5486400" cy="3727467"/>
          </a:xfrm>
        </p:spPr>
        <p:txBody>
          <a:bodyPr/>
          <a:lstStyle>
            <a:lvl1pPr marL="0" indent="0">
              <a:buNone/>
              <a:defRPr sz="3200">
                <a:latin typeface="Times New Roman" pitchFamily="18" charset="0"/>
                <a:cs typeface="Times New Roman"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Times New Roman" pitchFamily="18" charset="0"/>
                <a:ea typeface="+mj-ea"/>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903288"/>
            <a:ext cx="8229600" cy="72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1773238"/>
            <a:ext cx="8229600" cy="4852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sym typeface="Wingdings" pitchFamily="2" charset="2"/>
              </a:rPr>
              <a:t>单击此处编辑母版文本样式</a:t>
            </a:r>
          </a:p>
          <a:p>
            <a:pPr lvl="1"/>
            <a:r>
              <a:rPr lang="zh-CN" altLang="en-US" smtClean="0">
                <a:sym typeface="Wingdings" pitchFamily="2" charset="2"/>
              </a:rPr>
              <a:t>第二级</a:t>
            </a:r>
          </a:p>
          <a:p>
            <a:pPr lvl="2"/>
            <a:r>
              <a:rPr lang="zh-CN" altLang="en-US" smtClean="0">
                <a:sym typeface="Wingdings" pitchFamily="2" charset="2"/>
              </a:rPr>
              <a:t>第三级</a:t>
            </a:r>
          </a:p>
          <a:p>
            <a:pPr lvl="3"/>
            <a:r>
              <a:rPr lang="zh-CN" altLang="en-US" smtClean="0"/>
              <a:t>第四级</a:t>
            </a:r>
          </a:p>
          <a:p>
            <a:pPr lvl="4"/>
            <a:r>
              <a:rPr lang="zh-CN" altLang="en-US" smtClean="0"/>
              <a:t>第五级</a:t>
            </a:r>
          </a:p>
        </p:txBody>
      </p:sp>
      <p:sp>
        <p:nvSpPr>
          <p:cNvPr id="4100" name="Text Box 4"/>
          <p:cNvSpPr txBox="1">
            <a:spLocks noChangeArrowheads="1"/>
          </p:cNvSpPr>
          <p:nvPr/>
        </p:nvSpPr>
        <p:spPr bwMode="auto">
          <a:xfrm>
            <a:off x="8604250" y="6538913"/>
            <a:ext cx="369888" cy="274637"/>
          </a:xfrm>
          <a:prstGeom prst="rect">
            <a:avLst/>
          </a:prstGeom>
          <a:noFill/>
          <a:ln w="9525">
            <a:noFill/>
            <a:miter lim="800000"/>
            <a:headEnd/>
            <a:tailEnd/>
          </a:ln>
          <a:effectLst/>
        </p:spPr>
        <p:txBody>
          <a:bodyPr wrap="none">
            <a:spAutoFit/>
          </a:bodyPr>
          <a:lstStyle/>
          <a:p>
            <a:pPr algn="l">
              <a:defRPr/>
            </a:pPr>
            <a:fld id="{B22CE86A-404A-4E4C-A94C-3DDB1AB6DB17}" type="slidenum">
              <a:rPr lang="en-US" altLang="zh-CN" sz="1200">
                <a:latin typeface="Times New Roman" pitchFamily="18" charset="0"/>
                <a:ea typeface="Batang" pitchFamily="18" charset="-127"/>
                <a:cs typeface="Times New Roman" pitchFamily="18" charset="0"/>
              </a:rPr>
              <a:pPr algn="l">
                <a:defRPr/>
              </a:pPr>
              <a:t>‹#›</a:t>
            </a:fld>
            <a:endParaRPr lang="en-US" altLang="zh-CN" sz="1200">
              <a:latin typeface="Times New Roman" pitchFamily="18" charset="0"/>
              <a:ea typeface="Batang" pitchFamily="18" charset="-127"/>
              <a:cs typeface="Times New Roman" pitchFamily="18" charset="0"/>
            </a:endParaRPr>
          </a:p>
        </p:txBody>
      </p:sp>
      <p:sp>
        <p:nvSpPr>
          <p:cNvPr id="4101" name="Text Box 5"/>
          <p:cNvSpPr txBox="1">
            <a:spLocks noChangeArrowheads="1"/>
          </p:cNvSpPr>
          <p:nvPr/>
        </p:nvSpPr>
        <p:spPr bwMode="auto">
          <a:xfrm>
            <a:off x="69850" y="6578600"/>
            <a:ext cx="4070350" cy="228600"/>
          </a:xfrm>
          <a:prstGeom prst="rect">
            <a:avLst/>
          </a:prstGeom>
          <a:noFill/>
          <a:ln w="9525">
            <a:noFill/>
            <a:miter lim="800000"/>
            <a:headEnd/>
            <a:tailEnd/>
          </a:ln>
          <a:effectLst/>
        </p:spPr>
        <p:txBody>
          <a:bodyPr wrap="none">
            <a:spAutoFit/>
          </a:bodyPr>
          <a:lstStyle/>
          <a:p>
            <a:pPr algn="l">
              <a:defRPr/>
            </a:pPr>
            <a:r>
              <a:rPr lang="zh-CN" altLang="en-US" sz="900">
                <a:solidFill>
                  <a:schemeClr val="bg1"/>
                </a:solidFill>
                <a:latin typeface="Times New Roman" pitchFamily="18" charset="0"/>
                <a:ea typeface="宋体" pitchFamily="2" charset="-122"/>
                <a:cs typeface="Times New Roman" pitchFamily="18" charset="0"/>
              </a:rPr>
              <a:t>本文件版权归属为新加坡开锐管理咨询私人有限公司，抄袭及非法传播必究。</a:t>
            </a:r>
          </a:p>
        </p:txBody>
      </p:sp>
      <p:pic>
        <p:nvPicPr>
          <p:cNvPr id="1030" name="Picture 16" descr="010127ppt修改"/>
          <p:cNvPicPr>
            <a:picLocks noChangeAspect="1" noChangeArrowheads="1"/>
          </p:cNvPicPr>
          <p:nvPr userDrawn="1"/>
        </p:nvPicPr>
        <p:blipFill>
          <a:blip r:embed="rId13"/>
          <a:srcRect/>
          <a:stretch>
            <a:fillRect/>
          </a:stretch>
        </p:blipFill>
        <p:spPr bwMode="auto">
          <a:xfrm>
            <a:off x="250825" y="333375"/>
            <a:ext cx="8629650" cy="4365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b="1">
          <a:solidFill>
            <a:schemeClr val="tx2"/>
          </a:solidFill>
          <a:latin typeface="+mj-ea"/>
          <a:ea typeface="+mj-ea"/>
          <a:cs typeface="Times New Roman" pitchFamily="18" charset="0"/>
        </a:defRPr>
      </a:lvl1pPr>
      <a:lvl2pPr algn="l" rtl="0" eaLnBrk="0" fontAlgn="base" hangingPunct="0">
        <a:spcBef>
          <a:spcPct val="0"/>
        </a:spcBef>
        <a:spcAft>
          <a:spcPct val="0"/>
        </a:spcAft>
        <a:defRPr sz="3200" b="1">
          <a:solidFill>
            <a:schemeClr val="tx2"/>
          </a:solidFill>
          <a:latin typeface="黑体" pitchFamily="49" charset="-122"/>
          <a:ea typeface="黑体" pitchFamily="49" charset="-122"/>
          <a:cs typeface="Times New Roman" pitchFamily="18" charset="0"/>
        </a:defRPr>
      </a:lvl2pPr>
      <a:lvl3pPr algn="l" rtl="0" eaLnBrk="0" fontAlgn="base" hangingPunct="0">
        <a:spcBef>
          <a:spcPct val="0"/>
        </a:spcBef>
        <a:spcAft>
          <a:spcPct val="0"/>
        </a:spcAft>
        <a:defRPr sz="3200" b="1">
          <a:solidFill>
            <a:schemeClr val="tx2"/>
          </a:solidFill>
          <a:latin typeface="黑体" pitchFamily="49" charset="-122"/>
          <a:ea typeface="黑体" pitchFamily="49" charset="-122"/>
          <a:cs typeface="Times New Roman" pitchFamily="18" charset="0"/>
        </a:defRPr>
      </a:lvl3pPr>
      <a:lvl4pPr algn="l" rtl="0" eaLnBrk="0" fontAlgn="base" hangingPunct="0">
        <a:spcBef>
          <a:spcPct val="0"/>
        </a:spcBef>
        <a:spcAft>
          <a:spcPct val="0"/>
        </a:spcAft>
        <a:defRPr sz="3200" b="1">
          <a:solidFill>
            <a:schemeClr val="tx2"/>
          </a:solidFill>
          <a:latin typeface="黑体" pitchFamily="49" charset="-122"/>
          <a:ea typeface="黑体" pitchFamily="49" charset="-122"/>
          <a:cs typeface="Times New Roman" pitchFamily="18" charset="0"/>
        </a:defRPr>
      </a:lvl4pPr>
      <a:lvl5pPr algn="l" rtl="0" eaLnBrk="0" fontAlgn="base" hangingPunct="0">
        <a:spcBef>
          <a:spcPct val="0"/>
        </a:spcBef>
        <a:spcAft>
          <a:spcPct val="0"/>
        </a:spcAft>
        <a:defRPr sz="3200" b="1">
          <a:solidFill>
            <a:schemeClr val="tx2"/>
          </a:solidFill>
          <a:latin typeface="黑体" pitchFamily="49" charset="-122"/>
          <a:ea typeface="黑体" pitchFamily="49" charset="-122"/>
          <a:cs typeface="Times New Roman" pitchFamily="18" charset="0"/>
        </a:defRPr>
      </a:lvl5pPr>
      <a:lvl6pPr marL="457200" algn="l" rtl="0" fontAlgn="base">
        <a:spcBef>
          <a:spcPct val="0"/>
        </a:spcBef>
        <a:spcAft>
          <a:spcPct val="0"/>
        </a:spcAft>
        <a:defRPr sz="3200">
          <a:solidFill>
            <a:schemeClr val="tx2"/>
          </a:solidFill>
          <a:latin typeface="Arial" charset="0"/>
          <a:ea typeface="黑体" pitchFamily="2" charset="-122"/>
        </a:defRPr>
      </a:lvl6pPr>
      <a:lvl7pPr marL="914400" algn="l" rtl="0" fontAlgn="base">
        <a:spcBef>
          <a:spcPct val="0"/>
        </a:spcBef>
        <a:spcAft>
          <a:spcPct val="0"/>
        </a:spcAft>
        <a:defRPr sz="3200">
          <a:solidFill>
            <a:schemeClr val="tx2"/>
          </a:solidFill>
          <a:latin typeface="Arial" charset="0"/>
          <a:ea typeface="黑体" pitchFamily="2" charset="-122"/>
        </a:defRPr>
      </a:lvl7pPr>
      <a:lvl8pPr marL="1371600" algn="l" rtl="0" fontAlgn="base">
        <a:spcBef>
          <a:spcPct val="0"/>
        </a:spcBef>
        <a:spcAft>
          <a:spcPct val="0"/>
        </a:spcAft>
        <a:defRPr sz="3200">
          <a:solidFill>
            <a:schemeClr val="tx2"/>
          </a:solidFill>
          <a:latin typeface="Arial" charset="0"/>
          <a:ea typeface="黑体" pitchFamily="2" charset="-122"/>
        </a:defRPr>
      </a:lvl8pPr>
      <a:lvl9pPr marL="1828800" algn="l" rtl="0" fontAlgn="base">
        <a:spcBef>
          <a:spcPct val="0"/>
        </a:spcBef>
        <a:spcAft>
          <a:spcPct val="0"/>
        </a:spcAft>
        <a:defRPr sz="3200">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Font typeface="Arial Unicode MS" pitchFamily="34" charset="-122"/>
        <a:buChar char="✦"/>
        <a:defRPr lang="zh-CN" altLang="en-US" sz="2400" dirty="0">
          <a:solidFill>
            <a:schemeClr val="tx1"/>
          </a:solidFill>
          <a:latin typeface="+mn-ea"/>
          <a:ea typeface="+mn-ea"/>
          <a:cs typeface="Times New Roman" pitchFamily="18" charset="0"/>
          <a:sym typeface="Wingdings" pitchFamily="2" charset="2"/>
        </a:defRPr>
      </a:lvl1pPr>
      <a:lvl2pPr marL="742950" indent="-285750" algn="l" rtl="0" eaLnBrk="0" fontAlgn="base" hangingPunct="0">
        <a:spcBef>
          <a:spcPct val="20000"/>
        </a:spcBef>
        <a:spcAft>
          <a:spcPct val="0"/>
        </a:spcAft>
        <a:buFont typeface="Wingdings" pitchFamily="2" charset="2"/>
        <a:buChar char="Ø"/>
        <a:defRPr lang="zh-CN" altLang="en-US" sz="2000" dirty="0">
          <a:solidFill>
            <a:schemeClr val="tx1"/>
          </a:solidFill>
          <a:latin typeface="+mn-ea"/>
          <a:ea typeface="+mn-ea"/>
          <a:cs typeface="Times New Roman" pitchFamily="18" charset="0"/>
          <a:sym typeface="Wingdings" pitchFamily="2" charset="2"/>
        </a:defRPr>
      </a:lvl2pPr>
      <a:lvl3pPr marL="1143000" indent="-228600" algn="l" rtl="0" eaLnBrk="0" fontAlgn="base" hangingPunct="0">
        <a:spcBef>
          <a:spcPct val="20000"/>
        </a:spcBef>
        <a:spcAft>
          <a:spcPct val="0"/>
        </a:spcAft>
        <a:buChar char="•"/>
        <a:defRPr lang="zh-CN" altLang="en-US" sz="2000" dirty="0">
          <a:solidFill>
            <a:schemeClr val="tx1"/>
          </a:solidFill>
          <a:latin typeface="+mn-ea"/>
          <a:ea typeface="+mn-ea"/>
          <a:cs typeface="Times New Roman" pitchFamily="18" charset="0"/>
          <a:sym typeface="Wingdings" pitchFamily="2" charset="2"/>
        </a:defRPr>
      </a:lvl3pPr>
      <a:lvl4pPr marL="1600200" indent="-228600" algn="l" rtl="0" eaLnBrk="0" fontAlgn="base" hangingPunct="0">
        <a:spcBef>
          <a:spcPct val="20000"/>
        </a:spcBef>
        <a:spcAft>
          <a:spcPct val="0"/>
        </a:spcAft>
        <a:buChar char="–"/>
        <a:defRPr lang="zh-CN" altLang="en-US" sz="2000" dirty="0">
          <a:solidFill>
            <a:schemeClr val="tx1"/>
          </a:solidFill>
          <a:latin typeface="+mn-ea"/>
          <a:ea typeface="+mn-ea"/>
          <a:cs typeface="Times New Roman" pitchFamily="18" charset="0"/>
        </a:defRPr>
      </a:lvl4pPr>
      <a:lvl5pPr marL="2057400" indent="-228600" algn="l" rtl="0" eaLnBrk="0" fontAlgn="base" hangingPunct="0">
        <a:spcBef>
          <a:spcPct val="20000"/>
        </a:spcBef>
        <a:spcAft>
          <a:spcPct val="0"/>
        </a:spcAft>
        <a:buChar char="»"/>
        <a:defRPr lang="zh-CN" altLang="en-US" sz="2000" dirty="0">
          <a:solidFill>
            <a:schemeClr val="tx1"/>
          </a:solidFill>
          <a:latin typeface="+mn-ea"/>
          <a:ea typeface="+mn-ea"/>
          <a:cs typeface="Times New Roman" pitchFamily="18" charset="0"/>
        </a:defRPr>
      </a:lvl5pPr>
      <a:lvl6pPr marL="2514600" indent="-228600" algn="l" rtl="0" fontAlgn="base">
        <a:spcBef>
          <a:spcPct val="20000"/>
        </a:spcBef>
        <a:spcAft>
          <a:spcPct val="0"/>
        </a:spcAft>
        <a:defRPr>
          <a:solidFill>
            <a:schemeClr val="tx1"/>
          </a:solidFill>
          <a:latin typeface="+mn-lt"/>
          <a:ea typeface="+mn-ea"/>
        </a:defRPr>
      </a:lvl6pPr>
      <a:lvl7pPr marL="2971800" indent="-228600" algn="l" rtl="0" fontAlgn="base">
        <a:spcBef>
          <a:spcPct val="20000"/>
        </a:spcBef>
        <a:spcAft>
          <a:spcPct val="0"/>
        </a:spcAft>
        <a:defRPr>
          <a:solidFill>
            <a:schemeClr val="tx1"/>
          </a:solidFill>
          <a:latin typeface="+mn-lt"/>
          <a:ea typeface="+mn-ea"/>
        </a:defRPr>
      </a:lvl7pPr>
      <a:lvl8pPr marL="3429000" indent="-228600" algn="l" rtl="0" fontAlgn="base">
        <a:spcBef>
          <a:spcPct val="20000"/>
        </a:spcBef>
        <a:spcAft>
          <a:spcPct val="0"/>
        </a:spcAft>
        <a:defRPr>
          <a:solidFill>
            <a:schemeClr val="tx1"/>
          </a:solidFill>
          <a:latin typeface="+mn-lt"/>
          <a:ea typeface="+mn-ea"/>
        </a:defRPr>
      </a:lvl8pPr>
      <a:lvl9pPr marL="3886200" indent="-228600" algn="l" rtl="0" fontAlgn="base">
        <a:spcBef>
          <a:spcPct val="20000"/>
        </a:spcBef>
        <a:spcAft>
          <a:spcPct val="0"/>
        </a:spcAft>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zh-CN" altLang="en-US" dirty="0" smtClean="0"/>
              <a:t>项目管理培训</a:t>
            </a:r>
            <a:r>
              <a:rPr lang="en-US" altLang="zh-CN" dirty="0" smtClean="0"/>
              <a:t/>
            </a:r>
            <a:br>
              <a:rPr lang="en-US" altLang="zh-CN" dirty="0" smtClean="0"/>
            </a:br>
            <a:r>
              <a:rPr lang="en-US" altLang="zh-CN" dirty="0" smtClean="0"/>
              <a:t>——</a:t>
            </a:r>
            <a:r>
              <a:rPr lang="zh-CN" altLang="en-US" dirty="0" smtClean="0"/>
              <a:t>项目管理知识体系介绍</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第一阶段：启动过程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lang="zh-CN" altLang="en-US" sz="2400" b="1" dirty="0" smtClean="0"/>
              <a:t>如何设定项目目标、界定项目范围</a:t>
            </a:r>
            <a:r>
              <a:rPr lang="en-US" altLang="zh-CN" sz="2400" b="1" dirty="0" smtClean="0"/>
              <a:t>【</a:t>
            </a:r>
            <a:r>
              <a:rPr lang="zh-CN" altLang="en-US" sz="2400" b="1" dirty="0" smtClean="0">
                <a:solidFill>
                  <a:srgbClr val="FF0000"/>
                </a:solidFill>
              </a:rPr>
              <a:t>项目范围管理</a:t>
            </a:r>
            <a:r>
              <a:rPr lang="en-US" altLang="zh-CN" sz="2400" b="1" dirty="0" smtClean="0"/>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571612"/>
            <a:ext cx="3786214" cy="400110"/>
          </a:xfrm>
          <a:prstGeom prst="rect">
            <a:avLst/>
          </a:prstGeom>
          <a:noFill/>
        </p:spPr>
        <p:txBody>
          <a:bodyPr wrap="square" rtlCol="0">
            <a:spAutoFit/>
          </a:bodyPr>
          <a:lstStyle/>
          <a:p>
            <a:r>
              <a:rPr lang="en-US" sz="2000" b="1" dirty="0" smtClean="0"/>
              <a:t>3. 2 </a:t>
            </a:r>
            <a:r>
              <a:rPr lang="zh-CN" altLang="en-US" sz="2000" b="1" dirty="0" smtClean="0"/>
              <a:t>项目范围的界定</a:t>
            </a:r>
            <a:endParaRPr lang="zh-CN" altLang="en-US" sz="2000" dirty="0"/>
          </a:p>
        </p:txBody>
      </p:sp>
      <p:sp>
        <p:nvSpPr>
          <p:cNvPr id="27" name="AutoShape 3"/>
          <p:cNvSpPr>
            <a:spLocks noChangeArrowheads="1"/>
          </p:cNvSpPr>
          <p:nvPr/>
        </p:nvSpPr>
        <p:spPr bwMode="gray">
          <a:xfrm rot="5400000">
            <a:off x="-333397" y="3762365"/>
            <a:ext cx="3524250" cy="1000132"/>
          </a:xfrm>
          <a:prstGeom prst="upArrow">
            <a:avLst>
              <a:gd name="adj1" fmla="val 57824"/>
              <a:gd name="adj2" fmla="val 54398"/>
            </a:avLst>
          </a:prstGeom>
          <a:gradFill rotWithShape="1">
            <a:gsLst>
              <a:gs pos="0">
                <a:srgbClr val="3692DE"/>
              </a:gs>
              <a:gs pos="100000">
                <a:schemeClr val="bg2">
                  <a:gamma/>
                  <a:tint val="39216"/>
                  <a:invGamma/>
                  <a:alpha val="0"/>
                </a:schemeClr>
              </a:gs>
            </a:gsLst>
            <a:lin ang="5400000" scaled="1"/>
          </a:gradFill>
          <a:ln w="9525" algn="ctr">
            <a:noFill/>
            <a:miter lim="800000"/>
            <a:headEnd/>
            <a:tailEnd/>
          </a:ln>
          <a:effectLst/>
        </p:spPr>
        <p:txBody>
          <a:bodyPr wrap="none" anchor="ctr"/>
          <a:lstStyle/>
          <a:p>
            <a:pPr algn="ctr" fontAlgn="auto">
              <a:spcBef>
                <a:spcPts val="0"/>
              </a:spcBef>
              <a:spcAft>
                <a:spcPts val="0"/>
              </a:spcAft>
              <a:defRPr/>
            </a:pPr>
            <a:endParaRPr lang="zh-CN" altLang="en-US">
              <a:latin typeface="+mn-ea"/>
              <a:ea typeface="+mn-ea"/>
            </a:endParaRPr>
          </a:p>
        </p:txBody>
      </p:sp>
      <p:sp>
        <p:nvSpPr>
          <p:cNvPr id="30" name="AutoShape 18"/>
          <p:cNvSpPr>
            <a:spLocks noChangeArrowheads="1"/>
          </p:cNvSpPr>
          <p:nvPr/>
        </p:nvSpPr>
        <p:spPr bwMode="gray">
          <a:xfrm rot="16200000">
            <a:off x="-739774" y="4067176"/>
            <a:ext cx="2816225" cy="479425"/>
          </a:xfrm>
          <a:prstGeom prst="roundRect">
            <a:avLst>
              <a:gd name="adj" fmla="val 50000"/>
            </a:avLst>
          </a:prstGeom>
          <a:gradFill rotWithShape="1">
            <a:gsLst>
              <a:gs pos="0">
                <a:schemeClr val="accent2"/>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zh-CN" altLang="en-US" sz="2000" dirty="0">
              <a:effectLst>
                <a:outerShdw blurRad="38100" dist="38100" dir="2700000" algn="tl">
                  <a:srgbClr val="000000"/>
                </a:outerShdw>
              </a:effectLst>
              <a:latin typeface="+mn-ea"/>
              <a:ea typeface="+mn-ea"/>
            </a:endParaRPr>
          </a:p>
        </p:txBody>
      </p:sp>
      <p:sp>
        <p:nvSpPr>
          <p:cNvPr id="32" name="AutoShape 36"/>
          <p:cNvSpPr>
            <a:spLocks noChangeArrowheads="1"/>
          </p:cNvSpPr>
          <p:nvPr/>
        </p:nvSpPr>
        <p:spPr bwMode="gray">
          <a:xfrm>
            <a:off x="1571604" y="2786058"/>
            <a:ext cx="1571625" cy="785813"/>
          </a:xfrm>
          <a:prstGeom prst="roundRect">
            <a:avLst>
              <a:gd name="adj" fmla="val 50000"/>
            </a:avLst>
          </a:prstGeom>
          <a:gradFill rotWithShape="1">
            <a:gsLst>
              <a:gs pos="0">
                <a:schemeClr val="bg1">
                  <a:lumMod val="65000"/>
                </a:schemeClr>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r>
              <a:rPr lang="zh-CN" altLang="en-US" sz="1600" b="1" dirty="0" smtClean="0">
                <a:latin typeface="+mn-ea"/>
              </a:rPr>
              <a:t>项目范围管理</a:t>
            </a:r>
            <a:endParaRPr lang="en-US" altLang="zh-CN" sz="1600" b="1" dirty="0" smtClean="0">
              <a:latin typeface="+mn-ea"/>
            </a:endParaRPr>
          </a:p>
          <a:p>
            <a:pPr algn="ctr" eaLnBrk="0" fontAlgn="auto" hangingPunct="0">
              <a:spcBef>
                <a:spcPts val="0"/>
              </a:spcBef>
              <a:spcAft>
                <a:spcPts val="0"/>
              </a:spcAft>
              <a:defRPr/>
            </a:pPr>
            <a:r>
              <a:rPr lang="zh-CN" altLang="en-US" sz="1600" b="1" dirty="0" smtClean="0">
                <a:latin typeface="+mn-ea"/>
              </a:rPr>
              <a:t>的主要工作</a:t>
            </a:r>
            <a:endParaRPr lang="en-US" altLang="zh-CN" sz="1600" b="1" dirty="0">
              <a:latin typeface="+mn-ea"/>
              <a:ea typeface="+mn-ea"/>
            </a:endParaRPr>
          </a:p>
        </p:txBody>
      </p:sp>
      <p:sp>
        <p:nvSpPr>
          <p:cNvPr id="35" name="TextBox 34"/>
          <p:cNvSpPr txBox="1"/>
          <p:nvPr/>
        </p:nvSpPr>
        <p:spPr>
          <a:xfrm>
            <a:off x="428321" y="3286124"/>
            <a:ext cx="492443" cy="2286002"/>
          </a:xfrm>
          <a:prstGeom prst="rect">
            <a:avLst/>
          </a:prstGeom>
          <a:noFill/>
        </p:spPr>
        <p:txBody>
          <a:bodyPr vert="eaVert" wrap="square">
            <a:spAutoFit/>
          </a:bodyPr>
          <a:lstStyle/>
          <a:p>
            <a:pPr fontAlgn="auto">
              <a:spcBef>
                <a:spcPts val="0"/>
              </a:spcBef>
              <a:spcAft>
                <a:spcPts val="0"/>
              </a:spcAft>
              <a:defRPr/>
            </a:pPr>
            <a:r>
              <a:rPr lang="zh-CN" altLang="en-US" sz="2000" b="1" dirty="0" smtClean="0">
                <a:latin typeface="+mn-ea"/>
              </a:rPr>
              <a:t>项目范围的界定</a:t>
            </a:r>
            <a:endParaRPr lang="zh-CN" altLang="en-US" sz="2000" b="1" dirty="0">
              <a:latin typeface="+mn-ea"/>
              <a:ea typeface="+mn-ea"/>
            </a:endParaRPr>
          </a:p>
        </p:txBody>
      </p:sp>
      <p:sp>
        <p:nvSpPr>
          <p:cNvPr id="38" name="AutoShape 36"/>
          <p:cNvSpPr>
            <a:spLocks noChangeArrowheads="1"/>
          </p:cNvSpPr>
          <p:nvPr/>
        </p:nvSpPr>
        <p:spPr bwMode="gray">
          <a:xfrm>
            <a:off x="1643042" y="4643446"/>
            <a:ext cx="1571625" cy="714375"/>
          </a:xfrm>
          <a:prstGeom prst="roundRect">
            <a:avLst>
              <a:gd name="adj" fmla="val 50000"/>
            </a:avLst>
          </a:prstGeom>
          <a:gradFill rotWithShape="1">
            <a:gsLst>
              <a:gs pos="0">
                <a:schemeClr val="bg1">
                  <a:lumMod val="65000"/>
                </a:schemeClr>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r>
              <a:rPr lang="zh-CN" altLang="en-US" sz="1600" b="1" dirty="0" smtClean="0">
                <a:latin typeface="+mn-ea"/>
                <a:ea typeface="+mn-ea"/>
              </a:rPr>
              <a:t>项目范围管理</a:t>
            </a:r>
            <a:endParaRPr lang="en-US" altLang="zh-CN" sz="1600" b="1" dirty="0" smtClean="0">
              <a:latin typeface="+mn-ea"/>
              <a:ea typeface="+mn-ea"/>
            </a:endParaRPr>
          </a:p>
          <a:p>
            <a:pPr algn="ctr" eaLnBrk="0" fontAlgn="auto" hangingPunct="0">
              <a:spcBef>
                <a:spcPts val="0"/>
              </a:spcBef>
              <a:spcAft>
                <a:spcPts val="0"/>
              </a:spcAft>
              <a:defRPr/>
            </a:pPr>
            <a:r>
              <a:rPr lang="zh-CN" altLang="en-US" sz="1600" b="1" dirty="0" smtClean="0">
                <a:latin typeface="+mn-ea"/>
                <a:ea typeface="+mn-ea"/>
              </a:rPr>
              <a:t>的重要意义</a:t>
            </a:r>
            <a:endParaRPr lang="en-US" altLang="zh-CN" sz="1600" b="1" dirty="0">
              <a:latin typeface="+mn-ea"/>
              <a:ea typeface="+mn-ea"/>
            </a:endParaRPr>
          </a:p>
        </p:txBody>
      </p:sp>
      <p:sp>
        <p:nvSpPr>
          <p:cNvPr id="51" name="Line 14"/>
          <p:cNvSpPr>
            <a:spLocks noChangeShapeType="1"/>
          </p:cNvSpPr>
          <p:nvPr/>
        </p:nvSpPr>
        <p:spPr bwMode="auto">
          <a:xfrm>
            <a:off x="2857488" y="4073526"/>
            <a:ext cx="2714625" cy="0"/>
          </a:xfrm>
          <a:prstGeom prst="line">
            <a:avLst/>
          </a:prstGeom>
          <a:noFill/>
          <a:ln w="25400">
            <a:solidFill>
              <a:srgbClr val="002060"/>
            </a:solidFill>
            <a:prstDash val="sysDot"/>
            <a:round/>
            <a:headEnd/>
            <a:tailEnd type="oval" w="med" len="med"/>
          </a:ln>
        </p:spPr>
        <p:txBody>
          <a:bodyPr wrap="none" anchor="ctr"/>
          <a:lstStyle/>
          <a:p>
            <a:pPr fontAlgn="auto">
              <a:spcBef>
                <a:spcPts val="0"/>
              </a:spcBef>
              <a:spcAft>
                <a:spcPts val="0"/>
              </a:spcAft>
              <a:defRPr/>
            </a:pPr>
            <a:endParaRPr lang="zh-CN" altLang="en-US" sz="1600">
              <a:latin typeface="+mn-ea"/>
              <a:ea typeface="+mn-ea"/>
            </a:endParaRPr>
          </a:p>
        </p:txBody>
      </p:sp>
      <p:sp>
        <p:nvSpPr>
          <p:cNvPr id="53" name="Line 14"/>
          <p:cNvSpPr>
            <a:spLocks noChangeShapeType="1"/>
          </p:cNvSpPr>
          <p:nvPr/>
        </p:nvSpPr>
        <p:spPr bwMode="auto">
          <a:xfrm>
            <a:off x="2928926" y="6143644"/>
            <a:ext cx="2714625" cy="0"/>
          </a:xfrm>
          <a:prstGeom prst="line">
            <a:avLst/>
          </a:prstGeom>
          <a:noFill/>
          <a:ln w="25400">
            <a:solidFill>
              <a:srgbClr val="002060"/>
            </a:solidFill>
            <a:prstDash val="sysDot"/>
            <a:round/>
            <a:headEnd/>
            <a:tailEnd type="oval" w="med" len="med"/>
          </a:ln>
        </p:spPr>
        <p:txBody>
          <a:bodyPr wrap="none" anchor="ctr"/>
          <a:lstStyle/>
          <a:p>
            <a:pPr fontAlgn="auto">
              <a:spcBef>
                <a:spcPts val="0"/>
              </a:spcBef>
              <a:spcAft>
                <a:spcPts val="0"/>
              </a:spcAft>
              <a:defRPr/>
            </a:pPr>
            <a:endParaRPr lang="zh-CN" altLang="en-US" sz="1600">
              <a:latin typeface="+mn-ea"/>
              <a:ea typeface="+mn-ea"/>
            </a:endParaRPr>
          </a:p>
        </p:txBody>
      </p:sp>
      <p:sp>
        <p:nvSpPr>
          <p:cNvPr id="56" name="TextBox 55"/>
          <p:cNvSpPr txBox="1"/>
          <p:nvPr/>
        </p:nvSpPr>
        <p:spPr>
          <a:xfrm>
            <a:off x="3286116" y="2428868"/>
            <a:ext cx="2357454" cy="1643527"/>
          </a:xfrm>
          <a:prstGeom prst="rect">
            <a:avLst/>
          </a:prstGeom>
          <a:noFill/>
        </p:spPr>
        <p:txBody>
          <a:bodyPr wrap="square">
            <a:spAutoFit/>
          </a:bodyPr>
          <a:lstStyle/>
          <a:p>
            <a:pPr marL="0" lvl="1">
              <a:lnSpc>
                <a:spcPct val="120000"/>
              </a:lnSpc>
              <a:buFont typeface="Wingdings" pitchFamily="2" charset="2"/>
              <a:buChar char="Ø"/>
              <a:defRPr/>
            </a:pPr>
            <a:r>
              <a:rPr lang="zh-CN" altLang="en-US" sz="1400" dirty="0" smtClean="0">
                <a:latin typeface="+mn-ea"/>
              </a:rPr>
              <a:t>    </a:t>
            </a:r>
            <a:r>
              <a:rPr lang="en-US" altLang="zh-CN" sz="1400" dirty="0" smtClean="0">
                <a:latin typeface="+mn-ea"/>
              </a:rPr>
              <a:t>1</a:t>
            </a:r>
            <a:r>
              <a:rPr lang="zh-CN" altLang="en-US" sz="1400" dirty="0" smtClean="0">
                <a:latin typeface="+mn-ea"/>
              </a:rPr>
              <a:t>．项目的起始工作</a:t>
            </a:r>
          </a:p>
          <a:p>
            <a:pPr marL="0" lvl="1">
              <a:lnSpc>
                <a:spcPct val="120000"/>
              </a:lnSpc>
              <a:buFont typeface="Wingdings" pitchFamily="2" charset="2"/>
              <a:buChar char="Ø"/>
              <a:defRPr/>
            </a:pPr>
            <a:r>
              <a:rPr lang="zh-CN" altLang="en-US" sz="1400" dirty="0" smtClean="0">
                <a:latin typeface="+mn-ea"/>
              </a:rPr>
              <a:t>    </a:t>
            </a:r>
            <a:r>
              <a:rPr lang="en-US" altLang="zh-CN" sz="1400" dirty="0" smtClean="0">
                <a:latin typeface="+mn-ea"/>
              </a:rPr>
              <a:t>2</a:t>
            </a:r>
            <a:r>
              <a:rPr lang="zh-CN" altLang="en-US" sz="1400" dirty="0" smtClean="0">
                <a:latin typeface="+mn-ea"/>
              </a:rPr>
              <a:t>．编制项目范围计划</a:t>
            </a:r>
          </a:p>
          <a:p>
            <a:pPr marL="0" lvl="1">
              <a:lnSpc>
                <a:spcPct val="120000"/>
              </a:lnSpc>
              <a:buFont typeface="Wingdings" pitchFamily="2" charset="2"/>
              <a:buChar char="Ø"/>
              <a:defRPr/>
            </a:pPr>
            <a:r>
              <a:rPr lang="zh-CN" altLang="en-US" sz="1400" dirty="0" smtClean="0">
                <a:latin typeface="+mn-ea"/>
              </a:rPr>
              <a:t>    </a:t>
            </a:r>
            <a:r>
              <a:rPr lang="en-US" altLang="zh-CN" sz="1400" dirty="0" smtClean="0">
                <a:latin typeface="+mn-ea"/>
              </a:rPr>
              <a:t>3</a:t>
            </a:r>
            <a:r>
              <a:rPr lang="zh-CN" altLang="en-US" sz="1400" dirty="0" smtClean="0">
                <a:latin typeface="+mn-ea"/>
              </a:rPr>
              <a:t>．项目范围的界定</a:t>
            </a:r>
          </a:p>
          <a:p>
            <a:pPr marL="0" lvl="1">
              <a:lnSpc>
                <a:spcPct val="120000"/>
              </a:lnSpc>
              <a:buFont typeface="Wingdings" pitchFamily="2" charset="2"/>
              <a:buChar char="Ø"/>
              <a:defRPr/>
            </a:pPr>
            <a:r>
              <a:rPr lang="zh-CN" altLang="en-US" sz="1400" dirty="0" smtClean="0">
                <a:latin typeface="+mn-ea"/>
              </a:rPr>
              <a:t>    </a:t>
            </a:r>
            <a:r>
              <a:rPr lang="en-US" altLang="zh-CN" sz="1400" dirty="0" smtClean="0">
                <a:latin typeface="+mn-ea"/>
              </a:rPr>
              <a:t>4</a:t>
            </a:r>
            <a:r>
              <a:rPr lang="zh-CN" altLang="en-US" sz="1400" dirty="0" smtClean="0">
                <a:latin typeface="+mn-ea"/>
              </a:rPr>
              <a:t>．项目范围的确认</a:t>
            </a:r>
          </a:p>
          <a:p>
            <a:pPr marL="0" lvl="1">
              <a:lnSpc>
                <a:spcPct val="120000"/>
              </a:lnSpc>
              <a:buFont typeface="Wingdings" pitchFamily="2" charset="2"/>
              <a:buChar char="Ø"/>
              <a:defRPr/>
            </a:pPr>
            <a:r>
              <a:rPr lang="zh-CN" altLang="en-US" sz="1400" dirty="0" smtClean="0">
                <a:latin typeface="+mn-ea"/>
              </a:rPr>
              <a:t>    </a:t>
            </a:r>
            <a:r>
              <a:rPr lang="en-US" altLang="zh-CN" sz="1400" dirty="0" smtClean="0">
                <a:latin typeface="+mn-ea"/>
              </a:rPr>
              <a:t>5</a:t>
            </a:r>
            <a:r>
              <a:rPr lang="zh-CN" altLang="en-US" sz="1400" dirty="0" smtClean="0">
                <a:latin typeface="+mn-ea"/>
              </a:rPr>
              <a:t>．项目范围变更的控制</a:t>
            </a:r>
            <a:endParaRPr lang="en-US" altLang="zh-CN" sz="1400" dirty="0">
              <a:latin typeface="+mn-ea"/>
              <a:ea typeface="+mn-ea"/>
            </a:endParaRPr>
          </a:p>
        </p:txBody>
      </p:sp>
      <p:sp>
        <p:nvSpPr>
          <p:cNvPr id="57" name="TextBox 56"/>
          <p:cNvSpPr txBox="1"/>
          <p:nvPr/>
        </p:nvSpPr>
        <p:spPr>
          <a:xfrm>
            <a:off x="3286116" y="4286256"/>
            <a:ext cx="2428893" cy="1815882"/>
          </a:xfrm>
          <a:prstGeom prst="rect">
            <a:avLst/>
          </a:prstGeom>
          <a:noFill/>
        </p:spPr>
        <p:txBody>
          <a:bodyPr wrap="square">
            <a:spAutoFit/>
          </a:bodyPr>
          <a:lstStyle/>
          <a:p>
            <a:pPr marL="0" lvl="1">
              <a:buFont typeface="Wingdings" pitchFamily="2" charset="2"/>
              <a:buChar char="Ø"/>
              <a:defRPr/>
            </a:pPr>
            <a:r>
              <a:rPr lang="zh-CN" altLang="en-US" sz="1400" dirty="0" smtClean="0">
                <a:latin typeface="+mn-ea"/>
              </a:rPr>
              <a:t>    </a:t>
            </a:r>
            <a:r>
              <a:rPr lang="en-US" altLang="zh-CN" sz="1400" dirty="0" smtClean="0">
                <a:latin typeface="+mn-ea"/>
              </a:rPr>
              <a:t>1.   </a:t>
            </a:r>
            <a:r>
              <a:rPr lang="zh-CN" altLang="en-US" sz="1400" dirty="0" smtClean="0">
                <a:latin typeface="+mn-ea"/>
              </a:rPr>
              <a:t>为项目实施提供任务范围的框架</a:t>
            </a:r>
          </a:p>
          <a:p>
            <a:pPr marL="0" lvl="1">
              <a:buFont typeface="Wingdings" pitchFamily="2" charset="2"/>
              <a:buChar char="Ø"/>
              <a:defRPr/>
            </a:pPr>
            <a:r>
              <a:rPr lang="zh-CN" altLang="en-US" sz="1400" dirty="0" smtClean="0">
                <a:latin typeface="+mn-ea"/>
              </a:rPr>
              <a:t>    </a:t>
            </a:r>
            <a:r>
              <a:rPr lang="en-US" altLang="zh-CN" sz="1400" dirty="0" smtClean="0">
                <a:latin typeface="+mn-ea"/>
              </a:rPr>
              <a:t>2.   </a:t>
            </a:r>
            <a:r>
              <a:rPr lang="zh-CN" altLang="en-US" sz="1400" dirty="0" smtClean="0">
                <a:latin typeface="+mn-ea"/>
              </a:rPr>
              <a:t>对项目实施进行有效的控制</a:t>
            </a:r>
          </a:p>
          <a:p>
            <a:pPr marL="0" lvl="1">
              <a:buFont typeface="Wingdings" pitchFamily="2" charset="2"/>
              <a:buChar char="Ø"/>
              <a:defRPr/>
            </a:pPr>
            <a:r>
              <a:rPr lang="zh-CN" altLang="en-US" sz="1400" dirty="0" smtClean="0">
                <a:latin typeface="+mn-ea"/>
              </a:rPr>
              <a:t>    </a:t>
            </a:r>
            <a:r>
              <a:rPr lang="en-US" altLang="zh-CN" sz="1400" dirty="0" smtClean="0">
                <a:latin typeface="+mn-ea"/>
              </a:rPr>
              <a:t>3.   </a:t>
            </a:r>
            <a:r>
              <a:rPr lang="zh-CN" altLang="en-US" sz="1400" dirty="0" smtClean="0">
                <a:latin typeface="+mn-ea"/>
              </a:rPr>
              <a:t>为项目绩效度量提供基线</a:t>
            </a:r>
          </a:p>
          <a:p>
            <a:pPr marL="0" lvl="1">
              <a:buFont typeface="Wingdings" pitchFamily="2" charset="2"/>
              <a:buChar char="Ø"/>
              <a:defRPr/>
            </a:pPr>
            <a:r>
              <a:rPr lang="zh-CN" altLang="en-US" sz="1400" dirty="0" smtClean="0">
                <a:latin typeface="+mn-ea"/>
              </a:rPr>
              <a:t>    </a:t>
            </a:r>
            <a:r>
              <a:rPr lang="en-US" altLang="zh-CN" sz="1400" dirty="0" smtClean="0">
                <a:latin typeface="+mn-ea"/>
              </a:rPr>
              <a:t>4.   </a:t>
            </a:r>
            <a:r>
              <a:rPr lang="zh-CN" altLang="en-US" sz="1400" dirty="0" smtClean="0">
                <a:latin typeface="+mn-ea"/>
              </a:rPr>
              <a:t>为项目最终交付提供依据</a:t>
            </a:r>
            <a:endParaRPr lang="en-US" altLang="zh-CN" sz="1400" dirty="0">
              <a:latin typeface="+mn-ea"/>
              <a:ea typeface="+mn-ea"/>
            </a:endParaRPr>
          </a:p>
        </p:txBody>
      </p:sp>
      <p:grpSp>
        <p:nvGrpSpPr>
          <p:cNvPr id="70" name="圆角矩形 117"/>
          <p:cNvGrpSpPr>
            <a:grpSpLocks/>
          </p:cNvGrpSpPr>
          <p:nvPr/>
        </p:nvGrpSpPr>
        <p:grpSpPr bwMode="auto">
          <a:xfrm>
            <a:off x="6643702" y="2143116"/>
            <a:ext cx="1928826" cy="822325"/>
            <a:chOff x="4147" y="1014"/>
            <a:chExt cx="1064" cy="518"/>
          </a:xfrm>
        </p:grpSpPr>
        <p:pic>
          <p:nvPicPr>
            <p:cNvPr id="71" name="圆角矩形 117"/>
            <p:cNvPicPr>
              <a:picLocks noChangeArrowheads="1"/>
            </p:cNvPicPr>
            <p:nvPr/>
          </p:nvPicPr>
          <p:blipFill>
            <a:blip r:embed="rId2"/>
            <a:srcRect/>
            <a:stretch>
              <a:fillRect/>
            </a:stretch>
          </p:blipFill>
          <p:spPr bwMode="auto">
            <a:xfrm>
              <a:off x="4147" y="1014"/>
              <a:ext cx="1064" cy="518"/>
            </a:xfrm>
            <a:prstGeom prst="rect">
              <a:avLst/>
            </a:prstGeom>
            <a:noFill/>
            <a:ln w="9525">
              <a:noFill/>
              <a:miter lim="800000"/>
              <a:headEnd/>
              <a:tailEnd/>
            </a:ln>
          </p:spPr>
        </p:pic>
        <p:sp>
          <p:nvSpPr>
            <p:cNvPr id="72" name="Text Box 46"/>
            <p:cNvSpPr txBox="1">
              <a:spLocks noChangeArrowheads="1"/>
            </p:cNvSpPr>
            <p:nvPr/>
          </p:nvSpPr>
          <p:spPr bwMode="auto">
            <a:xfrm>
              <a:off x="4207" y="1057"/>
              <a:ext cx="946" cy="406"/>
            </a:xfrm>
            <a:prstGeom prst="rect">
              <a:avLst/>
            </a:prstGeom>
            <a:noFill/>
            <a:ln w="9525">
              <a:noFill/>
              <a:miter lim="800000"/>
              <a:headEnd/>
              <a:tailEnd/>
            </a:ln>
          </p:spPr>
          <p:txBody>
            <a:bodyPr wrap="none" anchor="ctr"/>
            <a:lstStyle/>
            <a:p>
              <a:pPr algn="ctr"/>
              <a:endParaRPr lang="zh-CN" altLang="en-US" sz="2400">
                <a:latin typeface="楷体_GB2312" pitchFamily="49" charset="-122"/>
                <a:ea typeface="楷体_GB2312" pitchFamily="49" charset="-122"/>
              </a:endParaRPr>
            </a:p>
          </p:txBody>
        </p:sp>
      </p:grpSp>
      <p:sp>
        <p:nvSpPr>
          <p:cNvPr id="73" name="TextBox 72"/>
          <p:cNvSpPr txBox="1"/>
          <p:nvPr/>
        </p:nvSpPr>
        <p:spPr>
          <a:xfrm>
            <a:off x="6858016" y="2214554"/>
            <a:ext cx="1500198" cy="584775"/>
          </a:xfrm>
          <a:prstGeom prst="rect">
            <a:avLst/>
          </a:prstGeom>
          <a:noFill/>
        </p:spPr>
        <p:txBody>
          <a:bodyPr wrap="square" rtlCol="0">
            <a:spAutoFit/>
          </a:bodyPr>
          <a:lstStyle/>
          <a:p>
            <a:r>
              <a:rPr lang="zh-CN" altLang="en-US" sz="1600" b="1" dirty="0" smtClean="0"/>
              <a:t>项目范围界定工作的依据</a:t>
            </a:r>
            <a:endParaRPr lang="zh-CN" altLang="en-US" sz="1600" b="1" dirty="0"/>
          </a:p>
        </p:txBody>
      </p:sp>
      <p:sp>
        <p:nvSpPr>
          <p:cNvPr id="75" name="AutoShape 31"/>
          <p:cNvSpPr>
            <a:spLocks noChangeArrowheads="1"/>
          </p:cNvSpPr>
          <p:nvPr/>
        </p:nvSpPr>
        <p:spPr bwMode="gray">
          <a:xfrm>
            <a:off x="6715140" y="3000372"/>
            <a:ext cx="1857375" cy="3214688"/>
          </a:xfrm>
          <a:prstGeom prst="roundRect">
            <a:avLst>
              <a:gd name="adj" fmla="val 16667"/>
            </a:avLst>
          </a:prstGeom>
          <a:solidFill>
            <a:srgbClr val="336699">
              <a:alpha val="51000"/>
            </a:srgbClr>
          </a:solidFill>
          <a:ln w="38100">
            <a:solidFill>
              <a:srgbClr val="FFFFFF"/>
            </a:solidFill>
            <a:round/>
            <a:headEnd/>
            <a:tailEnd/>
          </a:ln>
          <a:effectLst>
            <a:outerShdw dist="107763" dir="2700000" algn="ctr" rotWithShape="0">
              <a:srgbClr val="80808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楷体_GB2312"/>
            </a:endParaRPr>
          </a:p>
        </p:txBody>
      </p:sp>
      <p:sp>
        <p:nvSpPr>
          <p:cNvPr id="76" name="TextBox 75"/>
          <p:cNvSpPr txBox="1"/>
          <p:nvPr/>
        </p:nvSpPr>
        <p:spPr>
          <a:xfrm>
            <a:off x="6786578" y="3357562"/>
            <a:ext cx="1785950" cy="2585323"/>
          </a:xfrm>
          <a:prstGeom prst="rect">
            <a:avLst/>
          </a:prstGeom>
          <a:noFill/>
        </p:spPr>
        <p:txBody>
          <a:bodyPr wrap="square" rtlCol="0">
            <a:spAutoFit/>
          </a:bodyPr>
          <a:lstStyle/>
          <a:p>
            <a:pPr>
              <a:lnSpc>
                <a:spcPct val="150000"/>
              </a:lnSpc>
              <a:buFont typeface="Arial" pitchFamily="34" charset="0"/>
              <a:buChar char="•"/>
            </a:pPr>
            <a:r>
              <a:rPr lang="zh-CN" altLang="en-US" sz="1600" b="1" dirty="0" smtClean="0"/>
              <a:t>项目起始的决定</a:t>
            </a:r>
          </a:p>
          <a:p>
            <a:pPr>
              <a:lnSpc>
                <a:spcPct val="150000"/>
              </a:lnSpc>
              <a:buFont typeface="Arial" pitchFamily="34" charset="0"/>
              <a:buChar char="•"/>
            </a:pPr>
            <a:r>
              <a:rPr lang="zh-CN" altLang="en-US" sz="1600" b="1" dirty="0" smtClean="0"/>
              <a:t>项目的限制条件</a:t>
            </a:r>
          </a:p>
          <a:p>
            <a:pPr>
              <a:lnSpc>
                <a:spcPct val="150000"/>
              </a:lnSpc>
              <a:buFont typeface="Arial" pitchFamily="34" charset="0"/>
              <a:buChar char="•"/>
            </a:pPr>
            <a:r>
              <a:rPr lang="zh-CN" altLang="en-US" sz="1600" b="1" dirty="0" smtClean="0"/>
              <a:t>项目的假设前提条件</a:t>
            </a:r>
          </a:p>
          <a:p>
            <a:pPr>
              <a:lnSpc>
                <a:spcPct val="150000"/>
              </a:lnSpc>
              <a:buFont typeface="Arial" pitchFamily="34" charset="0"/>
              <a:buChar char="•"/>
            </a:pPr>
            <a:r>
              <a:rPr lang="zh-CN" altLang="en-US" sz="1600" b="1" dirty="0" smtClean="0"/>
              <a:t>项目其它相关的信息</a:t>
            </a:r>
          </a:p>
          <a:p>
            <a:endParaRPr lang="zh-CN" altLang="en-US" dirty="0"/>
          </a:p>
        </p:txBody>
      </p:sp>
      <p:sp>
        <p:nvSpPr>
          <p:cNvPr id="77" name="AutoShape 3"/>
          <p:cNvSpPr>
            <a:spLocks noChangeArrowheads="1"/>
          </p:cNvSpPr>
          <p:nvPr/>
        </p:nvSpPr>
        <p:spPr bwMode="gray">
          <a:xfrm rot="5400000">
            <a:off x="4238635" y="3762365"/>
            <a:ext cx="3524250" cy="1000132"/>
          </a:xfrm>
          <a:prstGeom prst="upArrow">
            <a:avLst>
              <a:gd name="adj1" fmla="val 57824"/>
              <a:gd name="adj2" fmla="val 54398"/>
            </a:avLst>
          </a:prstGeom>
          <a:gradFill rotWithShape="1">
            <a:gsLst>
              <a:gs pos="0">
                <a:srgbClr val="0070C0">
                  <a:alpha val="49000"/>
                </a:srgbClr>
              </a:gs>
              <a:gs pos="100000">
                <a:schemeClr val="bg2">
                  <a:gamma/>
                  <a:tint val="39216"/>
                  <a:invGamma/>
                  <a:alpha val="0"/>
                </a:schemeClr>
              </a:gs>
            </a:gsLst>
            <a:lin ang="5400000" scaled="1"/>
          </a:gradFill>
          <a:ln w="9525" algn="ctr">
            <a:noFill/>
            <a:miter lim="800000"/>
            <a:headEnd/>
            <a:tailEnd/>
          </a:ln>
          <a:effectLst/>
        </p:spPr>
        <p:txBody>
          <a:bodyPr wrap="none" anchor="ctr"/>
          <a:lstStyle/>
          <a:p>
            <a:pPr algn="ctr" fontAlgn="auto">
              <a:spcBef>
                <a:spcPts val="0"/>
              </a:spcBef>
              <a:spcAft>
                <a:spcPts val="0"/>
              </a:spcAft>
              <a:defRPr/>
            </a:pPr>
            <a:endParaRPr lang="zh-CN" altLang="en-US">
              <a:latin typeface="+mn-ea"/>
              <a:ea typeface="+mn-ea"/>
            </a:endParaRPr>
          </a:p>
        </p:txBody>
      </p:sp>
      <p:sp>
        <p:nvSpPr>
          <p:cNvPr id="78" name="TextBox 77"/>
          <p:cNvSpPr txBox="1"/>
          <p:nvPr/>
        </p:nvSpPr>
        <p:spPr>
          <a:xfrm>
            <a:off x="285720" y="2071678"/>
            <a:ext cx="4286280" cy="400110"/>
          </a:xfrm>
          <a:prstGeom prst="rect">
            <a:avLst/>
          </a:prstGeom>
          <a:noFill/>
        </p:spPr>
        <p:txBody>
          <a:bodyPr wrap="square" rtlCol="0">
            <a:spAutoFit/>
          </a:bodyPr>
          <a:lstStyle/>
          <a:p>
            <a:r>
              <a:rPr lang="en-US" sz="2000" dirty="0" smtClean="0"/>
              <a:t>3. 2.1 </a:t>
            </a:r>
            <a:r>
              <a:rPr lang="zh-CN" altLang="en-US" sz="2000" dirty="0" smtClean="0"/>
              <a:t>项目范围的界定依据</a:t>
            </a:r>
            <a:endParaRPr lang="zh-CN" altLang="en-US" sz="2000" dirty="0"/>
          </a:p>
        </p:txBody>
      </p:sp>
      <p:sp>
        <p:nvSpPr>
          <p:cNvPr id="21" name="矩形 20"/>
          <p:cNvSpPr/>
          <p:nvPr/>
        </p:nvSpPr>
        <p:spPr>
          <a:xfrm>
            <a:off x="357158" y="6286520"/>
            <a:ext cx="5786478" cy="369332"/>
          </a:xfrm>
          <a:prstGeom prst="rect">
            <a:avLst/>
          </a:prstGeom>
        </p:spPr>
        <p:txBody>
          <a:bodyPr wrap="square">
            <a:spAutoFit/>
          </a:bodyPr>
          <a:lstStyle/>
          <a:p>
            <a:pPr>
              <a:buFont typeface="Wingdings" pitchFamily="2" charset="2"/>
              <a:buChar char="p"/>
            </a:pPr>
            <a:r>
              <a:rPr lang="zh-CN" altLang="en-US" b="1" i="1" dirty="0" smtClean="0"/>
              <a:t>界定项目边界的根本就是在目标和资源之间寻求平衡</a:t>
            </a:r>
            <a:endParaRPr lang="zh-CN" altLang="en-US" b="1"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第一阶段：启动过程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lang="zh-CN" altLang="en-US" sz="2400" b="1" dirty="0" smtClean="0"/>
              <a:t>如何设定项目目标、界定项目范围</a:t>
            </a:r>
            <a:r>
              <a:rPr lang="en-US" altLang="zh-CN" sz="2400" b="1" dirty="0" smtClean="0"/>
              <a:t>【</a:t>
            </a:r>
            <a:r>
              <a:rPr lang="zh-CN" altLang="en-US" sz="2400" b="1" dirty="0" smtClean="0">
                <a:solidFill>
                  <a:srgbClr val="FF0000"/>
                </a:solidFill>
              </a:rPr>
              <a:t>项目范围管理</a:t>
            </a:r>
            <a:r>
              <a:rPr lang="en-US" altLang="zh-CN" sz="2400" b="1" dirty="0" smtClean="0"/>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571612"/>
            <a:ext cx="3786214" cy="400110"/>
          </a:xfrm>
          <a:prstGeom prst="rect">
            <a:avLst/>
          </a:prstGeom>
          <a:noFill/>
        </p:spPr>
        <p:txBody>
          <a:bodyPr wrap="square" rtlCol="0">
            <a:spAutoFit/>
          </a:bodyPr>
          <a:lstStyle/>
          <a:p>
            <a:r>
              <a:rPr lang="en-US" sz="2000" b="1" dirty="0" smtClean="0"/>
              <a:t>3. 2 </a:t>
            </a:r>
            <a:r>
              <a:rPr lang="zh-CN" altLang="en-US" sz="2000" b="1" dirty="0" smtClean="0"/>
              <a:t>项目范围的界定</a:t>
            </a:r>
            <a:endParaRPr lang="zh-CN" altLang="en-US" sz="2000" dirty="0"/>
          </a:p>
        </p:txBody>
      </p:sp>
      <p:grpSp>
        <p:nvGrpSpPr>
          <p:cNvPr id="24" name="Group 17"/>
          <p:cNvGrpSpPr>
            <a:grpSpLocks/>
          </p:cNvGrpSpPr>
          <p:nvPr/>
        </p:nvGrpSpPr>
        <p:grpSpPr bwMode="auto">
          <a:xfrm>
            <a:off x="500034" y="3000372"/>
            <a:ext cx="2586038" cy="639762"/>
            <a:chOff x="0" y="0"/>
            <a:chExt cx="1333" cy="607"/>
          </a:xfrm>
        </p:grpSpPr>
        <p:pic>
          <p:nvPicPr>
            <p:cNvPr id="25" name="矩形 52"/>
            <p:cNvPicPr>
              <a:picLocks noChangeArrowheads="1"/>
            </p:cNvPicPr>
            <p:nvPr/>
          </p:nvPicPr>
          <p:blipFill>
            <a:blip r:embed="rId2"/>
            <a:srcRect/>
            <a:stretch>
              <a:fillRect/>
            </a:stretch>
          </p:blipFill>
          <p:spPr bwMode="auto">
            <a:xfrm>
              <a:off x="0" y="0"/>
              <a:ext cx="1333" cy="607"/>
            </a:xfrm>
            <a:prstGeom prst="rect">
              <a:avLst/>
            </a:prstGeom>
            <a:noFill/>
            <a:ln w="9525">
              <a:noFill/>
              <a:miter lim="800000"/>
              <a:headEnd/>
              <a:tailEnd/>
            </a:ln>
          </p:spPr>
        </p:pic>
        <p:sp>
          <p:nvSpPr>
            <p:cNvPr id="26" name="Text Box 19"/>
            <p:cNvSpPr txBox="1">
              <a:spLocks noChangeArrowheads="1"/>
            </p:cNvSpPr>
            <p:nvPr/>
          </p:nvSpPr>
          <p:spPr bwMode="auto">
            <a:xfrm>
              <a:off x="40" y="22"/>
              <a:ext cx="1260" cy="540"/>
            </a:xfrm>
            <a:prstGeom prst="rect">
              <a:avLst/>
            </a:prstGeom>
            <a:noFill/>
            <a:ln w="9525">
              <a:noFill/>
              <a:miter lim="800000"/>
              <a:headEnd/>
              <a:tailEnd/>
            </a:ln>
          </p:spPr>
          <p:txBody>
            <a:bodyPr lIns="0" tIns="0" rIns="0" bIns="0" anchor="ctr"/>
            <a:lstStyle/>
            <a:p>
              <a:pPr fontAlgn="auto">
                <a:lnSpc>
                  <a:spcPct val="97000"/>
                </a:lnSpc>
                <a:spcBef>
                  <a:spcPts val="0"/>
                </a:spcBef>
                <a:spcAft>
                  <a:spcPts val="0"/>
                </a:spcAft>
                <a:defRPr/>
              </a:pPr>
              <a:endParaRPr lang="zh-CN" altLang="en-US">
                <a:latin typeface="+mn-ea"/>
                <a:ea typeface="+mn-ea"/>
              </a:endParaRPr>
            </a:p>
          </p:txBody>
        </p:sp>
      </p:grpSp>
      <p:sp>
        <p:nvSpPr>
          <p:cNvPr id="29" name="TextBox 11"/>
          <p:cNvSpPr txBox="1">
            <a:spLocks noChangeArrowheads="1"/>
          </p:cNvSpPr>
          <p:nvPr/>
        </p:nvSpPr>
        <p:spPr bwMode="auto">
          <a:xfrm>
            <a:off x="634972" y="3081334"/>
            <a:ext cx="2571740" cy="438582"/>
          </a:xfrm>
          <a:prstGeom prst="rect">
            <a:avLst/>
          </a:prstGeom>
          <a:noFill/>
          <a:ln w="9525">
            <a:noFill/>
            <a:miter lim="800000"/>
            <a:headEnd/>
            <a:tailEnd/>
          </a:ln>
        </p:spPr>
        <p:txBody>
          <a:bodyPr wrap="square">
            <a:spAutoFit/>
          </a:bodyPr>
          <a:lstStyle/>
          <a:p>
            <a:pPr algn="ctr" fontAlgn="auto">
              <a:lnSpc>
                <a:spcPct val="125000"/>
              </a:lnSpc>
              <a:spcBef>
                <a:spcPts val="0"/>
              </a:spcBef>
              <a:spcAft>
                <a:spcPts val="0"/>
              </a:spcAft>
              <a:defRPr/>
            </a:pPr>
            <a:r>
              <a:rPr lang="zh-CN" altLang="en-US" b="1" kern="0" dirty="0" smtClean="0">
                <a:solidFill>
                  <a:schemeClr val="bg1"/>
                </a:solidFill>
                <a:latin typeface="+mn-ea"/>
                <a:ea typeface="+mn-ea"/>
              </a:rPr>
              <a:t>项目范围界定的方法</a:t>
            </a:r>
            <a:endParaRPr lang="zh-CN" altLang="en-US" b="1" kern="0" dirty="0">
              <a:solidFill>
                <a:schemeClr val="bg1"/>
              </a:solidFill>
              <a:latin typeface="+mn-ea"/>
              <a:ea typeface="+mn-ea"/>
            </a:endParaRPr>
          </a:p>
        </p:txBody>
      </p:sp>
      <p:sp>
        <p:nvSpPr>
          <p:cNvPr id="31" name="TextBox 33"/>
          <p:cNvSpPr txBox="1">
            <a:spLocks noChangeArrowheads="1"/>
          </p:cNvSpPr>
          <p:nvPr/>
        </p:nvSpPr>
        <p:spPr bwMode="auto">
          <a:xfrm>
            <a:off x="428596" y="3714752"/>
            <a:ext cx="2643178" cy="2653034"/>
          </a:xfrm>
          <a:prstGeom prst="rect">
            <a:avLst/>
          </a:prstGeom>
          <a:noFill/>
          <a:ln w="9525">
            <a:solidFill>
              <a:srgbClr val="6699FF"/>
            </a:solidFill>
            <a:miter lim="800000"/>
            <a:headEnd/>
            <a:tailEnd/>
          </a:ln>
        </p:spPr>
        <p:txBody>
          <a:bodyPr wrap="square">
            <a:spAutoFit/>
          </a:bodyPr>
          <a:lstStyle/>
          <a:p>
            <a:pPr>
              <a:lnSpc>
                <a:spcPct val="130000"/>
              </a:lnSpc>
              <a:spcBef>
                <a:spcPct val="0"/>
              </a:spcBef>
              <a:buFont typeface="Wingdings" pitchFamily="2" charset="2"/>
              <a:buNone/>
            </a:pPr>
            <a:r>
              <a:rPr lang="zh-CN" altLang="en-US" sz="1600" b="1" dirty="0" smtClean="0">
                <a:latin typeface="微软雅黑" pitchFamily="34" charset="-122"/>
                <a:ea typeface="微软雅黑" pitchFamily="34" charset="-122"/>
              </a:rPr>
              <a:t>工作分解技术</a:t>
            </a:r>
            <a:endParaRPr lang="en-US" altLang="zh-CN" sz="1600" b="1" dirty="0" smtClean="0">
              <a:latin typeface="微软雅黑" pitchFamily="34" charset="-122"/>
              <a:ea typeface="微软雅黑" pitchFamily="34" charset="-122"/>
            </a:endParaRPr>
          </a:p>
          <a:p>
            <a:pPr>
              <a:lnSpc>
                <a:spcPct val="130000"/>
              </a:lnSpc>
              <a:spcBef>
                <a:spcPct val="0"/>
              </a:spcBef>
              <a:buFont typeface="Wingdings" pitchFamily="2" charset="2"/>
              <a:buNone/>
            </a:pPr>
            <a:r>
              <a:rPr lang="zh-CN" altLang="en-US" sz="1600" dirty="0" smtClean="0">
                <a:latin typeface="微软雅黑" pitchFamily="34" charset="-122"/>
                <a:ea typeface="微软雅黑" pitchFamily="34" charset="-122"/>
              </a:rPr>
              <a:t>工作分解技术是指将项目产出物（或项目目标）逐层细分为更小、更易管理的子项目或项目要素，直到分解出的要素非常详尽，能够支持下一步的项目活动分析与定义为止的一种方法。</a:t>
            </a:r>
          </a:p>
        </p:txBody>
      </p:sp>
      <p:sp>
        <p:nvSpPr>
          <p:cNvPr id="33" name="虚尾箭头 57"/>
          <p:cNvSpPr>
            <a:spLocks noChangeArrowheads="1"/>
          </p:cNvSpPr>
          <p:nvPr/>
        </p:nvSpPr>
        <p:spPr bwMode="auto">
          <a:xfrm>
            <a:off x="3143240" y="3071810"/>
            <a:ext cx="334962" cy="500063"/>
          </a:xfrm>
          <a:custGeom>
            <a:avLst/>
            <a:gdLst>
              <a:gd name="T0" fmla="*/ 321471 w 357188"/>
              <a:gd name="T1" fmla="*/ 0 h 500062"/>
              <a:gd name="T2" fmla="*/ 0 w 357188"/>
              <a:gd name="T3" fmla="*/ 250031 h 500062"/>
              <a:gd name="T4" fmla="*/ 321471 w 357188"/>
              <a:gd name="T5" fmla="*/ 500062 h 500062"/>
              <a:gd name="T6" fmla="*/ 642942 w 357188"/>
              <a:gd name="T7" fmla="*/ 250031 h 500062"/>
              <a:gd name="T8" fmla="*/ 17694720 60000 65536"/>
              <a:gd name="T9" fmla="*/ 11796480 60000 65536"/>
              <a:gd name="T10" fmla="*/ 5898240 60000 65536"/>
              <a:gd name="T11" fmla="*/ 0 60000 65536"/>
              <a:gd name="T12" fmla="*/ 55811 w 357188"/>
              <a:gd name="T13" fmla="*/ 125016 h 500062"/>
              <a:gd name="T14" fmla="*/ 267891 w 357188"/>
              <a:gd name="T15" fmla="*/ 375047 h 500062"/>
            </a:gdLst>
            <a:ahLst/>
            <a:cxnLst>
              <a:cxn ang="T8">
                <a:pos x="T0" y="T1"/>
              </a:cxn>
              <a:cxn ang="T9">
                <a:pos x="T2" y="T3"/>
              </a:cxn>
              <a:cxn ang="T10">
                <a:pos x="T4" y="T5"/>
              </a:cxn>
              <a:cxn ang="T11">
                <a:pos x="T6" y="T7"/>
              </a:cxn>
            </a:cxnLst>
            <a:rect l="T12" t="T13" r="T14" b="T15"/>
            <a:pathLst>
              <a:path w="357188" h="500062">
                <a:moveTo>
                  <a:pt x="0" y="125016"/>
                </a:moveTo>
                <a:lnTo>
                  <a:pt x="11162" y="125016"/>
                </a:lnTo>
                <a:lnTo>
                  <a:pt x="11162" y="375047"/>
                </a:lnTo>
                <a:lnTo>
                  <a:pt x="0" y="375047"/>
                </a:lnTo>
                <a:close/>
                <a:moveTo>
                  <a:pt x="22324" y="125016"/>
                </a:moveTo>
                <a:lnTo>
                  <a:pt x="44649" y="125016"/>
                </a:lnTo>
                <a:lnTo>
                  <a:pt x="44649" y="375047"/>
                </a:lnTo>
                <a:lnTo>
                  <a:pt x="22324" y="375047"/>
                </a:lnTo>
                <a:close/>
                <a:moveTo>
                  <a:pt x="55811" y="125016"/>
                </a:moveTo>
                <a:lnTo>
                  <a:pt x="178594" y="125016"/>
                </a:lnTo>
                <a:lnTo>
                  <a:pt x="178594" y="0"/>
                </a:lnTo>
                <a:lnTo>
                  <a:pt x="357188" y="250031"/>
                </a:lnTo>
                <a:lnTo>
                  <a:pt x="178594" y="500062"/>
                </a:lnTo>
                <a:lnTo>
                  <a:pt x="178594" y="375047"/>
                </a:lnTo>
                <a:lnTo>
                  <a:pt x="55811" y="375047"/>
                </a:lnTo>
                <a:close/>
              </a:path>
            </a:pathLst>
          </a:custGeom>
          <a:solidFill>
            <a:schemeClr val="folHlink"/>
          </a:solidFill>
          <a:ln w="9525">
            <a:noFill/>
            <a:miter lim="800000"/>
            <a:headEnd/>
            <a:tailEnd/>
          </a:ln>
        </p:spPr>
        <p:txBody>
          <a:bodyPr lIns="0" tIns="0" rIns="0" bIns="0" anchor="ctr"/>
          <a:lstStyle/>
          <a:p>
            <a:pPr fontAlgn="auto">
              <a:spcBef>
                <a:spcPts val="0"/>
              </a:spcBef>
              <a:spcAft>
                <a:spcPts val="0"/>
              </a:spcAft>
              <a:defRPr/>
            </a:pPr>
            <a:endParaRPr lang="zh-CN" altLang="en-US">
              <a:latin typeface="+mn-ea"/>
              <a:ea typeface="+mn-ea"/>
            </a:endParaRPr>
          </a:p>
        </p:txBody>
      </p:sp>
      <p:grpSp>
        <p:nvGrpSpPr>
          <p:cNvPr id="36" name="Group 35"/>
          <p:cNvGrpSpPr>
            <a:grpSpLocks/>
          </p:cNvGrpSpPr>
          <p:nvPr/>
        </p:nvGrpSpPr>
        <p:grpSpPr bwMode="auto">
          <a:xfrm>
            <a:off x="349222" y="2535234"/>
            <a:ext cx="428625" cy="852487"/>
            <a:chOff x="2744" y="709"/>
            <a:chExt cx="296" cy="537"/>
          </a:xfrm>
        </p:grpSpPr>
        <p:sp>
          <p:nvSpPr>
            <p:cNvPr id="37" name="Oval 36"/>
            <p:cNvSpPr>
              <a:spLocks noChangeArrowheads="1"/>
            </p:cNvSpPr>
            <p:nvPr/>
          </p:nvSpPr>
          <p:spPr bwMode="hidden">
            <a:xfrm>
              <a:off x="2744" y="919"/>
              <a:ext cx="296" cy="327"/>
            </a:xfrm>
            <a:prstGeom prst="ellipse">
              <a:avLst/>
            </a:prstGeom>
            <a:gradFill rotWithShape="1">
              <a:gsLst>
                <a:gs pos="0">
                  <a:srgbClr val="000000"/>
                </a:gs>
                <a:gs pos="100000">
                  <a:srgbClr val="FFFFFF"/>
                </a:gs>
              </a:gsLst>
              <a:path path="shape">
                <a:fillToRect l="50000" t="50000" r="50000" b="50000"/>
              </a:path>
            </a:gradFill>
            <a:ln w="9525" algn="ctr">
              <a:noFill/>
              <a:round/>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9" name="Oval 37"/>
            <p:cNvSpPr>
              <a:spLocks noChangeArrowheads="1"/>
            </p:cNvSpPr>
            <p:nvPr/>
          </p:nvSpPr>
          <p:spPr bwMode="gray">
            <a:xfrm>
              <a:off x="2753" y="709"/>
              <a:ext cx="278" cy="278"/>
            </a:xfrm>
            <a:prstGeom prst="ellipse">
              <a:avLst/>
            </a:prstGeom>
            <a:gradFill rotWithShape="1">
              <a:gsLst>
                <a:gs pos="0">
                  <a:srgbClr val="003B76"/>
                </a:gs>
                <a:gs pos="100000">
                  <a:srgbClr val="00274E"/>
                </a:gs>
              </a:gsLst>
              <a:lin ang="5400000" scaled="1"/>
            </a:gradFill>
            <a:ln w="9525" algn="ctr">
              <a:no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40" name="Oval 38"/>
            <p:cNvSpPr>
              <a:spLocks noChangeArrowheads="1"/>
            </p:cNvSpPr>
            <p:nvPr/>
          </p:nvSpPr>
          <p:spPr bwMode="hidden">
            <a:xfrm>
              <a:off x="2792" y="723"/>
              <a:ext cx="196" cy="327"/>
            </a:xfrm>
            <a:prstGeom prst="ellipse">
              <a:avLst/>
            </a:prstGeom>
            <a:gradFill rotWithShape="1">
              <a:gsLst>
                <a:gs pos="0">
                  <a:srgbClr val="336291"/>
                </a:gs>
                <a:gs pos="100000">
                  <a:srgbClr val="003B76"/>
                </a:gs>
              </a:gsLst>
              <a:lin ang="5400000" scaled="1"/>
            </a:gradFill>
            <a:ln w="9525" algn="ctr">
              <a:noFill/>
              <a:round/>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41" name="Rectangle 39"/>
            <p:cNvSpPr>
              <a:spLocks noChangeArrowheads="1"/>
            </p:cNvSpPr>
            <p:nvPr/>
          </p:nvSpPr>
          <p:spPr bwMode="auto">
            <a:xfrm>
              <a:off x="2853" y="794"/>
              <a:ext cx="91" cy="134"/>
            </a:xfrm>
            <a:prstGeom prst="rect">
              <a:avLst/>
            </a:prstGeom>
            <a:noFill/>
            <a:ln w="9525">
              <a:noFill/>
              <a:miter lim="800000"/>
              <a:headEnd/>
              <a:tailEnd/>
            </a:ln>
          </p:spPr>
          <p:txBody>
            <a:bodyPr wrap="none" lIns="0" tIns="0" rIns="0" bIns="0"/>
            <a:lstStyle/>
            <a:p>
              <a:pPr algn="ctr" fontAlgn="auto">
                <a:lnSpc>
                  <a:spcPct val="70000"/>
                </a:lnSpc>
                <a:spcBef>
                  <a:spcPts val="0"/>
                </a:spcBef>
                <a:spcAft>
                  <a:spcPts val="0"/>
                </a:spcAft>
                <a:defRPr/>
              </a:pPr>
              <a:r>
                <a:rPr lang="en-US" altLang="zh-CN" sz="1600" b="1">
                  <a:solidFill>
                    <a:srgbClr val="FFFFFF"/>
                  </a:solidFill>
                  <a:latin typeface="+mn-ea"/>
                  <a:ea typeface="+mn-ea"/>
                </a:rPr>
                <a:t>1</a:t>
              </a:r>
            </a:p>
          </p:txBody>
        </p:sp>
      </p:grpSp>
      <p:grpSp>
        <p:nvGrpSpPr>
          <p:cNvPr id="45" name="Group 17"/>
          <p:cNvGrpSpPr>
            <a:grpSpLocks/>
          </p:cNvGrpSpPr>
          <p:nvPr/>
        </p:nvGrpSpPr>
        <p:grpSpPr bwMode="auto">
          <a:xfrm>
            <a:off x="3643306" y="3000372"/>
            <a:ext cx="5157816" cy="639762"/>
            <a:chOff x="0" y="0"/>
            <a:chExt cx="1333" cy="607"/>
          </a:xfrm>
        </p:grpSpPr>
        <p:pic>
          <p:nvPicPr>
            <p:cNvPr id="46" name="矩形 52"/>
            <p:cNvPicPr>
              <a:picLocks noChangeArrowheads="1"/>
            </p:cNvPicPr>
            <p:nvPr/>
          </p:nvPicPr>
          <p:blipFill>
            <a:blip r:embed="rId2"/>
            <a:srcRect/>
            <a:stretch>
              <a:fillRect/>
            </a:stretch>
          </p:blipFill>
          <p:spPr bwMode="auto">
            <a:xfrm>
              <a:off x="0" y="0"/>
              <a:ext cx="1333" cy="607"/>
            </a:xfrm>
            <a:prstGeom prst="rect">
              <a:avLst/>
            </a:prstGeom>
            <a:noFill/>
            <a:ln w="9525">
              <a:noFill/>
              <a:miter lim="800000"/>
              <a:headEnd/>
              <a:tailEnd/>
            </a:ln>
          </p:spPr>
        </p:pic>
        <p:sp>
          <p:nvSpPr>
            <p:cNvPr id="47" name="Text Box 19"/>
            <p:cNvSpPr txBox="1">
              <a:spLocks noChangeArrowheads="1"/>
            </p:cNvSpPr>
            <p:nvPr/>
          </p:nvSpPr>
          <p:spPr bwMode="auto">
            <a:xfrm>
              <a:off x="40" y="22"/>
              <a:ext cx="1260" cy="540"/>
            </a:xfrm>
            <a:prstGeom prst="rect">
              <a:avLst/>
            </a:prstGeom>
            <a:noFill/>
            <a:ln w="9525">
              <a:noFill/>
              <a:miter lim="800000"/>
              <a:headEnd/>
              <a:tailEnd/>
            </a:ln>
          </p:spPr>
          <p:txBody>
            <a:bodyPr lIns="0" tIns="0" rIns="0" bIns="0" anchor="ctr"/>
            <a:lstStyle/>
            <a:p>
              <a:pPr fontAlgn="auto">
                <a:lnSpc>
                  <a:spcPct val="97000"/>
                </a:lnSpc>
                <a:spcBef>
                  <a:spcPts val="0"/>
                </a:spcBef>
                <a:spcAft>
                  <a:spcPts val="0"/>
                </a:spcAft>
                <a:defRPr/>
              </a:pPr>
              <a:endParaRPr lang="zh-CN" altLang="en-US">
                <a:latin typeface="+mn-ea"/>
                <a:ea typeface="+mn-ea"/>
              </a:endParaRPr>
            </a:p>
          </p:txBody>
        </p:sp>
      </p:grpSp>
      <p:sp>
        <p:nvSpPr>
          <p:cNvPr id="48" name="TextBox 11"/>
          <p:cNvSpPr txBox="1">
            <a:spLocks noChangeArrowheads="1"/>
          </p:cNvSpPr>
          <p:nvPr/>
        </p:nvSpPr>
        <p:spPr bwMode="auto">
          <a:xfrm>
            <a:off x="4078248" y="3065448"/>
            <a:ext cx="2857513" cy="438582"/>
          </a:xfrm>
          <a:prstGeom prst="rect">
            <a:avLst/>
          </a:prstGeom>
          <a:noFill/>
          <a:ln w="9525">
            <a:noFill/>
            <a:miter lim="800000"/>
            <a:headEnd/>
            <a:tailEnd/>
          </a:ln>
        </p:spPr>
        <p:txBody>
          <a:bodyPr wrap="square">
            <a:spAutoFit/>
          </a:bodyPr>
          <a:lstStyle/>
          <a:p>
            <a:pPr algn="ctr" fontAlgn="auto">
              <a:lnSpc>
                <a:spcPct val="125000"/>
              </a:lnSpc>
              <a:spcBef>
                <a:spcPts val="0"/>
              </a:spcBef>
              <a:spcAft>
                <a:spcPts val="0"/>
              </a:spcAft>
              <a:defRPr/>
            </a:pPr>
            <a:r>
              <a:rPr lang="zh-CN" altLang="en-US" b="1" kern="0" dirty="0" smtClean="0">
                <a:solidFill>
                  <a:schemeClr val="bg1"/>
                </a:solidFill>
                <a:latin typeface="+mn-ea"/>
                <a:ea typeface="+mn-ea"/>
              </a:rPr>
              <a:t>项目范围界定的工作成果</a:t>
            </a:r>
            <a:endParaRPr lang="zh-CN" altLang="en-US" b="1" kern="0" dirty="0">
              <a:solidFill>
                <a:schemeClr val="bg1"/>
              </a:solidFill>
              <a:latin typeface="+mn-ea"/>
              <a:ea typeface="+mn-ea"/>
            </a:endParaRPr>
          </a:p>
        </p:txBody>
      </p:sp>
      <p:sp>
        <p:nvSpPr>
          <p:cNvPr id="49" name="TextBox 33"/>
          <p:cNvSpPr txBox="1">
            <a:spLocks noChangeArrowheads="1"/>
          </p:cNvSpPr>
          <p:nvPr/>
        </p:nvSpPr>
        <p:spPr bwMode="auto">
          <a:xfrm>
            <a:off x="3786182" y="3714752"/>
            <a:ext cx="4951439" cy="2677656"/>
          </a:xfrm>
          <a:prstGeom prst="rect">
            <a:avLst/>
          </a:prstGeom>
          <a:noFill/>
          <a:ln w="9525">
            <a:solidFill>
              <a:srgbClr val="6699FF"/>
            </a:solidFill>
            <a:miter lim="800000"/>
            <a:headEnd/>
            <a:tailEnd/>
          </a:ln>
        </p:spPr>
        <p:txBody>
          <a:bodyPr wrap="square">
            <a:spAutoFit/>
          </a:bodyPr>
          <a:lstStyle/>
          <a:p>
            <a:pPr>
              <a:lnSpc>
                <a:spcPct val="150000"/>
              </a:lnSpc>
              <a:spcBef>
                <a:spcPct val="0"/>
              </a:spcBef>
            </a:pPr>
            <a:r>
              <a:rPr lang="zh-CN" altLang="en-US" sz="1400" b="1" dirty="0" smtClean="0">
                <a:latin typeface="微软雅黑" pitchFamily="34" charset="-122"/>
                <a:ea typeface="微软雅黑" pitchFamily="34" charset="-122"/>
              </a:rPr>
              <a:t>项目范围界定的工作结构包括下述内容：</a:t>
            </a:r>
            <a:endParaRPr lang="en-US" altLang="zh-CN" sz="1400" b="1" dirty="0" smtClean="0">
              <a:latin typeface="微软雅黑" pitchFamily="34" charset="-122"/>
              <a:ea typeface="微软雅黑" pitchFamily="34" charset="-122"/>
            </a:endParaRPr>
          </a:p>
          <a:p>
            <a:pPr>
              <a:lnSpc>
                <a:spcPct val="150000"/>
              </a:lnSpc>
              <a:spcBef>
                <a:spcPct val="0"/>
              </a:spcBef>
            </a:pP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项目工作分解结构（</a:t>
            </a:r>
            <a:r>
              <a:rPr lang="en-US" altLang="zh-CN" sz="1400" b="1" dirty="0" smtClean="0">
                <a:latin typeface="微软雅黑" pitchFamily="34" charset="-122"/>
                <a:ea typeface="微软雅黑" pitchFamily="34" charset="-122"/>
              </a:rPr>
              <a:t>WBS</a:t>
            </a:r>
            <a:r>
              <a:rPr lang="zh-CN" altLang="en-US" sz="1400" b="1"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 </a:t>
            </a:r>
          </a:p>
          <a:p>
            <a:pPr>
              <a:lnSpc>
                <a:spcPct val="150000"/>
              </a:lnSpc>
              <a:spcBef>
                <a:spcPct val="0"/>
              </a:spcBef>
              <a:buFont typeface="Wingdings" pitchFamily="2" charset="2"/>
              <a:buNone/>
            </a:pPr>
            <a:r>
              <a:rPr lang="zh-CN" altLang="en-US" sz="1400" dirty="0" smtClean="0">
                <a:latin typeface="微软雅黑" pitchFamily="34" charset="-122"/>
                <a:ea typeface="微软雅黑" pitchFamily="34" charset="-122"/>
              </a:rPr>
              <a:t>        这是由那些构成并界定了项目总体范围的项目要素，按照一定的原则分类编组而构成的层次型结构体系。所有这些细化了的项目工作构成了整个项目的工作范围。</a:t>
            </a:r>
          </a:p>
          <a:p>
            <a:pPr lvl="1">
              <a:lnSpc>
                <a:spcPct val="150000"/>
              </a:lnSpc>
              <a:spcBef>
                <a:spcPct val="0"/>
              </a:spcBef>
            </a:pPr>
            <a:r>
              <a:rPr lang="zh-CN" altLang="en-US" sz="1400" b="1" dirty="0" smtClean="0">
                <a:latin typeface="微软雅黑" pitchFamily="34" charset="-122"/>
                <a:ea typeface="微软雅黑" pitchFamily="34" charset="-122"/>
              </a:rPr>
              <a:t>项目工作分解结构字典</a:t>
            </a:r>
          </a:p>
          <a:p>
            <a:pPr>
              <a:lnSpc>
                <a:spcPct val="150000"/>
              </a:lnSpc>
              <a:spcBef>
                <a:spcPct val="0"/>
              </a:spcBef>
              <a:buFont typeface="Wingdings" pitchFamily="2" charset="2"/>
              <a:buNone/>
            </a:pPr>
            <a:r>
              <a:rPr lang="zh-CN" altLang="en-US" sz="1400" dirty="0" smtClean="0">
                <a:latin typeface="微软雅黑" pitchFamily="34" charset="-122"/>
                <a:ea typeface="微软雅黑" pitchFamily="34" charset="-122"/>
              </a:rPr>
              <a:t>         这是关于项目工作分解结构的分条说明。项目工作分解结构的所有“工作包”都应收集在工作分解结构“字典”里。</a:t>
            </a:r>
          </a:p>
        </p:txBody>
      </p:sp>
      <p:grpSp>
        <p:nvGrpSpPr>
          <p:cNvPr id="52" name="Group 35"/>
          <p:cNvGrpSpPr>
            <a:grpSpLocks/>
          </p:cNvGrpSpPr>
          <p:nvPr/>
        </p:nvGrpSpPr>
        <p:grpSpPr bwMode="auto">
          <a:xfrm>
            <a:off x="3484529" y="2532053"/>
            <a:ext cx="428625" cy="852487"/>
            <a:chOff x="2744" y="709"/>
            <a:chExt cx="296" cy="537"/>
          </a:xfrm>
        </p:grpSpPr>
        <p:sp>
          <p:nvSpPr>
            <p:cNvPr id="54" name="Oval 36"/>
            <p:cNvSpPr>
              <a:spLocks noChangeArrowheads="1"/>
            </p:cNvSpPr>
            <p:nvPr/>
          </p:nvSpPr>
          <p:spPr bwMode="hidden">
            <a:xfrm>
              <a:off x="2744" y="919"/>
              <a:ext cx="296" cy="327"/>
            </a:xfrm>
            <a:prstGeom prst="ellipse">
              <a:avLst/>
            </a:prstGeom>
            <a:gradFill rotWithShape="1">
              <a:gsLst>
                <a:gs pos="0">
                  <a:srgbClr val="000000"/>
                </a:gs>
                <a:gs pos="100000">
                  <a:srgbClr val="FFFFFF"/>
                </a:gs>
              </a:gsLst>
              <a:path path="shape">
                <a:fillToRect l="50000" t="50000" r="50000" b="50000"/>
              </a:path>
            </a:gradFill>
            <a:ln w="9525" algn="ctr">
              <a:noFill/>
              <a:round/>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55" name="Oval 37"/>
            <p:cNvSpPr>
              <a:spLocks noChangeArrowheads="1"/>
            </p:cNvSpPr>
            <p:nvPr/>
          </p:nvSpPr>
          <p:spPr bwMode="gray">
            <a:xfrm>
              <a:off x="2753" y="709"/>
              <a:ext cx="278" cy="278"/>
            </a:xfrm>
            <a:prstGeom prst="ellipse">
              <a:avLst/>
            </a:prstGeom>
            <a:gradFill rotWithShape="1">
              <a:gsLst>
                <a:gs pos="0">
                  <a:srgbClr val="003B76"/>
                </a:gs>
                <a:gs pos="100000">
                  <a:srgbClr val="00274E"/>
                </a:gs>
              </a:gsLst>
              <a:lin ang="5400000" scaled="1"/>
            </a:gradFill>
            <a:ln w="9525" algn="ctr">
              <a:no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58" name="Oval 38"/>
            <p:cNvSpPr>
              <a:spLocks noChangeArrowheads="1"/>
            </p:cNvSpPr>
            <p:nvPr/>
          </p:nvSpPr>
          <p:spPr bwMode="hidden">
            <a:xfrm>
              <a:off x="2792" y="723"/>
              <a:ext cx="196" cy="327"/>
            </a:xfrm>
            <a:prstGeom prst="ellipse">
              <a:avLst/>
            </a:prstGeom>
            <a:gradFill rotWithShape="1">
              <a:gsLst>
                <a:gs pos="0">
                  <a:srgbClr val="336291"/>
                </a:gs>
                <a:gs pos="100000">
                  <a:srgbClr val="003B76"/>
                </a:gs>
              </a:gsLst>
              <a:lin ang="5400000" scaled="1"/>
            </a:gradFill>
            <a:ln w="9525" algn="ctr">
              <a:noFill/>
              <a:round/>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59" name="Rectangle 39"/>
            <p:cNvSpPr>
              <a:spLocks noChangeArrowheads="1"/>
            </p:cNvSpPr>
            <p:nvPr/>
          </p:nvSpPr>
          <p:spPr bwMode="auto">
            <a:xfrm>
              <a:off x="2853" y="794"/>
              <a:ext cx="91" cy="134"/>
            </a:xfrm>
            <a:prstGeom prst="rect">
              <a:avLst/>
            </a:prstGeom>
            <a:noFill/>
            <a:ln w="9525">
              <a:noFill/>
              <a:miter lim="800000"/>
              <a:headEnd/>
              <a:tailEnd/>
            </a:ln>
          </p:spPr>
          <p:txBody>
            <a:bodyPr wrap="none" lIns="0" tIns="0" rIns="0" bIns="0"/>
            <a:lstStyle/>
            <a:p>
              <a:pPr algn="ctr" fontAlgn="auto">
                <a:lnSpc>
                  <a:spcPct val="70000"/>
                </a:lnSpc>
                <a:spcBef>
                  <a:spcPts val="0"/>
                </a:spcBef>
                <a:spcAft>
                  <a:spcPts val="0"/>
                </a:spcAft>
                <a:defRPr/>
              </a:pPr>
              <a:r>
                <a:rPr lang="en-US" altLang="zh-CN" sz="1600" b="1">
                  <a:solidFill>
                    <a:srgbClr val="FFFFFF"/>
                  </a:solidFill>
                  <a:latin typeface="+mn-ea"/>
                  <a:ea typeface="+mn-ea"/>
                </a:rPr>
                <a:t>2</a:t>
              </a:r>
            </a:p>
          </p:txBody>
        </p:sp>
      </p:grpSp>
      <p:pic>
        <p:nvPicPr>
          <p:cNvPr id="83" name="Picture 60"/>
          <p:cNvPicPr>
            <a:picLocks noChangeAspect="1" noChangeArrowheads="1"/>
          </p:cNvPicPr>
          <p:nvPr/>
        </p:nvPicPr>
        <p:blipFill>
          <a:blip r:embed="rId3"/>
          <a:srcRect/>
          <a:stretch>
            <a:fillRect/>
          </a:stretch>
        </p:blipFill>
        <p:spPr bwMode="auto">
          <a:xfrm>
            <a:off x="5072066" y="1428736"/>
            <a:ext cx="3537854" cy="1547811"/>
          </a:xfrm>
          <a:prstGeom prst="rect">
            <a:avLst/>
          </a:prstGeom>
          <a:noFill/>
          <a:ln w="9525">
            <a:noFill/>
            <a:miter lim="800000"/>
            <a:headEnd/>
            <a:tailEnd/>
          </a:ln>
          <a:effectLst>
            <a:prstShdw prst="shdw17" dist="17961" dir="13500000">
              <a:srgbClr val="007A5C">
                <a:alpha val="50000"/>
              </a:srgbClr>
            </a:prstShdw>
          </a:effectLst>
        </p:spPr>
      </p:pic>
      <p:sp>
        <p:nvSpPr>
          <p:cNvPr id="84" name="Text Box 4"/>
          <p:cNvSpPr txBox="1">
            <a:spLocks noChangeArrowheads="1"/>
          </p:cNvSpPr>
          <p:nvPr/>
        </p:nvSpPr>
        <p:spPr bwMode="auto">
          <a:xfrm rot="19868052">
            <a:off x="7373619" y="1932167"/>
            <a:ext cx="1543639" cy="461661"/>
          </a:xfrm>
          <a:prstGeom prst="rect">
            <a:avLst/>
          </a:prstGeom>
          <a:noFill/>
          <a:ln w="28575" algn="ctr">
            <a:solidFill>
              <a:srgbClr val="FF0000"/>
            </a:solidFill>
            <a:miter lim="800000"/>
            <a:headEnd/>
            <a:tailEnd/>
          </a:ln>
        </p:spPr>
        <p:txBody>
          <a:bodyPr wrap="square" lIns="91434" tIns="45718" rIns="91434" bIns="45718">
            <a:spAutoFit/>
          </a:bodyPr>
          <a:lstStyle/>
          <a:p>
            <a:pPr eaLnBrk="0" fontAlgn="auto" hangingPunct="0">
              <a:spcBef>
                <a:spcPct val="50000"/>
              </a:spcBef>
              <a:spcAft>
                <a:spcPts val="0"/>
              </a:spcAft>
              <a:defRPr/>
            </a:pPr>
            <a:r>
              <a:rPr lang="en-US" altLang="zh-CN" sz="2400" dirty="0" smtClean="0">
                <a:solidFill>
                  <a:srgbClr val="FF0000"/>
                </a:solidFill>
                <a:latin typeface="+mn-ea"/>
                <a:ea typeface="+mn-ea"/>
              </a:rPr>
              <a:t>WBS</a:t>
            </a:r>
            <a:r>
              <a:rPr lang="zh-CN" altLang="en-US" sz="2400" dirty="0" smtClean="0">
                <a:solidFill>
                  <a:srgbClr val="FF0000"/>
                </a:solidFill>
                <a:latin typeface="+mn-ea"/>
                <a:ea typeface="+mn-ea"/>
              </a:rPr>
              <a:t>示例</a:t>
            </a:r>
            <a:endParaRPr lang="zh-CN" altLang="en-US" sz="2400" dirty="0">
              <a:solidFill>
                <a:srgbClr val="FF0000"/>
              </a:solidFill>
              <a:latin typeface="+mn-ea"/>
              <a:ea typeface="+mn-ea"/>
            </a:endParaRPr>
          </a:p>
        </p:txBody>
      </p:sp>
      <p:sp>
        <p:nvSpPr>
          <p:cNvPr id="85" name="TextBox 84"/>
          <p:cNvSpPr txBox="1"/>
          <p:nvPr/>
        </p:nvSpPr>
        <p:spPr>
          <a:xfrm>
            <a:off x="285720" y="2000240"/>
            <a:ext cx="4214842" cy="400110"/>
          </a:xfrm>
          <a:prstGeom prst="rect">
            <a:avLst/>
          </a:prstGeom>
          <a:noFill/>
        </p:spPr>
        <p:txBody>
          <a:bodyPr wrap="square" rtlCol="0">
            <a:spAutoFit/>
          </a:bodyPr>
          <a:lstStyle/>
          <a:p>
            <a:r>
              <a:rPr lang="en-US" sz="2000" dirty="0" smtClean="0"/>
              <a:t>3. 2.2 </a:t>
            </a:r>
            <a:r>
              <a:rPr lang="zh-CN" altLang="en-US" sz="2000" dirty="0" smtClean="0"/>
              <a:t>项目范围的界定方法和结果</a:t>
            </a:r>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Oval 5"/>
          <p:cNvSpPr>
            <a:spLocks noChangeArrowheads="1"/>
          </p:cNvSpPr>
          <p:nvPr/>
        </p:nvSpPr>
        <p:spPr bwMode="gray">
          <a:xfrm>
            <a:off x="4334748" y="2603011"/>
            <a:ext cx="2973387" cy="2973387"/>
          </a:xfrm>
          <a:prstGeom prst="ellipse">
            <a:avLst/>
          </a:prstGeom>
          <a:noFill/>
          <a:ln w="127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mn-ea"/>
              <a:ea typeface="楷体_GB2312"/>
            </a:endParaRPr>
          </a:p>
        </p:txBody>
      </p:sp>
      <p:sp>
        <p:nvSpPr>
          <p:cNvPr id="74" name="Oval 3"/>
          <p:cNvSpPr>
            <a:spLocks noChangeArrowheads="1"/>
          </p:cNvSpPr>
          <p:nvPr/>
        </p:nvSpPr>
        <p:spPr bwMode="gray">
          <a:xfrm>
            <a:off x="3901360" y="2069611"/>
            <a:ext cx="3956050" cy="3881437"/>
          </a:xfrm>
          <a:prstGeom prst="ellipse">
            <a:avLst/>
          </a:prstGeom>
          <a:noFill/>
          <a:ln w="127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mn-ea"/>
              <a:ea typeface="楷体_GB2312"/>
            </a:endParaRPr>
          </a:p>
        </p:txBody>
      </p:sp>
      <p:sp>
        <p:nvSpPr>
          <p:cNvPr id="34" name="Oval 40"/>
          <p:cNvSpPr>
            <a:spLocks noChangeArrowheads="1"/>
          </p:cNvSpPr>
          <p:nvPr/>
        </p:nvSpPr>
        <p:spPr bwMode="auto">
          <a:xfrm>
            <a:off x="5143504" y="4643446"/>
            <a:ext cx="1609725" cy="1643063"/>
          </a:xfrm>
          <a:prstGeom prst="ellipse">
            <a:avLst/>
          </a:prstGeom>
          <a:gradFill rotWithShape="0">
            <a:gsLst>
              <a:gs pos="0">
                <a:srgbClr val="A2EAE8"/>
              </a:gs>
              <a:gs pos="100000">
                <a:srgbClr val="A2EAE8">
                  <a:gamma/>
                  <a:shade val="35686"/>
                  <a:invGamma/>
                </a:srgbClr>
              </a:gs>
            </a:gsLst>
            <a:path path="shape">
              <a:fillToRect l="50000" t="50000" r="50000" b="50000"/>
            </a:path>
          </a:gradFill>
          <a:ln w="12700" cap="sq">
            <a:noFill/>
            <a:round/>
            <a:headEnd type="none" w="sm" len="sm"/>
            <a:tailEnd type="none" w="sm" len="sm"/>
          </a:ln>
          <a:effectLst/>
        </p:spPr>
        <p:txBody>
          <a:bodyPr wrap="none" anchor="ctr"/>
          <a:lstStyle/>
          <a:p>
            <a:pPr algn="ctr" eaLnBrk="0" latinLnBrk="0" hangingPunct="0"/>
            <a:endParaRPr lang="zh-CN" altLang="zh-CN" sz="1700">
              <a:effectLst>
                <a:outerShdw blurRad="38100" dist="38100" dir="2700000" algn="tl">
                  <a:srgbClr val="FFFFFF"/>
                </a:outerShdw>
              </a:effectLst>
              <a:latin typeface="Arial Black" pitchFamily="34" charset="0"/>
              <a:ea typeface="HY헤드라인M" pitchFamily="18" charset="-127"/>
            </a:endParaRPr>
          </a:p>
        </p:txBody>
      </p:sp>
      <p:sp>
        <p:nvSpPr>
          <p:cNvPr id="32" name="Oval 42"/>
          <p:cNvSpPr>
            <a:spLocks noChangeArrowheads="1"/>
          </p:cNvSpPr>
          <p:nvPr/>
        </p:nvSpPr>
        <p:spPr bwMode="auto">
          <a:xfrm>
            <a:off x="6929454" y="3071810"/>
            <a:ext cx="1609725" cy="1643063"/>
          </a:xfrm>
          <a:prstGeom prst="ellipse">
            <a:avLst/>
          </a:prstGeom>
          <a:gradFill rotWithShape="0">
            <a:gsLst>
              <a:gs pos="0">
                <a:srgbClr val="C5FF23"/>
              </a:gs>
              <a:gs pos="100000">
                <a:srgbClr val="C5FF23">
                  <a:gamma/>
                  <a:shade val="35686"/>
                  <a:invGamma/>
                </a:srgbClr>
              </a:gs>
            </a:gsLst>
            <a:path path="shape">
              <a:fillToRect l="50000" t="50000" r="50000" b="50000"/>
            </a:path>
          </a:gradFill>
          <a:ln w="12700" cap="sq">
            <a:noFill/>
            <a:round/>
            <a:headEnd type="none" w="sm" len="sm"/>
            <a:tailEnd type="none" w="sm" len="sm"/>
          </a:ln>
          <a:effectLst/>
        </p:spPr>
        <p:txBody>
          <a:bodyPr wrap="none" anchor="ctr"/>
          <a:lstStyle/>
          <a:p>
            <a:pPr algn="ctr" eaLnBrk="0" latinLnBrk="0" hangingPunct="0"/>
            <a:endParaRPr lang="zh-CN" altLang="zh-CN" sz="1700">
              <a:effectLst>
                <a:outerShdw blurRad="38100" dist="38100" dir="2700000" algn="tl">
                  <a:srgbClr val="FFFFFF"/>
                </a:outerShdw>
              </a:effectLst>
              <a:latin typeface="Arial Black" pitchFamily="34" charset="0"/>
              <a:ea typeface="HY헤드라인M" pitchFamily="18" charset="-127"/>
            </a:endParaRPr>
          </a:p>
        </p:txBody>
      </p:sp>
      <p:sp>
        <p:nvSpPr>
          <p:cNvPr id="31" name="Oval 39"/>
          <p:cNvSpPr>
            <a:spLocks noChangeArrowheads="1"/>
          </p:cNvSpPr>
          <p:nvPr/>
        </p:nvSpPr>
        <p:spPr bwMode="auto">
          <a:xfrm>
            <a:off x="5000628" y="1357298"/>
            <a:ext cx="1673225" cy="1633537"/>
          </a:xfrm>
          <a:prstGeom prst="ellipse">
            <a:avLst/>
          </a:prstGeom>
          <a:gradFill rotWithShape="0">
            <a:gsLst>
              <a:gs pos="0">
                <a:srgbClr val="FFAE5D"/>
              </a:gs>
              <a:gs pos="100000">
                <a:srgbClr val="FFAE5D">
                  <a:gamma/>
                  <a:shade val="35686"/>
                  <a:invGamma/>
                </a:srgbClr>
              </a:gs>
            </a:gsLst>
            <a:path path="shape">
              <a:fillToRect l="50000" t="50000" r="50000" b="50000"/>
            </a:path>
          </a:gradFill>
          <a:ln w="12700" cap="sq">
            <a:noFill/>
            <a:round/>
            <a:headEnd type="none" w="sm" len="sm"/>
            <a:tailEnd type="none" w="sm" len="sm"/>
          </a:ln>
          <a:effectLst/>
        </p:spPr>
        <p:txBody>
          <a:bodyPr wrap="none" anchor="ctr"/>
          <a:lstStyle/>
          <a:p>
            <a:pPr algn="ctr" eaLnBrk="0" latinLnBrk="0" hangingPunct="0"/>
            <a:endParaRPr lang="zh-CN" altLang="zh-CN" sz="1700">
              <a:effectLst>
                <a:outerShdw blurRad="38100" dist="38100" dir="2700000" algn="tl">
                  <a:srgbClr val="FFFFFF"/>
                </a:outerShdw>
              </a:effectLst>
              <a:latin typeface="Arial Black" pitchFamily="34" charset="0"/>
              <a:ea typeface="HY헤드라인M" pitchFamily="18" charset="-127"/>
            </a:endParaRPr>
          </a:p>
        </p:txBody>
      </p:sp>
      <p:sp>
        <p:nvSpPr>
          <p:cNvPr id="29" name="Oval 41"/>
          <p:cNvSpPr>
            <a:spLocks noChangeArrowheads="1"/>
          </p:cNvSpPr>
          <p:nvPr/>
        </p:nvSpPr>
        <p:spPr bwMode="auto">
          <a:xfrm>
            <a:off x="3428992" y="3071810"/>
            <a:ext cx="1617662" cy="1643063"/>
          </a:xfrm>
          <a:prstGeom prst="ellipse">
            <a:avLst/>
          </a:prstGeom>
          <a:gradFill rotWithShape="0">
            <a:gsLst>
              <a:gs pos="0">
                <a:srgbClr val="ECD9FF"/>
              </a:gs>
              <a:gs pos="100000">
                <a:srgbClr val="ECD9FF">
                  <a:gamma/>
                  <a:shade val="35686"/>
                  <a:invGamma/>
                </a:srgbClr>
              </a:gs>
            </a:gsLst>
            <a:path path="shape">
              <a:fillToRect l="50000" t="50000" r="50000" b="50000"/>
            </a:path>
          </a:gradFill>
          <a:ln w="12700" cap="sq">
            <a:noFill/>
            <a:round/>
            <a:headEnd type="none" w="sm" len="sm"/>
            <a:tailEnd type="none" w="sm" len="sm"/>
          </a:ln>
          <a:effectLst/>
        </p:spPr>
        <p:txBody>
          <a:bodyPr wrap="none" anchor="ctr"/>
          <a:lstStyle/>
          <a:p>
            <a:pPr algn="ctr" eaLnBrk="0" latinLnBrk="0" hangingPunct="0"/>
            <a:endParaRPr lang="zh-CN" altLang="zh-CN" sz="1700">
              <a:effectLst>
                <a:outerShdw blurRad="38100" dist="38100" dir="2700000" algn="tl">
                  <a:srgbClr val="FFFFFF"/>
                </a:outerShdw>
              </a:effectLst>
              <a:latin typeface="Arial Black" pitchFamily="34" charset="0"/>
              <a:ea typeface="HY헤드라인M" pitchFamily="18" charset="-127"/>
            </a:endParaRPr>
          </a:p>
        </p:txBody>
      </p:sp>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第一阶段：启动过程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lang="zh-CN" altLang="en-US" sz="2400" b="1" dirty="0" smtClean="0"/>
              <a:t>如何设定项目目标、界定项目范围</a:t>
            </a:r>
            <a:r>
              <a:rPr lang="en-US" altLang="zh-CN" sz="2400" b="1" dirty="0" smtClean="0"/>
              <a:t>【</a:t>
            </a:r>
            <a:r>
              <a:rPr lang="zh-CN" altLang="en-US" sz="2400" b="1" dirty="0" smtClean="0">
                <a:solidFill>
                  <a:srgbClr val="FF0000"/>
                </a:solidFill>
              </a:rPr>
              <a:t>项目范围管理</a:t>
            </a:r>
            <a:r>
              <a:rPr lang="en-US" altLang="zh-CN" sz="2400" b="1" dirty="0" smtClean="0"/>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571612"/>
            <a:ext cx="4357718" cy="400110"/>
          </a:xfrm>
          <a:prstGeom prst="rect">
            <a:avLst/>
          </a:prstGeom>
          <a:noFill/>
        </p:spPr>
        <p:txBody>
          <a:bodyPr wrap="square" rtlCol="0">
            <a:spAutoFit/>
          </a:bodyPr>
          <a:lstStyle/>
          <a:p>
            <a:r>
              <a:rPr lang="en-US" sz="2000" b="1" dirty="0" smtClean="0"/>
              <a:t>3. 3 </a:t>
            </a:r>
            <a:r>
              <a:rPr lang="zh-CN" altLang="en-US" sz="2000" b="1" dirty="0" smtClean="0"/>
              <a:t>项目范围变动控制</a:t>
            </a:r>
            <a:endParaRPr lang="zh-CN" altLang="en-US" sz="2000" dirty="0"/>
          </a:p>
        </p:txBody>
      </p:sp>
      <p:sp>
        <p:nvSpPr>
          <p:cNvPr id="30" name="TextBox 29"/>
          <p:cNvSpPr txBox="1"/>
          <p:nvPr/>
        </p:nvSpPr>
        <p:spPr>
          <a:xfrm>
            <a:off x="285720" y="2000240"/>
            <a:ext cx="4500594" cy="369332"/>
          </a:xfrm>
          <a:prstGeom prst="rect">
            <a:avLst/>
          </a:prstGeom>
          <a:noFill/>
        </p:spPr>
        <p:txBody>
          <a:bodyPr wrap="square" rtlCol="0">
            <a:spAutoFit/>
          </a:bodyPr>
          <a:lstStyle/>
          <a:p>
            <a:r>
              <a:rPr lang="en-US" dirty="0" smtClean="0"/>
              <a:t>3. 3.1 </a:t>
            </a:r>
            <a:r>
              <a:rPr lang="zh-CN" altLang="en-US" dirty="0" smtClean="0"/>
              <a:t>项目范围变动控制的方法和技术</a:t>
            </a:r>
            <a:endParaRPr lang="zh-CN" altLang="en-US" dirty="0"/>
          </a:p>
        </p:txBody>
      </p:sp>
      <p:sp>
        <p:nvSpPr>
          <p:cNvPr id="80" name="Text Box 9"/>
          <p:cNvSpPr txBox="1">
            <a:spLocks noChangeArrowheads="1"/>
          </p:cNvSpPr>
          <p:nvPr/>
        </p:nvSpPr>
        <p:spPr bwMode="gray">
          <a:xfrm>
            <a:off x="5357818" y="3643314"/>
            <a:ext cx="1214446" cy="757130"/>
          </a:xfrm>
          <a:prstGeom prst="rect">
            <a:avLst/>
          </a:prstGeom>
          <a:noFill/>
          <a:ln w="9525" algn="ctr">
            <a:noFill/>
            <a:miter lim="800000"/>
            <a:headEnd/>
            <a:tailEnd/>
          </a:ln>
        </p:spPr>
        <p:txBody>
          <a:bodyPr wrap="square">
            <a:spAutoFit/>
          </a:bodyPr>
          <a:lstStyle/>
          <a:p>
            <a:pPr>
              <a:lnSpc>
                <a:spcPct val="120000"/>
              </a:lnSpc>
              <a:spcBef>
                <a:spcPct val="0"/>
              </a:spcBef>
            </a:pPr>
            <a:r>
              <a:rPr lang="zh-CN" altLang="en-US" b="1" dirty="0" smtClean="0">
                <a:latin typeface="微软雅黑" pitchFamily="34" charset="-122"/>
                <a:ea typeface="微软雅黑" pitchFamily="34" charset="-122"/>
              </a:rPr>
              <a:t>范围管理</a:t>
            </a:r>
            <a:endParaRPr lang="en-US" altLang="zh-CN" b="1" dirty="0" smtClean="0">
              <a:latin typeface="微软雅黑" pitchFamily="34" charset="-122"/>
              <a:ea typeface="微软雅黑" pitchFamily="34" charset="-122"/>
            </a:endParaRPr>
          </a:p>
          <a:p>
            <a:pPr>
              <a:lnSpc>
                <a:spcPct val="120000"/>
              </a:lnSpc>
              <a:spcBef>
                <a:spcPct val="0"/>
              </a:spcBef>
            </a:pPr>
            <a:r>
              <a:rPr lang="zh-CN" altLang="en-US" b="1" dirty="0" smtClean="0">
                <a:latin typeface="微软雅黑" pitchFamily="34" charset="-122"/>
                <a:ea typeface="微软雅黑" pitchFamily="34" charset="-122"/>
              </a:rPr>
              <a:t>四大过程</a:t>
            </a:r>
          </a:p>
        </p:txBody>
      </p:sp>
      <p:sp>
        <p:nvSpPr>
          <p:cNvPr id="81" name="Rectangle 10"/>
          <p:cNvSpPr>
            <a:spLocks noChangeArrowheads="1"/>
          </p:cNvSpPr>
          <p:nvPr/>
        </p:nvSpPr>
        <p:spPr bwMode="gray">
          <a:xfrm>
            <a:off x="5143504" y="1785926"/>
            <a:ext cx="1504950" cy="646331"/>
          </a:xfrm>
          <a:prstGeom prst="rect">
            <a:avLst/>
          </a:prstGeom>
          <a:noFill/>
          <a:ln w="9525" algn="ctr">
            <a:noFill/>
            <a:miter lim="800000"/>
            <a:headEnd/>
            <a:tailEnd/>
          </a:ln>
        </p:spPr>
        <p:txBody>
          <a:bodyPr>
            <a:spAutoFit/>
          </a:bodyPr>
          <a:lstStyle/>
          <a:p>
            <a:pPr algn="ctr" eaLnBrk="0" fontAlgn="auto" hangingPunct="0">
              <a:spcBef>
                <a:spcPts val="0"/>
              </a:spcBef>
              <a:spcAft>
                <a:spcPts val="0"/>
              </a:spcAft>
              <a:defRPr/>
            </a:pPr>
            <a:r>
              <a:rPr lang="en-US" altLang="zh-CN" b="1" dirty="0" smtClean="0">
                <a:latin typeface="+mn-ea"/>
              </a:rPr>
              <a:t>1</a:t>
            </a:r>
          </a:p>
          <a:p>
            <a:pPr algn="ctr" eaLnBrk="0" fontAlgn="auto" hangingPunct="0">
              <a:spcBef>
                <a:spcPts val="0"/>
              </a:spcBef>
              <a:spcAft>
                <a:spcPts val="0"/>
              </a:spcAft>
              <a:defRPr/>
            </a:pPr>
            <a:r>
              <a:rPr lang="zh-CN" altLang="en-US" b="1" dirty="0" smtClean="0">
                <a:latin typeface="+mn-ea"/>
              </a:rPr>
              <a:t>搜集</a:t>
            </a:r>
            <a:r>
              <a:rPr lang="zh-CN" altLang="en-US" b="1" dirty="0" smtClean="0">
                <a:latin typeface="+mn-ea"/>
                <a:ea typeface="+mn-ea"/>
              </a:rPr>
              <a:t>需求</a:t>
            </a:r>
            <a:endParaRPr lang="zh-CN" altLang="en-US" b="1" dirty="0">
              <a:latin typeface="+mn-ea"/>
              <a:ea typeface="+mn-ea"/>
            </a:endParaRPr>
          </a:p>
        </p:txBody>
      </p:sp>
      <p:sp>
        <p:nvSpPr>
          <p:cNvPr id="82" name="Rectangle 11"/>
          <p:cNvSpPr>
            <a:spLocks noChangeArrowheads="1"/>
          </p:cNvSpPr>
          <p:nvPr/>
        </p:nvSpPr>
        <p:spPr bwMode="gray">
          <a:xfrm>
            <a:off x="7072330" y="3714752"/>
            <a:ext cx="1447800" cy="646331"/>
          </a:xfrm>
          <a:prstGeom prst="rect">
            <a:avLst/>
          </a:prstGeom>
          <a:noFill/>
          <a:ln w="9525" algn="ctr">
            <a:noFill/>
            <a:miter lim="800000"/>
            <a:headEnd/>
            <a:tailEnd/>
          </a:ln>
        </p:spPr>
        <p:txBody>
          <a:bodyPr>
            <a:spAutoFit/>
          </a:bodyPr>
          <a:lstStyle/>
          <a:p>
            <a:pPr algn="ctr" eaLnBrk="0" fontAlgn="auto" hangingPunct="0">
              <a:spcBef>
                <a:spcPts val="0"/>
              </a:spcBef>
              <a:spcAft>
                <a:spcPts val="0"/>
              </a:spcAft>
              <a:defRPr/>
            </a:pPr>
            <a:r>
              <a:rPr lang="en-US" altLang="zh-CN" b="1" dirty="0" smtClean="0">
                <a:latin typeface="+mn-ea"/>
              </a:rPr>
              <a:t>2</a:t>
            </a:r>
          </a:p>
          <a:p>
            <a:pPr algn="ctr" eaLnBrk="0" fontAlgn="auto" hangingPunct="0">
              <a:spcBef>
                <a:spcPts val="0"/>
              </a:spcBef>
              <a:spcAft>
                <a:spcPts val="0"/>
              </a:spcAft>
              <a:defRPr/>
            </a:pPr>
            <a:r>
              <a:rPr lang="zh-CN" altLang="en-US" b="1" dirty="0" smtClean="0">
                <a:latin typeface="+mn-ea"/>
              </a:rPr>
              <a:t>定义范围</a:t>
            </a:r>
            <a:endParaRPr lang="zh-CN" altLang="en-US" b="1" dirty="0">
              <a:solidFill>
                <a:srgbClr val="FF0000"/>
              </a:solidFill>
              <a:latin typeface="+mn-ea"/>
              <a:ea typeface="+mn-ea"/>
            </a:endParaRPr>
          </a:p>
        </p:txBody>
      </p:sp>
      <p:sp>
        <p:nvSpPr>
          <p:cNvPr id="85" name="Rectangle 12"/>
          <p:cNvSpPr>
            <a:spLocks noChangeArrowheads="1"/>
          </p:cNvSpPr>
          <p:nvPr/>
        </p:nvSpPr>
        <p:spPr bwMode="gray">
          <a:xfrm>
            <a:off x="5286380" y="5072074"/>
            <a:ext cx="1357312" cy="923330"/>
          </a:xfrm>
          <a:prstGeom prst="rect">
            <a:avLst/>
          </a:prstGeom>
          <a:noFill/>
          <a:ln w="9525" algn="ctr">
            <a:noFill/>
            <a:miter lim="800000"/>
            <a:headEnd/>
            <a:tailEnd/>
          </a:ln>
        </p:spPr>
        <p:txBody>
          <a:bodyPr wrap="square">
            <a:spAutoFit/>
          </a:bodyPr>
          <a:lstStyle/>
          <a:p>
            <a:pPr algn="ctr" eaLnBrk="0" hangingPunct="0">
              <a:defRPr/>
            </a:pPr>
            <a:r>
              <a:rPr lang="en-US" altLang="zh-CN" b="1" dirty="0" smtClean="0">
                <a:latin typeface="+mn-ea"/>
              </a:rPr>
              <a:t>3</a:t>
            </a:r>
          </a:p>
          <a:p>
            <a:pPr algn="ctr" eaLnBrk="0" hangingPunct="0">
              <a:defRPr/>
            </a:pPr>
            <a:r>
              <a:rPr lang="zh-CN" altLang="en-US" b="1" dirty="0" smtClean="0">
                <a:latin typeface="+mn-ea"/>
              </a:rPr>
              <a:t>制定工作分解结构</a:t>
            </a:r>
            <a:endParaRPr lang="zh-CN" altLang="en-US" b="1" dirty="0">
              <a:solidFill>
                <a:srgbClr val="FF0000"/>
              </a:solidFill>
              <a:latin typeface="+mn-ea"/>
              <a:ea typeface="+mn-ea"/>
            </a:endParaRPr>
          </a:p>
        </p:txBody>
      </p:sp>
      <p:sp>
        <p:nvSpPr>
          <p:cNvPr id="86" name="AutoShape 92"/>
          <p:cNvSpPr>
            <a:spLocks noChangeArrowheads="1"/>
          </p:cNvSpPr>
          <p:nvPr/>
        </p:nvSpPr>
        <p:spPr bwMode="gray">
          <a:xfrm>
            <a:off x="428596" y="2428868"/>
            <a:ext cx="2500330" cy="3571900"/>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zh-CN">
              <a:latin typeface="+mn-ea"/>
              <a:ea typeface="+mn-ea"/>
            </a:endParaRPr>
          </a:p>
        </p:txBody>
      </p:sp>
      <p:sp>
        <p:nvSpPr>
          <p:cNvPr id="87" name="Text Box 96"/>
          <p:cNvSpPr txBox="1">
            <a:spLocks noChangeArrowheads="1"/>
          </p:cNvSpPr>
          <p:nvPr/>
        </p:nvSpPr>
        <p:spPr bwMode="auto">
          <a:xfrm>
            <a:off x="571472" y="2643182"/>
            <a:ext cx="2266951" cy="2973122"/>
          </a:xfrm>
          <a:prstGeom prst="rect">
            <a:avLst/>
          </a:prstGeom>
          <a:noFill/>
          <a:ln w="9525">
            <a:noFill/>
            <a:miter lim="800000"/>
            <a:headEnd/>
            <a:tailEnd/>
          </a:ln>
          <a:effectLst/>
        </p:spPr>
        <p:txBody>
          <a:bodyPr wrap="square">
            <a:spAutoFit/>
          </a:bodyPr>
          <a:lstStyle/>
          <a:p>
            <a:pPr>
              <a:lnSpc>
                <a:spcPct val="130000"/>
              </a:lnSpc>
              <a:spcBef>
                <a:spcPct val="0"/>
              </a:spcBef>
            </a:pPr>
            <a:r>
              <a:rPr lang="zh-CN" altLang="en-US" sz="1600" b="1" dirty="0" smtClean="0">
                <a:latin typeface="微软雅黑" pitchFamily="34" charset="-122"/>
                <a:ea typeface="微软雅黑" pitchFamily="34" charset="-122"/>
              </a:rPr>
              <a:t>项目范围管理的定义：</a:t>
            </a:r>
            <a:endParaRPr lang="en-US" altLang="zh-CN" sz="1600" b="1" dirty="0" smtClean="0">
              <a:latin typeface="微软雅黑" pitchFamily="34" charset="-122"/>
              <a:ea typeface="微软雅黑" pitchFamily="34" charset="-122"/>
            </a:endParaRPr>
          </a:p>
          <a:p>
            <a:pPr>
              <a:lnSpc>
                <a:spcPct val="130000"/>
              </a:lnSpc>
              <a:spcBef>
                <a:spcPct val="0"/>
              </a:spcBef>
            </a:pPr>
            <a:r>
              <a:rPr lang="zh-CN" altLang="en-US" sz="1600" dirty="0" smtClean="0">
                <a:latin typeface="微软雅黑" pitchFamily="34" charset="-122"/>
                <a:ea typeface="微软雅黑" pitchFamily="34" charset="-122"/>
              </a:rPr>
              <a:t>项目范围管理是指：包括确保成功完成项目所需的全部工作，但又只包含必须完成工作的各个过程。</a:t>
            </a:r>
            <a:endParaRPr lang="en-US" altLang="zh-CN" sz="1600" dirty="0" smtClean="0">
              <a:latin typeface="微软雅黑" pitchFamily="34" charset="-122"/>
              <a:ea typeface="微软雅黑" pitchFamily="34" charset="-122"/>
            </a:endParaRPr>
          </a:p>
          <a:p>
            <a:pPr>
              <a:lnSpc>
                <a:spcPct val="130000"/>
              </a:lnSpc>
              <a:spcBef>
                <a:spcPct val="0"/>
              </a:spcBef>
            </a:pPr>
            <a:r>
              <a:rPr lang="zh-CN" altLang="en-US" sz="1600" b="1" dirty="0" smtClean="0">
                <a:latin typeface="微软雅黑" pitchFamily="34" charset="-122"/>
                <a:ea typeface="微软雅黑" pitchFamily="34" charset="-122"/>
              </a:rPr>
              <a:t>范围管理的核心关注点：</a:t>
            </a:r>
            <a:endParaRPr lang="en-US" altLang="zh-CN" sz="1600" b="1" dirty="0" smtClean="0">
              <a:latin typeface="微软雅黑" pitchFamily="34" charset="-122"/>
              <a:ea typeface="微软雅黑" pitchFamily="34" charset="-122"/>
            </a:endParaRPr>
          </a:p>
          <a:p>
            <a:pPr>
              <a:lnSpc>
                <a:spcPct val="130000"/>
              </a:lnSpc>
              <a:spcBef>
                <a:spcPct val="0"/>
              </a:spcBef>
            </a:pPr>
            <a:r>
              <a:rPr lang="zh-CN" altLang="en-US" sz="1600" dirty="0" smtClean="0">
                <a:latin typeface="微软雅黑" pitchFamily="34" charset="-122"/>
                <a:ea typeface="微软雅黑" pitchFamily="34" charset="-122"/>
              </a:rPr>
              <a:t>哪些工作包含在项目内</a:t>
            </a:r>
            <a:endParaRPr lang="en-US" altLang="zh-CN" sz="1600" dirty="0" smtClean="0">
              <a:latin typeface="微软雅黑" pitchFamily="34" charset="-122"/>
              <a:ea typeface="微软雅黑" pitchFamily="34" charset="-122"/>
            </a:endParaRPr>
          </a:p>
          <a:p>
            <a:pPr>
              <a:lnSpc>
                <a:spcPct val="130000"/>
              </a:lnSpc>
              <a:spcBef>
                <a:spcPct val="0"/>
              </a:spcBef>
            </a:pPr>
            <a:r>
              <a:rPr lang="zh-CN" altLang="en-US" sz="1600" dirty="0" smtClean="0">
                <a:latin typeface="微软雅黑" pitchFamily="34" charset="-122"/>
                <a:ea typeface="微软雅黑" pitchFamily="34" charset="-122"/>
              </a:rPr>
              <a:t>哪些不该包含在项目内</a:t>
            </a:r>
          </a:p>
        </p:txBody>
      </p:sp>
      <p:sp>
        <p:nvSpPr>
          <p:cNvPr id="21" name="Rectangle 12"/>
          <p:cNvSpPr>
            <a:spLocks noChangeArrowheads="1"/>
          </p:cNvSpPr>
          <p:nvPr/>
        </p:nvSpPr>
        <p:spPr bwMode="gray">
          <a:xfrm>
            <a:off x="3571868" y="3429000"/>
            <a:ext cx="1285874" cy="923330"/>
          </a:xfrm>
          <a:prstGeom prst="rect">
            <a:avLst/>
          </a:prstGeom>
          <a:noFill/>
          <a:ln w="9525" algn="ctr">
            <a:noFill/>
            <a:miter lim="800000"/>
            <a:headEnd/>
            <a:tailEnd/>
          </a:ln>
        </p:spPr>
        <p:txBody>
          <a:bodyPr wrap="square">
            <a:spAutoFit/>
          </a:bodyPr>
          <a:lstStyle/>
          <a:p>
            <a:pPr algn="ctr" eaLnBrk="0" hangingPunct="0">
              <a:defRPr/>
            </a:pPr>
            <a:r>
              <a:rPr lang="en-US" altLang="zh-CN" b="1" dirty="0" smtClean="0">
                <a:latin typeface="+mn-ea"/>
                <a:ea typeface="+mn-ea"/>
              </a:rPr>
              <a:t>4 </a:t>
            </a:r>
          </a:p>
          <a:p>
            <a:pPr algn="ctr" eaLnBrk="0" hangingPunct="0">
              <a:defRPr/>
            </a:pPr>
            <a:r>
              <a:rPr lang="zh-CN" altLang="en-US" b="1" dirty="0" smtClean="0">
                <a:latin typeface="+mn-ea"/>
                <a:ea typeface="+mn-ea"/>
              </a:rPr>
              <a:t>核实并控制范围</a:t>
            </a:r>
            <a:endParaRPr lang="zh-CN" altLang="en-US" b="1" dirty="0">
              <a:latin typeface="+mn-ea"/>
              <a:ea typeface="+mn-ea"/>
            </a:endParaRPr>
          </a:p>
        </p:txBody>
      </p:sp>
      <p:sp>
        <p:nvSpPr>
          <p:cNvPr id="22" name="椭圆 21"/>
          <p:cNvSpPr/>
          <p:nvPr/>
        </p:nvSpPr>
        <p:spPr bwMode="auto">
          <a:xfrm>
            <a:off x="5357818" y="4857760"/>
            <a:ext cx="142876" cy="214314"/>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5" name="TextBox 34"/>
          <p:cNvSpPr txBox="1"/>
          <p:nvPr/>
        </p:nvSpPr>
        <p:spPr>
          <a:xfrm>
            <a:off x="6858016" y="4643446"/>
            <a:ext cx="2285984" cy="338554"/>
          </a:xfrm>
          <a:prstGeom prst="rect">
            <a:avLst/>
          </a:prstGeom>
          <a:noFill/>
        </p:spPr>
        <p:txBody>
          <a:bodyPr wrap="square" rtlCol="0">
            <a:spAutoFit/>
          </a:bodyPr>
          <a:lstStyle/>
          <a:p>
            <a:r>
              <a:rPr lang="zh-CN" altLang="en-US" sz="1600" b="1" dirty="0" smtClean="0">
                <a:solidFill>
                  <a:srgbClr val="FF0000"/>
                </a:solidFill>
                <a:latin typeface="+mn-ea"/>
              </a:rPr>
              <a:t>输出：产品范围说明书</a:t>
            </a:r>
          </a:p>
        </p:txBody>
      </p:sp>
      <p:sp>
        <p:nvSpPr>
          <p:cNvPr id="36" name="TextBox 35"/>
          <p:cNvSpPr txBox="1"/>
          <p:nvPr/>
        </p:nvSpPr>
        <p:spPr>
          <a:xfrm>
            <a:off x="5000628" y="6215082"/>
            <a:ext cx="1857388" cy="338554"/>
          </a:xfrm>
          <a:prstGeom prst="rect">
            <a:avLst/>
          </a:prstGeom>
          <a:noFill/>
        </p:spPr>
        <p:txBody>
          <a:bodyPr wrap="square" rtlCol="0">
            <a:spAutoFit/>
          </a:bodyPr>
          <a:lstStyle/>
          <a:p>
            <a:r>
              <a:rPr lang="zh-CN" altLang="en-US" sz="1600" b="1" dirty="0" smtClean="0">
                <a:solidFill>
                  <a:srgbClr val="FF0000"/>
                </a:solidFill>
                <a:latin typeface="+mn-ea"/>
              </a:rPr>
              <a:t>输出：范围基准</a:t>
            </a:r>
          </a:p>
        </p:txBody>
      </p:sp>
      <p:sp>
        <p:nvSpPr>
          <p:cNvPr id="37" name="TextBox 36"/>
          <p:cNvSpPr txBox="1"/>
          <p:nvPr/>
        </p:nvSpPr>
        <p:spPr>
          <a:xfrm>
            <a:off x="4929190" y="3000372"/>
            <a:ext cx="2143140" cy="338554"/>
          </a:xfrm>
          <a:prstGeom prst="rect">
            <a:avLst/>
          </a:prstGeom>
          <a:noFill/>
        </p:spPr>
        <p:txBody>
          <a:bodyPr wrap="square" rtlCol="0">
            <a:spAutoFit/>
          </a:bodyPr>
          <a:lstStyle/>
          <a:p>
            <a:r>
              <a:rPr lang="zh-CN" altLang="en-US" sz="1600" b="1" dirty="0" smtClean="0">
                <a:solidFill>
                  <a:srgbClr val="FF0000"/>
                </a:solidFill>
                <a:latin typeface="+mn-ea"/>
              </a:rPr>
              <a:t>输出：需求跟踪矩阵</a:t>
            </a:r>
          </a:p>
        </p:txBody>
      </p:sp>
      <p:sp>
        <p:nvSpPr>
          <p:cNvPr id="38" name="TextBox 37"/>
          <p:cNvSpPr txBox="1"/>
          <p:nvPr/>
        </p:nvSpPr>
        <p:spPr>
          <a:xfrm>
            <a:off x="3143240" y="4714884"/>
            <a:ext cx="2071702" cy="338554"/>
          </a:xfrm>
          <a:prstGeom prst="rect">
            <a:avLst/>
          </a:prstGeom>
          <a:noFill/>
        </p:spPr>
        <p:txBody>
          <a:bodyPr wrap="square" rtlCol="0">
            <a:spAutoFit/>
          </a:bodyPr>
          <a:lstStyle/>
          <a:p>
            <a:r>
              <a:rPr lang="zh-CN" altLang="en-US" sz="1600" b="1" dirty="0" smtClean="0">
                <a:solidFill>
                  <a:srgbClr val="FF0000"/>
                </a:solidFill>
                <a:latin typeface="+mn-ea"/>
              </a:rPr>
              <a:t>输出：更新项目文件</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标题 10"/>
          <p:cNvSpPr>
            <a:spLocks noGrp="1"/>
          </p:cNvSpPr>
          <p:nvPr>
            <p:ph type="title"/>
          </p:nvPr>
        </p:nvSpPr>
        <p:spPr>
          <a:xfrm>
            <a:off x="214282" y="1071546"/>
            <a:ext cx="8229600" cy="500066"/>
          </a:xfrm>
        </p:spPr>
        <p:txBody>
          <a:bodyPr/>
          <a:lstStyle/>
          <a:p>
            <a:r>
              <a:rPr lang="zh-CN" altLang="en-US" sz="2400" dirty="0" smtClean="0"/>
              <a:t>项目管理五大过程</a:t>
            </a:r>
            <a:r>
              <a:rPr lang="en-US" altLang="zh-CN" sz="2400" dirty="0" smtClean="0"/>
              <a:t>【</a:t>
            </a:r>
            <a:r>
              <a:rPr lang="zh-CN" altLang="en-US" sz="2400" dirty="0" smtClean="0"/>
              <a:t>结合九大知识领域介绍</a:t>
            </a:r>
            <a:r>
              <a:rPr lang="en-US" altLang="zh-CN" sz="2400" dirty="0" smtClean="0"/>
              <a:t>】</a:t>
            </a:r>
            <a:endParaRPr lang="zh-CN" altLang="en-US" sz="2400" dirty="0"/>
          </a:p>
        </p:txBody>
      </p:sp>
      <p:graphicFrame>
        <p:nvGraphicFramePr>
          <p:cNvPr id="32" name="内容占位符 3"/>
          <p:cNvGraphicFramePr>
            <a:graphicFrameLocks/>
          </p:cNvGraphicFramePr>
          <p:nvPr/>
        </p:nvGraphicFramePr>
        <p:xfrm>
          <a:off x="285720" y="2000240"/>
          <a:ext cx="8443914"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35"/>
          <p:cNvSpPr>
            <a:spLocks noChangeArrowheads="1"/>
          </p:cNvSpPr>
          <p:nvPr/>
        </p:nvSpPr>
        <p:spPr bwMode="auto">
          <a:xfrm>
            <a:off x="2022425" y="4786322"/>
            <a:ext cx="2549575"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9" name="AutoShape 52"/>
          <p:cNvSpPr>
            <a:spLocks noChangeArrowheads="1"/>
          </p:cNvSpPr>
          <p:nvPr/>
        </p:nvSpPr>
        <p:spPr bwMode="auto">
          <a:xfrm>
            <a:off x="2000233" y="4786322"/>
            <a:ext cx="500065"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1</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0" name="TextBox 9"/>
          <p:cNvSpPr txBox="1"/>
          <p:nvPr/>
        </p:nvSpPr>
        <p:spPr>
          <a:xfrm>
            <a:off x="2571736" y="4857760"/>
            <a:ext cx="1857388" cy="338554"/>
          </a:xfrm>
          <a:prstGeom prst="rect">
            <a:avLst/>
          </a:prstGeom>
          <a:noFill/>
        </p:spPr>
        <p:txBody>
          <a:bodyPr wrap="square" rtlCol="0">
            <a:spAutoFit/>
          </a:bodyPr>
          <a:lstStyle/>
          <a:p>
            <a:r>
              <a:rPr lang="zh-CN" altLang="en-US" sz="1600" dirty="0" smtClean="0"/>
              <a:t>如何制定项目计划</a:t>
            </a:r>
            <a:endParaRPr lang="zh-CN"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1" name="直接箭头连接符 60"/>
          <p:cNvCxnSpPr/>
          <p:nvPr/>
        </p:nvCxnSpPr>
        <p:spPr bwMode="auto">
          <a:xfrm flipV="1">
            <a:off x="1857356" y="3929066"/>
            <a:ext cx="500098" cy="1587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5" name="肘形连接符 14"/>
          <p:cNvCxnSpPr>
            <a:cxnSpLocks noChangeShapeType="1"/>
          </p:cNvCxnSpPr>
          <p:nvPr/>
        </p:nvCxnSpPr>
        <p:spPr bwMode="auto">
          <a:xfrm flipV="1">
            <a:off x="3286116" y="3429000"/>
            <a:ext cx="500062" cy="500063"/>
          </a:xfrm>
          <a:prstGeom prst="bentConnector3">
            <a:avLst>
              <a:gd name="adj1" fmla="val 50000"/>
            </a:avLst>
          </a:prstGeom>
          <a:noFill/>
          <a:ln w="28575" algn="ctr">
            <a:solidFill>
              <a:schemeClr val="tx1"/>
            </a:solidFill>
            <a:round/>
            <a:headEnd/>
            <a:tailEnd type="arrow" w="med" len="med"/>
          </a:ln>
        </p:spPr>
      </p:cxnSp>
      <p:cxnSp>
        <p:nvCxnSpPr>
          <p:cNvPr id="66" name="肘形连接符 16"/>
          <p:cNvCxnSpPr>
            <a:cxnSpLocks noChangeShapeType="1"/>
          </p:cNvCxnSpPr>
          <p:nvPr/>
        </p:nvCxnSpPr>
        <p:spPr bwMode="auto">
          <a:xfrm>
            <a:off x="3286116" y="3929066"/>
            <a:ext cx="500063" cy="607221"/>
          </a:xfrm>
          <a:prstGeom prst="bentConnector3">
            <a:avLst>
              <a:gd name="adj1" fmla="val 50000"/>
            </a:avLst>
          </a:prstGeom>
          <a:noFill/>
          <a:ln w="28575" algn="ctr">
            <a:solidFill>
              <a:schemeClr val="tx1"/>
            </a:solidFill>
            <a:round/>
            <a:headEnd/>
            <a:tailEnd type="arrow" w="med" len="med"/>
          </a:ln>
        </p:spPr>
      </p:cxnSp>
      <p:sp>
        <p:nvSpPr>
          <p:cNvPr id="10" name="标题 10"/>
          <p:cNvSpPr txBox="1">
            <a:spLocks/>
          </p:cNvSpPr>
          <p:nvPr/>
        </p:nvSpPr>
        <p:spPr bwMode="auto">
          <a:xfrm>
            <a:off x="285720"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第二阶段：</a:t>
            </a:r>
            <a:r>
              <a:rPr lang="zh-CN" altLang="en-US" sz="2400" b="1" kern="0" dirty="0" smtClean="0">
                <a:solidFill>
                  <a:schemeClr val="tx2"/>
                </a:solidFill>
                <a:latin typeface="Times New Roman" pitchFamily="18" charset="0"/>
                <a:cs typeface="Times New Roman" pitchFamily="18" charset="0"/>
              </a:rPr>
              <a:t>规划</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lang="zh-CN" altLang="en-US" sz="2400" b="1" dirty="0" smtClean="0"/>
              <a:t>如何制定项目计划</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2" name=" 3"/>
          <p:cNvSpPr>
            <a:spLocks noChangeArrowheads="1"/>
          </p:cNvSpPr>
          <p:nvPr/>
        </p:nvSpPr>
        <p:spPr bwMode="auto">
          <a:xfrm>
            <a:off x="357158" y="1142984"/>
            <a:ext cx="8358246" cy="3571900"/>
          </a:xfrm>
          <a:custGeom>
            <a:avLst/>
            <a:gdLst>
              <a:gd name="T0" fmla="*/ 0 w 6096000"/>
              <a:gd name="T1" fmla="*/ 3809999 h 3809999"/>
              <a:gd name="T2" fmla="*/ 5089840 w 6096000"/>
              <a:gd name="T3" fmla="*/ 0 h 3809999"/>
              <a:gd name="T4" fmla="*/ 6096000 w 6096000"/>
              <a:gd name="T5" fmla="*/ 762000 h 3809999"/>
              <a:gd name="T6" fmla="*/ 5304482 w 6096000"/>
              <a:gd name="T7" fmla="*/ 1905000 h 3809999"/>
              <a:gd name="T8" fmla="*/ 5898240 60000 65536"/>
              <a:gd name="T9" fmla="*/ 17694720 60000 65536"/>
              <a:gd name="T10" fmla="*/ 0 60000 65536"/>
              <a:gd name="T11" fmla="*/ 5898240 60000 65536"/>
              <a:gd name="T12" fmla="*/ 0 w 6096000"/>
              <a:gd name="T13" fmla="*/ 0 h 3809999"/>
              <a:gd name="T14" fmla="*/ 6096000 w 6096000"/>
              <a:gd name="T15" fmla="*/ 3809999 h 3809999"/>
            </a:gdLst>
            <a:ahLst/>
            <a:cxnLst>
              <a:cxn ang="T8">
                <a:pos x="T0" y="T1"/>
              </a:cxn>
              <a:cxn ang="T9">
                <a:pos x="T2" y="T3"/>
              </a:cxn>
              <a:cxn ang="T10">
                <a:pos x="T4" y="T5"/>
              </a:cxn>
              <a:cxn ang="T11">
                <a:pos x="T6" y="T7"/>
              </a:cxn>
            </a:cxnLst>
            <a:rect l="T12" t="T13" r="T14" b="T15"/>
            <a:pathLst>
              <a:path w="6096000" h="3809999">
                <a:moveTo>
                  <a:pt x="0" y="3809999"/>
                </a:moveTo>
                <a:cubicBezTo>
                  <a:pt x="677333" y="2116666"/>
                  <a:pt x="2391833" y="1005417"/>
                  <a:pt x="5143500" y="476250"/>
                </a:cubicBezTo>
                <a:lnTo>
                  <a:pt x="5143500" y="476250"/>
                </a:lnTo>
                <a:lnTo>
                  <a:pt x="5089840" y="0"/>
                </a:lnTo>
                <a:lnTo>
                  <a:pt x="6096000" y="762000"/>
                </a:lnTo>
                <a:lnTo>
                  <a:pt x="5304482" y="1905000"/>
                </a:lnTo>
                <a:lnTo>
                  <a:pt x="5250821" y="1428750"/>
                </a:lnTo>
                <a:cubicBezTo>
                  <a:pt x="2766274" y="1640417"/>
                  <a:pt x="1016000" y="2434166"/>
                  <a:pt x="0" y="3809999"/>
                </a:cubicBezTo>
                <a:lnTo>
                  <a:pt x="0" y="3809999"/>
                </a:lnTo>
                <a:close/>
              </a:path>
            </a:pathLst>
          </a:custGeom>
          <a:solidFill>
            <a:srgbClr val="90E6FA">
              <a:alpha val="12000"/>
            </a:srgbClr>
          </a:solidFill>
          <a:ln w="9525" algn="ctr">
            <a:noFill/>
            <a:miter lim="800000"/>
            <a:headEnd/>
            <a:tailEnd/>
          </a:ln>
          <a:effectLst>
            <a:outerShdw dist="25400" dir="5400000" rotWithShape="0">
              <a:srgbClr val="000000">
                <a:alpha val="34999"/>
              </a:srgbClr>
            </a:outerShdw>
          </a:effectLst>
        </p:spPr>
        <p:txBody>
          <a:bodyPr/>
          <a:lstStyle/>
          <a:p>
            <a:pPr fontAlgn="auto">
              <a:spcBef>
                <a:spcPts val="0"/>
              </a:spcBef>
              <a:spcAft>
                <a:spcPts val="0"/>
              </a:spcAft>
              <a:defRPr/>
            </a:pPr>
            <a:endParaRPr lang="zh-CN" altLang="en-US">
              <a:latin typeface="+mn-ea"/>
              <a:ea typeface="+mn-ea"/>
            </a:endParaRPr>
          </a:p>
        </p:txBody>
      </p:sp>
      <p:sp>
        <p:nvSpPr>
          <p:cNvPr id="25" name="椭圆 24"/>
          <p:cNvSpPr>
            <a:spLocks noChangeAspect="1" noChangeArrowheads="1"/>
          </p:cNvSpPr>
          <p:nvPr/>
        </p:nvSpPr>
        <p:spPr bwMode="auto">
          <a:xfrm>
            <a:off x="5429256" y="2786058"/>
            <a:ext cx="284163" cy="284162"/>
          </a:xfrm>
          <a:prstGeom prst="ellipse">
            <a:avLst/>
          </a:prstGeom>
          <a:solidFill>
            <a:srgbClr val="FFFFFF"/>
          </a:solidFill>
          <a:ln w="11430" algn="ctr">
            <a:solidFill>
              <a:srgbClr val="00ADDC"/>
            </a:solidFill>
            <a:prstDash val="sysDash"/>
            <a:round/>
            <a:headEnd/>
            <a:tailEnd/>
          </a:ln>
        </p:spPr>
        <p:txBody>
          <a:bodyPr lIns="91426" tIns="45712" rIns="91426" bIns="45712"/>
          <a:lstStyle/>
          <a:p>
            <a:pPr algn="ctr" fontAlgn="auto">
              <a:lnSpc>
                <a:spcPct val="200000"/>
              </a:lnSpc>
              <a:spcBef>
                <a:spcPts val="0"/>
              </a:spcBef>
              <a:spcAft>
                <a:spcPts val="0"/>
              </a:spcAft>
              <a:defRPr/>
            </a:pPr>
            <a:endParaRPr lang="zh-CN" altLang="en-US" sz="2800" b="1">
              <a:solidFill>
                <a:srgbClr val="FF3300"/>
              </a:solidFill>
              <a:latin typeface="+mn-ea"/>
              <a:ea typeface="+mn-ea"/>
            </a:endParaRPr>
          </a:p>
        </p:txBody>
      </p:sp>
      <p:sp>
        <p:nvSpPr>
          <p:cNvPr id="26" name="椭圆 25"/>
          <p:cNvSpPr>
            <a:spLocks noChangeAspect="1" noChangeArrowheads="1"/>
          </p:cNvSpPr>
          <p:nvPr/>
        </p:nvSpPr>
        <p:spPr bwMode="auto">
          <a:xfrm>
            <a:off x="6357950" y="2786058"/>
            <a:ext cx="366712" cy="366712"/>
          </a:xfrm>
          <a:prstGeom prst="ellipse">
            <a:avLst/>
          </a:prstGeom>
          <a:solidFill>
            <a:srgbClr val="FFFFFF"/>
          </a:solidFill>
          <a:ln w="11430" algn="ctr">
            <a:solidFill>
              <a:srgbClr val="00ADDC"/>
            </a:solidFill>
            <a:prstDash val="sysDash"/>
            <a:round/>
            <a:headEnd/>
            <a:tailEnd/>
          </a:ln>
        </p:spPr>
        <p:txBody>
          <a:bodyPr lIns="91426" tIns="45712" rIns="91426" bIns="45712"/>
          <a:lstStyle/>
          <a:p>
            <a:pPr algn="ctr" fontAlgn="auto">
              <a:lnSpc>
                <a:spcPct val="200000"/>
              </a:lnSpc>
              <a:spcBef>
                <a:spcPts val="0"/>
              </a:spcBef>
              <a:spcAft>
                <a:spcPts val="0"/>
              </a:spcAft>
              <a:defRPr/>
            </a:pPr>
            <a:endParaRPr lang="zh-CN" altLang="en-US" sz="2800" b="1">
              <a:solidFill>
                <a:srgbClr val="FF3300"/>
              </a:solidFill>
              <a:latin typeface="+mn-ea"/>
              <a:ea typeface="+mn-ea"/>
            </a:endParaRPr>
          </a:p>
        </p:txBody>
      </p:sp>
      <p:cxnSp>
        <p:nvCxnSpPr>
          <p:cNvPr id="27" name="直接连接符 26"/>
          <p:cNvCxnSpPr>
            <a:cxnSpLocks noChangeShapeType="1"/>
          </p:cNvCxnSpPr>
          <p:nvPr/>
        </p:nvCxnSpPr>
        <p:spPr bwMode="auto">
          <a:xfrm rot="5400000">
            <a:off x="-321503" y="4036222"/>
            <a:ext cx="4500595" cy="1588"/>
          </a:xfrm>
          <a:prstGeom prst="line">
            <a:avLst/>
          </a:prstGeom>
          <a:noFill/>
          <a:ln w="9525" algn="ctr">
            <a:solidFill>
              <a:srgbClr val="000000"/>
            </a:solidFill>
            <a:prstDash val="dashDot"/>
            <a:round/>
            <a:headEnd type="diamond" w="med" len="med"/>
            <a:tailEnd type="diamond" w="med" len="med"/>
          </a:ln>
        </p:spPr>
      </p:cxnSp>
      <p:sp>
        <p:nvSpPr>
          <p:cNvPr id="29" name="椭圆 14"/>
          <p:cNvSpPr>
            <a:spLocks noChangeAspect="1" noChangeArrowheads="1"/>
          </p:cNvSpPr>
          <p:nvPr/>
        </p:nvSpPr>
        <p:spPr bwMode="auto">
          <a:xfrm>
            <a:off x="1071538" y="4643446"/>
            <a:ext cx="179387" cy="179387"/>
          </a:xfrm>
          <a:prstGeom prst="ellipse">
            <a:avLst/>
          </a:prstGeom>
          <a:solidFill>
            <a:srgbClr val="FFFFFF"/>
          </a:solidFill>
          <a:ln w="11430" algn="ctr">
            <a:solidFill>
              <a:srgbClr val="00ADDC"/>
            </a:solidFill>
            <a:prstDash val="sysDash"/>
            <a:round/>
            <a:headEnd/>
            <a:tailEnd/>
          </a:ln>
        </p:spPr>
        <p:txBody>
          <a:bodyPr lIns="91426" tIns="45712" rIns="91426" bIns="45712"/>
          <a:lstStyle/>
          <a:p>
            <a:pPr algn="ctr" fontAlgn="auto">
              <a:lnSpc>
                <a:spcPct val="200000"/>
              </a:lnSpc>
              <a:spcBef>
                <a:spcPts val="0"/>
              </a:spcBef>
              <a:spcAft>
                <a:spcPts val="0"/>
              </a:spcAft>
              <a:defRPr/>
            </a:pPr>
            <a:endParaRPr lang="zh-CN" altLang="en-US" sz="3200" b="1">
              <a:solidFill>
                <a:srgbClr val="FF3300"/>
              </a:solidFill>
              <a:latin typeface="+mn-ea"/>
              <a:ea typeface="+mn-ea"/>
            </a:endParaRPr>
          </a:p>
        </p:txBody>
      </p:sp>
      <p:sp>
        <p:nvSpPr>
          <p:cNvPr id="30" name="Text Box 69"/>
          <p:cNvSpPr txBox="1">
            <a:spLocks noChangeArrowheads="1"/>
          </p:cNvSpPr>
          <p:nvPr/>
        </p:nvSpPr>
        <p:spPr bwMode="auto">
          <a:xfrm>
            <a:off x="369887" y="2922586"/>
            <a:ext cx="1677988" cy="338538"/>
          </a:xfrm>
          <a:prstGeom prst="rect">
            <a:avLst/>
          </a:prstGeom>
          <a:noFill/>
          <a:ln w="9525" algn="ctr">
            <a:noFill/>
            <a:miter lim="800000"/>
            <a:headEnd/>
            <a:tailEnd/>
          </a:ln>
          <a:effectLst/>
        </p:spPr>
        <p:txBody>
          <a:bodyPr lIns="91426" tIns="45712" rIns="91426" bIns="45712">
            <a:spAutoFit/>
          </a:bodyPr>
          <a:lstStyle/>
          <a:p>
            <a:pPr algn="ctr" fontAlgn="auto">
              <a:spcBef>
                <a:spcPct val="10000"/>
              </a:spcBef>
              <a:spcAft>
                <a:spcPts val="0"/>
              </a:spcAft>
              <a:defRPr/>
            </a:pPr>
            <a:r>
              <a:rPr lang="zh-CN" altLang="en-US" sz="1600" b="1" i="1" u="sng" dirty="0" smtClean="0">
                <a:solidFill>
                  <a:schemeClr val="bg2"/>
                </a:solidFill>
                <a:latin typeface="+mn-ea"/>
              </a:rPr>
              <a:t>启动阶段</a:t>
            </a:r>
            <a:endParaRPr lang="zh-CN" altLang="en-US" sz="1600" b="1" i="1" u="sng" dirty="0">
              <a:solidFill>
                <a:schemeClr val="bg2"/>
              </a:solidFill>
              <a:latin typeface="+mn-ea"/>
              <a:ea typeface="+mn-ea"/>
            </a:endParaRPr>
          </a:p>
        </p:txBody>
      </p:sp>
      <p:sp>
        <p:nvSpPr>
          <p:cNvPr id="31" name="Text Box 70"/>
          <p:cNvSpPr txBox="1">
            <a:spLocks noChangeArrowheads="1"/>
          </p:cNvSpPr>
          <p:nvPr/>
        </p:nvSpPr>
        <p:spPr bwMode="auto">
          <a:xfrm>
            <a:off x="3786182" y="2357430"/>
            <a:ext cx="1643062" cy="338538"/>
          </a:xfrm>
          <a:prstGeom prst="rect">
            <a:avLst/>
          </a:prstGeom>
          <a:noFill/>
          <a:ln w="9525" algn="ctr">
            <a:noFill/>
            <a:miter lim="800000"/>
            <a:headEnd/>
            <a:tailEnd/>
          </a:ln>
          <a:effectLst/>
        </p:spPr>
        <p:txBody>
          <a:bodyPr lIns="91426" tIns="45712" rIns="91426" bIns="45712">
            <a:spAutoFit/>
          </a:bodyPr>
          <a:lstStyle/>
          <a:p>
            <a:pPr algn="ctr" fontAlgn="auto">
              <a:spcBef>
                <a:spcPct val="10000"/>
              </a:spcBef>
              <a:spcAft>
                <a:spcPts val="0"/>
              </a:spcAft>
              <a:defRPr/>
            </a:pPr>
            <a:r>
              <a:rPr lang="zh-CN" altLang="en-US" sz="1600" b="1" i="1" u="sng" dirty="0" smtClean="0">
                <a:solidFill>
                  <a:schemeClr val="bg2"/>
                </a:solidFill>
                <a:latin typeface="+mn-ea"/>
                <a:ea typeface="+mn-ea"/>
              </a:rPr>
              <a:t>计划阶段</a:t>
            </a:r>
            <a:endParaRPr lang="zh-CN" altLang="en-US" sz="1600" b="1" i="1" u="sng" dirty="0">
              <a:solidFill>
                <a:schemeClr val="bg2"/>
              </a:solidFill>
              <a:latin typeface="+mn-ea"/>
              <a:ea typeface="+mn-ea"/>
            </a:endParaRPr>
          </a:p>
        </p:txBody>
      </p:sp>
      <p:sp>
        <p:nvSpPr>
          <p:cNvPr id="32" name="Text Box 73"/>
          <p:cNvSpPr txBox="1">
            <a:spLocks noChangeArrowheads="1"/>
          </p:cNvSpPr>
          <p:nvPr/>
        </p:nvSpPr>
        <p:spPr bwMode="auto">
          <a:xfrm>
            <a:off x="7072330" y="1928802"/>
            <a:ext cx="1755775" cy="338538"/>
          </a:xfrm>
          <a:prstGeom prst="rect">
            <a:avLst/>
          </a:prstGeom>
          <a:noFill/>
          <a:ln w="9525" algn="ctr">
            <a:noFill/>
            <a:miter lim="800000"/>
            <a:headEnd/>
            <a:tailEnd/>
          </a:ln>
          <a:effectLst/>
        </p:spPr>
        <p:txBody>
          <a:bodyPr lIns="91426" tIns="45712" rIns="91426" bIns="45712">
            <a:spAutoFit/>
          </a:bodyPr>
          <a:lstStyle/>
          <a:p>
            <a:pPr algn="ctr" fontAlgn="auto">
              <a:spcBef>
                <a:spcPct val="10000"/>
              </a:spcBef>
              <a:spcAft>
                <a:spcPts val="0"/>
              </a:spcAft>
              <a:defRPr/>
            </a:pPr>
            <a:r>
              <a:rPr lang="zh-CN" altLang="en-US" sz="1600" b="1" i="1" u="sng" dirty="0" smtClean="0">
                <a:solidFill>
                  <a:schemeClr val="bg2"/>
                </a:solidFill>
                <a:latin typeface="+mn-ea"/>
                <a:ea typeface="+mn-ea"/>
              </a:rPr>
              <a:t>实施阶段</a:t>
            </a:r>
            <a:endParaRPr lang="zh-CN" altLang="en-US" sz="1600" b="1" i="1" u="sng" dirty="0">
              <a:solidFill>
                <a:schemeClr val="bg2"/>
              </a:solidFill>
              <a:latin typeface="+mn-ea"/>
              <a:ea typeface="+mn-ea"/>
            </a:endParaRPr>
          </a:p>
        </p:txBody>
      </p:sp>
      <p:sp>
        <p:nvSpPr>
          <p:cNvPr id="35" name="AutoShape 77"/>
          <p:cNvSpPr>
            <a:spLocks noChangeArrowheads="1"/>
          </p:cNvSpPr>
          <p:nvPr/>
        </p:nvSpPr>
        <p:spPr bwMode="gray">
          <a:xfrm>
            <a:off x="428596" y="3571876"/>
            <a:ext cx="1357290" cy="571504"/>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r>
              <a:rPr lang="zh-CN" altLang="en-US" b="1" dirty="0" smtClean="0">
                <a:latin typeface="+mn-ea"/>
              </a:rPr>
              <a:t>项目方案 </a:t>
            </a:r>
            <a:endParaRPr lang="en-US" altLang="zh-CN" b="1" dirty="0" smtClean="0">
              <a:latin typeface="+mn-ea"/>
            </a:endParaRPr>
          </a:p>
          <a:p>
            <a:pPr algn="ctr" fontAlgn="auto">
              <a:spcBef>
                <a:spcPts val="0"/>
              </a:spcBef>
              <a:spcAft>
                <a:spcPts val="0"/>
              </a:spcAft>
              <a:defRPr/>
            </a:pPr>
            <a:r>
              <a:rPr lang="zh-CN" altLang="en-US" b="1" dirty="0" smtClean="0">
                <a:latin typeface="+mn-ea"/>
                <a:ea typeface="+mn-ea"/>
              </a:rPr>
              <a:t>任务书</a:t>
            </a:r>
            <a:endParaRPr lang="zh-CN" altLang="en-US" b="1" dirty="0">
              <a:latin typeface="+mn-ea"/>
              <a:ea typeface="+mn-ea"/>
            </a:endParaRPr>
          </a:p>
        </p:txBody>
      </p:sp>
      <p:sp>
        <p:nvSpPr>
          <p:cNvPr id="38" name="AutoShape 79"/>
          <p:cNvSpPr>
            <a:spLocks noChangeArrowheads="1"/>
          </p:cNvSpPr>
          <p:nvPr/>
        </p:nvSpPr>
        <p:spPr bwMode="gray">
          <a:xfrm>
            <a:off x="2285984" y="3571876"/>
            <a:ext cx="1000131" cy="611189"/>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r>
              <a:rPr lang="zh-CN" altLang="en-US" b="1" dirty="0" smtClean="0">
                <a:latin typeface="+mn-ea"/>
                <a:ea typeface="+mn-ea"/>
              </a:rPr>
              <a:t>工作任务</a:t>
            </a:r>
            <a:endParaRPr lang="en-US" altLang="zh-CN" b="1" dirty="0" smtClean="0">
              <a:latin typeface="+mn-ea"/>
              <a:ea typeface="+mn-ea"/>
            </a:endParaRPr>
          </a:p>
          <a:p>
            <a:pPr algn="ctr" fontAlgn="auto">
              <a:spcBef>
                <a:spcPts val="0"/>
              </a:spcBef>
              <a:spcAft>
                <a:spcPts val="0"/>
              </a:spcAft>
              <a:defRPr/>
            </a:pPr>
            <a:r>
              <a:rPr lang="zh-CN" altLang="en-US" b="1" dirty="0" smtClean="0">
                <a:latin typeface="+mn-ea"/>
                <a:ea typeface="+mn-ea"/>
              </a:rPr>
              <a:t>结构</a:t>
            </a:r>
            <a:endParaRPr lang="zh-CN" altLang="en-US" b="1" dirty="0">
              <a:latin typeface="+mn-ea"/>
              <a:ea typeface="+mn-ea"/>
            </a:endParaRPr>
          </a:p>
        </p:txBody>
      </p:sp>
      <p:sp>
        <p:nvSpPr>
          <p:cNvPr id="39" name="椭圆 14"/>
          <p:cNvSpPr>
            <a:spLocks noChangeAspect="1" noChangeArrowheads="1"/>
          </p:cNvSpPr>
          <p:nvPr/>
        </p:nvSpPr>
        <p:spPr bwMode="auto">
          <a:xfrm rot="21463578">
            <a:off x="2433478" y="4432755"/>
            <a:ext cx="187325" cy="236537"/>
          </a:xfrm>
          <a:prstGeom prst="ellipse">
            <a:avLst/>
          </a:prstGeom>
          <a:solidFill>
            <a:srgbClr val="FFFFFF"/>
          </a:solidFill>
          <a:ln w="11430" algn="ctr">
            <a:solidFill>
              <a:srgbClr val="00ADDC"/>
            </a:solidFill>
            <a:prstDash val="sysDash"/>
            <a:round/>
            <a:headEnd/>
            <a:tailEnd/>
          </a:ln>
        </p:spPr>
        <p:txBody>
          <a:bodyPr lIns="91426" tIns="45712" rIns="91426" bIns="45712"/>
          <a:lstStyle/>
          <a:p>
            <a:pPr algn="ctr" fontAlgn="auto">
              <a:lnSpc>
                <a:spcPct val="200000"/>
              </a:lnSpc>
              <a:spcBef>
                <a:spcPts val="0"/>
              </a:spcBef>
              <a:spcAft>
                <a:spcPts val="0"/>
              </a:spcAft>
              <a:defRPr/>
            </a:pPr>
            <a:endParaRPr lang="zh-CN" altLang="zh-CN" sz="1600" b="1">
              <a:solidFill>
                <a:srgbClr val="FF3300"/>
              </a:solidFill>
              <a:latin typeface="+mn-ea"/>
              <a:ea typeface="+mn-ea"/>
            </a:endParaRPr>
          </a:p>
        </p:txBody>
      </p:sp>
      <p:sp>
        <p:nvSpPr>
          <p:cNvPr id="41" name="椭圆 14"/>
          <p:cNvSpPr>
            <a:spLocks noChangeAspect="1" noChangeArrowheads="1"/>
          </p:cNvSpPr>
          <p:nvPr/>
        </p:nvSpPr>
        <p:spPr bwMode="auto">
          <a:xfrm rot="21456998">
            <a:off x="923900" y="4824421"/>
            <a:ext cx="119063" cy="149225"/>
          </a:xfrm>
          <a:prstGeom prst="ellipse">
            <a:avLst/>
          </a:prstGeom>
          <a:solidFill>
            <a:srgbClr val="FFFFFF"/>
          </a:solidFill>
          <a:ln w="11430" algn="ctr">
            <a:solidFill>
              <a:srgbClr val="00ADDC"/>
            </a:solidFill>
            <a:prstDash val="sysDash"/>
            <a:round/>
            <a:headEnd/>
            <a:tailEnd/>
          </a:ln>
        </p:spPr>
        <p:txBody>
          <a:bodyPr lIns="91426" tIns="45712" rIns="91426" bIns="45712"/>
          <a:lstStyle/>
          <a:p>
            <a:pPr algn="ctr" fontAlgn="auto">
              <a:lnSpc>
                <a:spcPct val="200000"/>
              </a:lnSpc>
              <a:spcBef>
                <a:spcPts val="0"/>
              </a:spcBef>
              <a:spcAft>
                <a:spcPts val="0"/>
              </a:spcAft>
              <a:defRPr/>
            </a:pPr>
            <a:endParaRPr lang="zh-CN" altLang="zh-CN" sz="1600" b="1">
              <a:solidFill>
                <a:srgbClr val="FF3300"/>
              </a:solidFill>
              <a:latin typeface="+mn-ea"/>
              <a:ea typeface="+mn-ea"/>
            </a:endParaRPr>
          </a:p>
        </p:txBody>
      </p:sp>
      <p:cxnSp>
        <p:nvCxnSpPr>
          <p:cNvPr id="50" name="直接连接符 26"/>
          <p:cNvCxnSpPr>
            <a:cxnSpLocks noChangeShapeType="1"/>
          </p:cNvCxnSpPr>
          <p:nvPr/>
        </p:nvCxnSpPr>
        <p:spPr bwMode="auto">
          <a:xfrm rot="5400000">
            <a:off x="5036347" y="3964785"/>
            <a:ext cx="4643470" cy="1588"/>
          </a:xfrm>
          <a:prstGeom prst="line">
            <a:avLst/>
          </a:prstGeom>
          <a:noFill/>
          <a:ln w="9525" algn="ctr">
            <a:solidFill>
              <a:srgbClr val="000000"/>
            </a:solidFill>
            <a:prstDash val="dashDot"/>
            <a:round/>
            <a:headEnd type="diamond" w="med" len="med"/>
            <a:tailEnd type="diamond" w="med" len="med"/>
          </a:ln>
        </p:spPr>
      </p:cxnSp>
      <p:cxnSp>
        <p:nvCxnSpPr>
          <p:cNvPr id="51" name="直接连接符 26"/>
          <p:cNvCxnSpPr>
            <a:cxnSpLocks noChangeShapeType="1"/>
          </p:cNvCxnSpPr>
          <p:nvPr/>
        </p:nvCxnSpPr>
        <p:spPr bwMode="auto">
          <a:xfrm rot="5400000">
            <a:off x="6323025" y="3964785"/>
            <a:ext cx="4642676" cy="794"/>
          </a:xfrm>
          <a:prstGeom prst="line">
            <a:avLst/>
          </a:prstGeom>
          <a:noFill/>
          <a:ln w="9525" algn="ctr">
            <a:solidFill>
              <a:srgbClr val="000000"/>
            </a:solidFill>
            <a:prstDash val="dashDot"/>
            <a:round/>
            <a:headEnd type="diamond" w="med" len="med"/>
            <a:tailEnd type="diamond" w="med" len="med"/>
          </a:ln>
        </p:spPr>
      </p:cxnSp>
      <p:sp>
        <p:nvSpPr>
          <p:cNvPr id="53" name="AutoShape 79"/>
          <p:cNvSpPr>
            <a:spLocks noChangeArrowheads="1"/>
          </p:cNvSpPr>
          <p:nvPr/>
        </p:nvSpPr>
        <p:spPr bwMode="gray">
          <a:xfrm>
            <a:off x="3714744" y="4143380"/>
            <a:ext cx="1357322" cy="611189"/>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r>
              <a:rPr lang="zh-CN" altLang="en-US" b="1" dirty="0" smtClean="0">
                <a:latin typeface="+mn-ea"/>
                <a:ea typeface="+mn-ea"/>
              </a:rPr>
              <a:t>资源、工期</a:t>
            </a:r>
            <a:endParaRPr lang="en-US" altLang="zh-CN" b="1" dirty="0" smtClean="0">
              <a:latin typeface="+mn-ea"/>
              <a:ea typeface="+mn-ea"/>
            </a:endParaRPr>
          </a:p>
          <a:p>
            <a:pPr algn="ctr" fontAlgn="auto">
              <a:spcBef>
                <a:spcPts val="0"/>
              </a:spcBef>
              <a:spcAft>
                <a:spcPts val="0"/>
              </a:spcAft>
              <a:defRPr/>
            </a:pPr>
            <a:r>
              <a:rPr lang="zh-CN" altLang="en-US" b="1" dirty="0" smtClean="0">
                <a:latin typeface="+mn-ea"/>
                <a:ea typeface="+mn-ea"/>
              </a:rPr>
              <a:t>成本预算</a:t>
            </a:r>
            <a:endParaRPr lang="zh-CN" altLang="en-US" b="1" dirty="0">
              <a:latin typeface="+mn-ea"/>
              <a:ea typeface="+mn-ea"/>
            </a:endParaRPr>
          </a:p>
        </p:txBody>
      </p:sp>
      <p:sp>
        <p:nvSpPr>
          <p:cNvPr id="54" name="AutoShape 79"/>
          <p:cNvSpPr>
            <a:spLocks noChangeArrowheads="1"/>
          </p:cNvSpPr>
          <p:nvPr/>
        </p:nvSpPr>
        <p:spPr bwMode="gray">
          <a:xfrm>
            <a:off x="3714744" y="3143248"/>
            <a:ext cx="1357322" cy="396875"/>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r>
              <a:rPr lang="zh-CN" altLang="en-US" b="1" dirty="0" smtClean="0">
                <a:latin typeface="+mn-ea"/>
                <a:ea typeface="+mn-ea"/>
              </a:rPr>
              <a:t>任务排序</a:t>
            </a:r>
            <a:endParaRPr lang="zh-CN" altLang="en-US" b="1" dirty="0">
              <a:latin typeface="+mn-ea"/>
              <a:ea typeface="+mn-ea"/>
            </a:endParaRPr>
          </a:p>
        </p:txBody>
      </p:sp>
      <p:sp>
        <p:nvSpPr>
          <p:cNvPr id="55" name="AutoShape 79"/>
          <p:cNvSpPr>
            <a:spLocks noChangeArrowheads="1"/>
          </p:cNvSpPr>
          <p:nvPr/>
        </p:nvSpPr>
        <p:spPr bwMode="gray">
          <a:xfrm>
            <a:off x="5572132" y="3857628"/>
            <a:ext cx="1285884" cy="468313"/>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r>
              <a:rPr lang="zh-CN" altLang="en-US" b="1" dirty="0" smtClean="0">
                <a:latin typeface="+mn-ea"/>
                <a:ea typeface="+mn-ea"/>
              </a:rPr>
              <a:t>进度计划</a:t>
            </a:r>
            <a:endParaRPr lang="zh-CN" altLang="en-US" b="1" dirty="0">
              <a:latin typeface="+mn-ea"/>
              <a:ea typeface="+mn-ea"/>
            </a:endParaRPr>
          </a:p>
        </p:txBody>
      </p:sp>
      <p:sp>
        <p:nvSpPr>
          <p:cNvPr id="56" name="AutoShape 79"/>
          <p:cNvSpPr>
            <a:spLocks noChangeArrowheads="1"/>
          </p:cNvSpPr>
          <p:nvPr/>
        </p:nvSpPr>
        <p:spPr bwMode="gray">
          <a:xfrm>
            <a:off x="5643570" y="5214950"/>
            <a:ext cx="1143008" cy="468313"/>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r>
              <a:rPr lang="zh-CN" altLang="en-US" b="1" dirty="0" smtClean="0">
                <a:latin typeface="+mn-ea"/>
                <a:ea typeface="+mn-ea"/>
              </a:rPr>
              <a:t>沟通计划</a:t>
            </a:r>
            <a:endParaRPr lang="zh-CN" altLang="en-US" b="1" dirty="0">
              <a:latin typeface="+mn-ea"/>
              <a:ea typeface="+mn-ea"/>
            </a:endParaRPr>
          </a:p>
        </p:txBody>
      </p:sp>
      <p:sp>
        <p:nvSpPr>
          <p:cNvPr id="57" name="AutoShape 79"/>
          <p:cNvSpPr>
            <a:spLocks noChangeArrowheads="1"/>
          </p:cNvSpPr>
          <p:nvPr/>
        </p:nvSpPr>
        <p:spPr bwMode="gray">
          <a:xfrm>
            <a:off x="5643570" y="5857892"/>
            <a:ext cx="1214446" cy="396875"/>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r>
              <a:rPr lang="zh-CN" altLang="en-US" b="1" dirty="0" smtClean="0">
                <a:latin typeface="+mn-ea"/>
                <a:ea typeface="+mn-ea"/>
              </a:rPr>
              <a:t>风险计划</a:t>
            </a:r>
            <a:endParaRPr lang="zh-CN" altLang="en-US" b="1" dirty="0">
              <a:latin typeface="+mn-ea"/>
              <a:ea typeface="+mn-ea"/>
            </a:endParaRPr>
          </a:p>
        </p:txBody>
      </p:sp>
      <p:cxnSp>
        <p:nvCxnSpPr>
          <p:cNvPr id="59" name="直接连接符 37"/>
          <p:cNvCxnSpPr>
            <a:cxnSpLocks noChangeShapeType="1"/>
          </p:cNvCxnSpPr>
          <p:nvPr/>
        </p:nvCxnSpPr>
        <p:spPr bwMode="auto">
          <a:xfrm>
            <a:off x="0" y="5143512"/>
            <a:ext cx="9144000" cy="1588"/>
          </a:xfrm>
          <a:prstGeom prst="line">
            <a:avLst/>
          </a:prstGeom>
          <a:noFill/>
          <a:ln w="9525" algn="ctr">
            <a:solidFill>
              <a:schemeClr val="tx1"/>
            </a:solidFill>
            <a:prstDash val="dashDot"/>
            <a:round/>
            <a:headEnd/>
            <a:tailEnd/>
          </a:ln>
        </p:spPr>
      </p:cxnSp>
      <p:sp>
        <p:nvSpPr>
          <p:cNvPr id="86" name="左大括号​​ 33"/>
          <p:cNvSpPr>
            <a:spLocks/>
          </p:cNvSpPr>
          <p:nvPr/>
        </p:nvSpPr>
        <p:spPr bwMode="auto">
          <a:xfrm rot="10800000">
            <a:off x="7000892" y="4214818"/>
            <a:ext cx="500066" cy="1928826"/>
          </a:xfrm>
          <a:prstGeom prst="leftBrace">
            <a:avLst>
              <a:gd name="adj1" fmla="val 0"/>
              <a:gd name="adj2" fmla="val 75278"/>
            </a:avLst>
          </a:prstGeom>
          <a:noFill/>
          <a:ln w="28575" algn="ctr">
            <a:solidFill>
              <a:srgbClr val="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ea"/>
              <a:ea typeface="楷体_GB2312"/>
            </a:endParaRPr>
          </a:p>
        </p:txBody>
      </p:sp>
      <p:sp>
        <p:nvSpPr>
          <p:cNvPr id="87" name="左大括号​​ 33"/>
          <p:cNvSpPr>
            <a:spLocks/>
          </p:cNvSpPr>
          <p:nvPr/>
        </p:nvSpPr>
        <p:spPr bwMode="auto">
          <a:xfrm rot="10800000">
            <a:off x="7000892" y="4214818"/>
            <a:ext cx="500066" cy="1357322"/>
          </a:xfrm>
          <a:prstGeom prst="leftBrace">
            <a:avLst>
              <a:gd name="adj1" fmla="val 0"/>
              <a:gd name="adj2" fmla="val 64573"/>
            </a:avLst>
          </a:prstGeom>
          <a:noFill/>
          <a:ln w="28575" algn="ctr">
            <a:solidFill>
              <a:srgbClr val="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ea"/>
              <a:ea typeface="楷体_GB2312"/>
            </a:endParaRPr>
          </a:p>
        </p:txBody>
      </p:sp>
      <p:sp>
        <p:nvSpPr>
          <p:cNvPr id="88" name="左大括号​​ 33"/>
          <p:cNvSpPr>
            <a:spLocks/>
          </p:cNvSpPr>
          <p:nvPr/>
        </p:nvSpPr>
        <p:spPr bwMode="auto">
          <a:xfrm rot="10800000">
            <a:off x="5072066" y="3429000"/>
            <a:ext cx="500066" cy="1214446"/>
          </a:xfrm>
          <a:prstGeom prst="leftBrace">
            <a:avLst>
              <a:gd name="adj1" fmla="val 0"/>
              <a:gd name="adj2" fmla="val 45142"/>
            </a:avLst>
          </a:prstGeom>
          <a:noFill/>
          <a:ln w="28575" algn="ctr">
            <a:solidFill>
              <a:srgbClr val="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ea"/>
              <a:ea typeface="楷体_GB2312"/>
            </a:endParaRPr>
          </a:p>
        </p:txBody>
      </p:sp>
      <p:cxnSp>
        <p:nvCxnSpPr>
          <p:cNvPr id="91" name="直接连接符 26"/>
          <p:cNvCxnSpPr>
            <a:cxnSpLocks noChangeShapeType="1"/>
          </p:cNvCxnSpPr>
          <p:nvPr/>
        </p:nvCxnSpPr>
        <p:spPr bwMode="auto">
          <a:xfrm rot="5400000">
            <a:off x="-1965371" y="4036223"/>
            <a:ext cx="4501388" cy="794"/>
          </a:xfrm>
          <a:prstGeom prst="line">
            <a:avLst/>
          </a:prstGeom>
          <a:noFill/>
          <a:ln w="9525" algn="ctr">
            <a:solidFill>
              <a:srgbClr val="000000"/>
            </a:solidFill>
            <a:prstDash val="dashDot"/>
            <a:round/>
            <a:headEnd type="diamond" w="med" len="med"/>
            <a:tailEnd type="diamond" w="med" len="med"/>
          </a:ln>
        </p:spPr>
      </p:cxnSp>
      <p:sp>
        <p:nvSpPr>
          <p:cNvPr id="92" name="TextBox 91"/>
          <p:cNvSpPr txBox="1"/>
          <p:nvPr/>
        </p:nvSpPr>
        <p:spPr>
          <a:xfrm>
            <a:off x="214282" y="1285860"/>
            <a:ext cx="4357718" cy="400110"/>
          </a:xfrm>
          <a:prstGeom prst="rect">
            <a:avLst/>
          </a:prstGeom>
          <a:noFill/>
        </p:spPr>
        <p:txBody>
          <a:bodyPr wrap="square" rtlCol="0">
            <a:spAutoFit/>
          </a:bodyPr>
          <a:lstStyle/>
          <a:p>
            <a:r>
              <a:rPr lang="en-US" sz="2000" b="1" dirty="0" smtClean="0"/>
              <a:t>1. 1 </a:t>
            </a:r>
            <a:r>
              <a:rPr lang="zh-CN" altLang="en-US" sz="2000" b="1" dirty="0" smtClean="0"/>
              <a:t>项目计划制定路径</a:t>
            </a:r>
            <a:endParaRPr lang="zh-CN" altLang="en-US" sz="2000" dirty="0"/>
          </a:p>
        </p:txBody>
      </p:sp>
      <p:sp>
        <p:nvSpPr>
          <p:cNvPr id="21" name="AutoShape 61"/>
          <p:cNvSpPr>
            <a:spLocks noChangeArrowheads="1"/>
          </p:cNvSpPr>
          <p:nvPr/>
        </p:nvSpPr>
        <p:spPr bwMode="gray">
          <a:xfrm>
            <a:off x="7429520" y="4357694"/>
            <a:ext cx="1143008" cy="468312"/>
          </a:xfrm>
          <a:prstGeom prst="roundRect">
            <a:avLst>
              <a:gd name="adj" fmla="val 16667"/>
            </a:avLst>
          </a:prstGeom>
          <a:solidFill>
            <a:srgbClr val="BBE0E3"/>
          </a:solidFill>
          <a:ln w="38100" algn="ctr">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r>
              <a:rPr lang="zh-CN" altLang="en-US" b="1" dirty="0" smtClean="0">
                <a:latin typeface="+mn-ea"/>
                <a:ea typeface="+mn-ea"/>
              </a:rPr>
              <a:t>项目计划</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左大括号​​ 33"/>
          <p:cNvSpPr>
            <a:spLocks/>
          </p:cNvSpPr>
          <p:nvPr/>
        </p:nvSpPr>
        <p:spPr bwMode="auto">
          <a:xfrm rot="10800000">
            <a:off x="8358214" y="3286124"/>
            <a:ext cx="500066" cy="1214446"/>
          </a:xfrm>
          <a:prstGeom prst="leftBrace">
            <a:avLst>
              <a:gd name="adj1" fmla="val 0"/>
              <a:gd name="adj2" fmla="val 64573"/>
            </a:avLst>
          </a:prstGeom>
          <a:noFill/>
          <a:ln w="28575" algn="ctr">
            <a:solidFill>
              <a:srgbClr val="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endParaRPr>
          </a:p>
        </p:txBody>
      </p:sp>
      <p:grpSp>
        <p:nvGrpSpPr>
          <p:cNvPr id="43" name="组合 147"/>
          <p:cNvGrpSpPr>
            <a:grpSpLocks/>
          </p:cNvGrpSpPr>
          <p:nvPr/>
        </p:nvGrpSpPr>
        <p:grpSpPr bwMode="auto">
          <a:xfrm>
            <a:off x="2285984" y="4786322"/>
            <a:ext cx="3000396" cy="1785950"/>
            <a:chOff x="574707" y="2333956"/>
            <a:chExt cx="936625" cy="796200"/>
          </a:xfrm>
        </p:grpSpPr>
        <p:sp>
          <p:nvSpPr>
            <p:cNvPr id="44" name="Rectangle 6"/>
            <p:cNvSpPr>
              <a:spLocks noChangeArrowheads="1"/>
            </p:cNvSpPr>
            <p:nvPr/>
          </p:nvSpPr>
          <p:spPr bwMode="auto">
            <a:xfrm>
              <a:off x="574707" y="2333956"/>
              <a:ext cx="936625" cy="130295"/>
            </a:xfrm>
            <a:prstGeom prst="rect">
              <a:avLst/>
            </a:prstGeom>
            <a:solidFill>
              <a:srgbClr val="366B7E"/>
            </a:solidFill>
            <a:ln w="63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defTabSz="939800" fontAlgn="auto" hangingPunct="0">
                <a:lnSpc>
                  <a:spcPct val="80000"/>
                </a:lnSpc>
                <a:spcBef>
                  <a:spcPts val="0"/>
                </a:spcBef>
                <a:spcAft>
                  <a:spcPts val="0"/>
                </a:spcAft>
                <a:buClr>
                  <a:srgbClr val="000000"/>
                </a:buClr>
                <a:buSzPct val="60000"/>
                <a:defRPr/>
              </a:pPr>
              <a:r>
                <a:rPr lang="zh-CN" altLang="en-US" sz="1600" b="1" kern="0" dirty="0" smtClean="0">
                  <a:solidFill>
                    <a:schemeClr val="bg1"/>
                  </a:solidFill>
                  <a:latin typeface="+mn-ea"/>
                </a:rPr>
                <a:t>任务排序</a:t>
              </a:r>
              <a:endParaRPr lang="en-US" altLang="zh-CN" sz="1600" b="1" kern="0" dirty="0">
                <a:solidFill>
                  <a:schemeClr val="bg1"/>
                </a:solidFill>
                <a:latin typeface="+mn-ea"/>
                <a:ea typeface="+mn-ea"/>
              </a:endParaRPr>
            </a:p>
          </p:txBody>
        </p:sp>
        <p:sp>
          <p:nvSpPr>
            <p:cNvPr id="45" name="Rectangle 7"/>
            <p:cNvSpPr>
              <a:spLocks noChangeArrowheads="1"/>
            </p:cNvSpPr>
            <p:nvPr/>
          </p:nvSpPr>
          <p:spPr bwMode="auto">
            <a:xfrm>
              <a:off x="574707" y="2478718"/>
              <a:ext cx="936625" cy="651438"/>
            </a:xfrm>
            <a:prstGeom prst="rect">
              <a:avLst/>
            </a:prstGeom>
            <a:solidFill>
              <a:schemeClr val="bg1"/>
            </a:solidFill>
            <a:ln w="63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nSpc>
                  <a:spcPct val="150000"/>
                </a:lnSpc>
              </a:pPr>
              <a:endParaRPr lang="en-US" altLang="zh-CN" sz="1400" dirty="0" smtClean="0">
                <a:latin typeface="微软雅黑" pitchFamily="34" charset="-122"/>
                <a:ea typeface="微软雅黑" pitchFamily="34" charset="-122"/>
              </a:endParaRPr>
            </a:p>
          </p:txBody>
        </p:sp>
      </p:grpSp>
      <p:sp>
        <p:nvSpPr>
          <p:cNvPr id="40" name="左大括号​​ 33"/>
          <p:cNvSpPr>
            <a:spLocks/>
          </p:cNvSpPr>
          <p:nvPr/>
        </p:nvSpPr>
        <p:spPr bwMode="auto">
          <a:xfrm>
            <a:off x="6286511" y="3286124"/>
            <a:ext cx="574982" cy="1214446"/>
          </a:xfrm>
          <a:prstGeom prst="leftBrace">
            <a:avLst>
              <a:gd name="adj1" fmla="val 0"/>
              <a:gd name="adj2" fmla="val 50000"/>
            </a:avLst>
          </a:prstGeom>
          <a:noFill/>
          <a:ln w="28575" algn="ctr">
            <a:solidFill>
              <a:srgbClr val="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endParaRPr>
          </a:p>
        </p:txBody>
      </p:sp>
      <p:cxnSp>
        <p:nvCxnSpPr>
          <p:cNvPr id="33" name="AutoShape 23"/>
          <p:cNvCxnSpPr>
            <a:cxnSpLocks noChangeShapeType="1"/>
            <a:stCxn id="24" idx="3"/>
          </p:cNvCxnSpPr>
          <p:nvPr/>
        </p:nvCxnSpPr>
        <p:spPr bwMode="auto">
          <a:xfrm>
            <a:off x="2357422" y="3107529"/>
            <a:ext cx="1114426" cy="724693"/>
          </a:xfrm>
          <a:prstGeom prst="bentConnector3">
            <a:avLst>
              <a:gd name="adj1" fmla="val 50000"/>
            </a:avLst>
          </a:prstGeom>
          <a:noFill/>
          <a:ln w="28575">
            <a:solidFill>
              <a:srgbClr val="000000"/>
            </a:solidFill>
            <a:miter lim="800000"/>
            <a:headEnd/>
            <a:tailEnd type="triangle" w="lg" len="lg"/>
          </a:ln>
        </p:spPr>
      </p:cxnSp>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第二阶段：</a:t>
            </a:r>
            <a:r>
              <a:rPr lang="zh-CN" altLang="en-US" sz="2400" b="1" kern="0" dirty="0" smtClean="0">
                <a:solidFill>
                  <a:schemeClr val="tx2"/>
                </a:solidFill>
                <a:latin typeface="Times New Roman" pitchFamily="18" charset="0"/>
                <a:cs typeface="Times New Roman" pitchFamily="18" charset="0"/>
              </a:rPr>
              <a:t>规划</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lang="zh-CN" altLang="en-US" sz="2400" b="1" dirty="0" smtClean="0"/>
              <a:t>如何制定项目计划</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285860"/>
            <a:ext cx="4357718" cy="400110"/>
          </a:xfrm>
          <a:prstGeom prst="rect">
            <a:avLst/>
          </a:prstGeom>
          <a:noFill/>
        </p:spPr>
        <p:txBody>
          <a:bodyPr wrap="square" rtlCol="0">
            <a:spAutoFit/>
          </a:bodyPr>
          <a:lstStyle/>
          <a:p>
            <a:r>
              <a:rPr lang="en-US" sz="2000" b="1" dirty="0" smtClean="0"/>
              <a:t>1. 2 </a:t>
            </a:r>
            <a:r>
              <a:rPr lang="zh-CN" altLang="en-US" sz="2000" b="1" dirty="0" smtClean="0"/>
              <a:t>工作分解结构</a:t>
            </a:r>
            <a:endParaRPr lang="zh-CN" altLang="en-US" sz="2000" dirty="0"/>
          </a:p>
        </p:txBody>
      </p:sp>
      <p:pic>
        <p:nvPicPr>
          <p:cNvPr id="18" name="Picture 3"/>
          <p:cNvPicPr>
            <a:picLocks noChangeAspect="1" noChangeArrowheads="1"/>
          </p:cNvPicPr>
          <p:nvPr/>
        </p:nvPicPr>
        <p:blipFill>
          <a:blip r:embed="rId3"/>
          <a:srcRect/>
          <a:stretch>
            <a:fillRect/>
          </a:stretch>
        </p:blipFill>
        <p:spPr bwMode="auto">
          <a:xfrm>
            <a:off x="6786578" y="1643050"/>
            <a:ext cx="1714512" cy="1881186"/>
          </a:xfrm>
          <a:prstGeom prst="rect">
            <a:avLst/>
          </a:prstGeom>
          <a:noFill/>
          <a:ln w="9525">
            <a:noFill/>
            <a:miter lim="800000"/>
            <a:headEnd/>
            <a:tailEnd/>
          </a:ln>
          <a:effectLst>
            <a:prstShdw prst="shdw17" dist="17961" dir="13500000">
              <a:srgbClr val="007A5C"/>
            </a:prstShdw>
          </a:effectLst>
        </p:spPr>
      </p:pic>
      <p:grpSp>
        <p:nvGrpSpPr>
          <p:cNvPr id="22" name="组合 147"/>
          <p:cNvGrpSpPr>
            <a:grpSpLocks/>
          </p:cNvGrpSpPr>
          <p:nvPr/>
        </p:nvGrpSpPr>
        <p:grpSpPr bwMode="auto">
          <a:xfrm>
            <a:off x="285720" y="1785926"/>
            <a:ext cx="2071702" cy="2214578"/>
            <a:chOff x="574707" y="2249511"/>
            <a:chExt cx="936625" cy="880645"/>
          </a:xfrm>
        </p:grpSpPr>
        <p:sp>
          <p:nvSpPr>
            <p:cNvPr id="23" name="Rectangle 6"/>
            <p:cNvSpPr>
              <a:spLocks noChangeArrowheads="1"/>
            </p:cNvSpPr>
            <p:nvPr/>
          </p:nvSpPr>
          <p:spPr bwMode="auto">
            <a:xfrm>
              <a:off x="574707" y="2249511"/>
              <a:ext cx="936625" cy="170447"/>
            </a:xfrm>
            <a:prstGeom prst="rect">
              <a:avLst/>
            </a:prstGeom>
            <a:solidFill>
              <a:srgbClr val="366B7E"/>
            </a:solidFill>
            <a:ln w="63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defTabSz="939800" fontAlgn="auto" hangingPunct="0">
                <a:lnSpc>
                  <a:spcPct val="80000"/>
                </a:lnSpc>
                <a:spcBef>
                  <a:spcPts val="0"/>
                </a:spcBef>
                <a:spcAft>
                  <a:spcPts val="0"/>
                </a:spcAft>
                <a:buClr>
                  <a:srgbClr val="000000"/>
                </a:buClr>
                <a:buSzPct val="60000"/>
                <a:defRPr/>
              </a:pPr>
              <a:r>
                <a:rPr lang="zh-CN" altLang="en-US" sz="1600" b="1" kern="0" dirty="0" smtClean="0">
                  <a:solidFill>
                    <a:schemeClr val="bg1"/>
                  </a:solidFill>
                  <a:latin typeface="+mn-ea"/>
                </a:rPr>
                <a:t>工作分解的定义</a:t>
              </a:r>
              <a:endParaRPr lang="en-US" altLang="zh-CN" sz="1600" b="1" kern="0" dirty="0">
                <a:solidFill>
                  <a:schemeClr val="bg1"/>
                </a:solidFill>
                <a:latin typeface="+mn-ea"/>
                <a:ea typeface="+mn-ea"/>
              </a:endParaRPr>
            </a:p>
          </p:txBody>
        </p:sp>
        <p:sp>
          <p:nvSpPr>
            <p:cNvPr id="24" name="Rectangle 7"/>
            <p:cNvSpPr>
              <a:spLocks noChangeArrowheads="1"/>
            </p:cNvSpPr>
            <p:nvPr/>
          </p:nvSpPr>
          <p:spPr bwMode="auto">
            <a:xfrm>
              <a:off x="574707" y="2419958"/>
              <a:ext cx="936625" cy="710198"/>
            </a:xfrm>
            <a:prstGeom prst="rect">
              <a:avLst/>
            </a:prstGeom>
            <a:solidFill>
              <a:schemeClr val="bg1"/>
            </a:solidFill>
            <a:ln w="63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nSpc>
                  <a:spcPct val="150000"/>
                </a:lnSpc>
              </a:pPr>
              <a:r>
                <a:rPr lang="zh-CN" altLang="en-US" sz="1400" dirty="0" smtClean="0">
                  <a:latin typeface="微软雅黑" pitchFamily="34" charset="-122"/>
                  <a:ea typeface="微软雅黑" pitchFamily="34" charset="-122"/>
                </a:rPr>
                <a:t>工作分解指的是：“大事化小”，将项目的任务按照一定逻辑进行逐渐层分解，分解到可预测、可管理的单个活动为止。</a:t>
              </a:r>
              <a:endParaRPr lang="en-US" altLang="zh-CN" sz="1400" dirty="0" smtClean="0">
                <a:latin typeface="微软雅黑" pitchFamily="34" charset="-122"/>
                <a:ea typeface="微软雅黑" pitchFamily="34" charset="-122"/>
              </a:endParaRPr>
            </a:p>
          </p:txBody>
        </p:sp>
      </p:grpSp>
      <p:sp>
        <p:nvSpPr>
          <p:cNvPr id="34" name="Oval 64"/>
          <p:cNvSpPr>
            <a:spLocks noChangeArrowheads="1"/>
          </p:cNvSpPr>
          <p:nvPr/>
        </p:nvSpPr>
        <p:spPr bwMode="auto">
          <a:xfrm>
            <a:off x="3357554" y="3143248"/>
            <a:ext cx="2928958" cy="1285883"/>
          </a:xfrm>
          <a:prstGeom prst="ellipse">
            <a:avLst/>
          </a:prstGeom>
          <a:solidFill>
            <a:srgbClr val="366B7E"/>
          </a:solidFill>
          <a:ln w="63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altLang="zh-CN" b="1" kern="0" dirty="0" smtClean="0">
                <a:solidFill>
                  <a:schemeClr val="bg1"/>
                </a:solidFill>
                <a:latin typeface="+mn-ea"/>
                <a:ea typeface="+mn-ea"/>
              </a:rPr>
              <a:t>MECE</a:t>
            </a:r>
          </a:p>
          <a:p>
            <a:pPr algn="ctr" fontAlgn="auto">
              <a:spcBef>
                <a:spcPts val="0"/>
              </a:spcBef>
              <a:spcAft>
                <a:spcPts val="0"/>
              </a:spcAft>
              <a:defRPr/>
            </a:pPr>
            <a:r>
              <a:rPr lang="zh-CN" altLang="en-US" b="1" kern="0" dirty="0" smtClean="0">
                <a:solidFill>
                  <a:schemeClr val="bg1"/>
                </a:solidFill>
                <a:latin typeface="+mn-ea"/>
              </a:rPr>
              <a:t>完全穷尽，彼此独立</a:t>
            </a:r>
            <a:endParaRPr lang="zh-CN" altLang="en-US" b="1" kern="0" dirty="0">
              <a:solidFill>
                <a:schemeClr val="bg1"/>
              </a:solidFill>
              <a:latin typeface="+mn-ea"/>
              <a:ea typeface="+mn-ea"/>
            </a:endParaRPr>
          </a:p>
        </p:txBody>
      </p:sp>
      <p:sp>
        <p:nvSpPr>
          <p:cNvPr id="36" name="TextBox 35"/>
          <p:cNvSpPr txBox="1"/>
          <p:nvPr/>
        </p:nvSpPr>
        <p:spPr>
          <a:xfrm>
            <a:off x="2428860" y="2714620"/>
            <a:ext cx="1000132" cy="307777"/>
          </a:xfrm>
          <a:prstGeom prst="rect">
            <a:avLst/>
          </a:prstGeom>
          <a:noFill/>
        </p:spPr>
        <p:txBody>
          <a:bodyPr wrap="square" rtlCol="0">
            <a:spAutoFit/>
          </a:bodyPr>
          <a:lstStyle/>
          <a:p>
            <a:r>
              <a:rPr lang="zh-CN" altLang="en-US" sz="1400" dirty="0" smtClean="0"/>
              <a:t>分解原则</a:t>
            </a:r>
            <a:endParaRPr lang="zh-CN" altLang="en-US" sz="1400" dirty="0"/>
          </a:p>
        </p:txBody>
      </p:sp>
      <p:pic>
        <p:nvPicPr>
          <p:cNvPr id="37" name="Picture 4"/>
          <p:cNvPicPr>
            <a:picLocks noChangeAspect="1" noChangeArrowheads="1"/>
          </p:cNvPicPr>
          <p:nvPr/>
        </p:nvPicPr>
        <p:blipFill>
          <a:blip r:embed="rId4"/>
          <a:srcRect/>
          <a:stretch>
            <a:fillRect/>
          </a:stretch>
        </p:blipFill>
        <p:spPr bwMode="auto">
          <a:xfrm>
            <a:off x="6786577" y="4286256"/>
            <a:ext cx="1643074" cy="1924049"/>
          </a:xfrm>
          <a:prstGeom prst="rect">
            <a:avLst/>
          </a:prstGeom>
          <a:noFill/>
          <a:ln w="9525">
            <a:noFill/>
            <a:miter lim="800000"/>
            <a:headEnd/>
            <a:tailEnd/>
          </a:ln>
          <a:effectLst>
            <a:prstShdw prst="shdw17" dist="17961" dir="13500000">
              <a:srgbClr val="007A5C"/>
            </a:prstShdw>
          </a:effectLst>
        </p:spPr>
      </p:pic>
      <p:sp>
        <p:nvSpPr>
          <p:cNvPr id="42" name="TextBox 41"/>
          <p:cNvSpPr txBox="1"/>
          <p:nvPr/>
        </p:nvSpPr>
        <p:spPr>
          <a:xfrm>
            <a:off x="5715008" y="2714620"/>
            <a:ext cx="1071570" cy="523220"/>
          </a:xfrm>
          <a:prstGeom prst="rect">
            <a:avLst/>
          </a:prstGeom>
          <a:noFill/>
        </p:spPr>
        <p:txBody>
          <a:bodyPr wrap="square" rtlCol="0">
            <a:spAutoFit/>
          </a:bodyPr>
          <a:lstStyle/>
          <a:p>
            <a:r>
              <a:rPr lang="zh-CN" altLang="en-US" sz="1400" dirty="0" smtClean="0"/>
              <a:t>任务分解表达形式</a:t>
            </a:r>
            <a:endParaRPr lang="zh-CN" altLang="en-US" sz="1400" dirty="0"/>
          </a:p>
        </p:txBody>
      </p:sp>
      <p:sp>
        <p:nvSpPr>
          <p:cNvPr id="46" name="矩形 45"/>
          <p:cNvSpPr/>
          <p:nvPr/>
        </p:nvSpPr>
        <p:spPr>
          <a:xfrm>
            <a:off x="2500298" y="5143512"/>
            <a:ext cx="2857520" cy="1384995"/>
          </a:xfrm>
          <a:prstGeom prst="rect">
            <a:avLst/>
          </a:prstGeom>
        </p:spPr>
        <p:txBody>
          <a:bodyPr wrap="square">
            <a:spAutoFit/>
          </a:bodyPr>
          <a:lstStyle/>
          <a:p>
            <a:pPr>
              <a:lnSpc>
                <a:spcPct val="150000"/>
              </a:lnSpc>
            </a:pPr>
            <a:r>
              <a:rPr lang="zh-CN" altLang="en-US" sz="1400" dirty="0" smtClean="0">
                <a:latin typeface="微软雅黑" pitchFamily="34" charset="-122"/>
                <a:ea typeface="微软雅黑" pitchFamily="34" charset="-122"/>
              </a:rPr>
              <a:t>按照工作的客观规律排序</a:t>
            </a:r>
          </a:p>
          <a:p>
            <a:pPr>
              <a:lnSpc>
                <a:spcPct val="150000"/>
              </a:lnSpc>
            </a:pPr>
            <a:r>
              <a:rPr lang="zh-CN" altLang="en-US" sz="1400" dirty="0" smtClean="0">
                <a:latin typeface="微软雅黑" pitchFamily="34" charset="-122"/>
                <a:ea typeface="微软雅黑" pitchFamily="34" charset="-122"/>
              </a:rPr>
              <a:t>按照项目目标的要求排序</a:t>
            </a:r>
          </a:p>
          <a:p>
            <a:pPr>
              <a:lnSpc>
                <a:spcPct val="150000"/>
              </a:lnSpc>
            </a:pPr>
            <a:r>
              <a:rPr lang="zh-CN" altLang="en-US" sz="1400" dirty="0" smtClean="0">
                <a:latin typeface="微软雅黑" pitchFamily="34" charset="-122"/>
                <a:ea typeface="微软雅黑" pitchFamily="34" charset="-122"/>
              </a:rPr>
              <a:t>按照轻重缓急排序</a:t>
            </a:r>
          </a:p>
          <a:p>
            <a:pPr>
              <a:lnSpc>
                <a:spcPct val="150000"/>
              </a:lnSpc>
            </a:pPr>
            <a:r>
              <a:rPr lang="zh-CN" altLang="en-US" sz="1400" dirty="0" smtClean="0">
                <a:latin typeface="微软雅黑" pitchFamily="34" charset="-122"/>
                <a:ea typeface="微软雅黑" pitchFamily="34" charset="-122"/>
              </a:rPr>
              <a:t>根据项目本身的内在关系来排序</a:t>
            </a:r>
          </a:p>
        </p:txBody>
      </p:sp>
      <p:cxnSp>
        <p:nvCxnSpPr>
          <p:cNvPr id="48" name="AutoShape 23"/>
          <p:cNvCxnSpPr>
            <a:cxnSpLocks noChangeShapeType="1"/>
          </p:cNvCxnSpPr>
          <p:nvPr/>
        </p:nvCxnSpPr>
        <p:spPr bwMode="auto">
          <a:xfrm rot="10800000" flipV="1">
            <a:off x="5286380" y="3714752"/>
            <a:ext cx="3429024" cy="2714644"/>
          </a:xfrm>
          <a:prstGeom prst="bentConnector3">
            <a:avLst>
              <a:gd name="adj1" fmla="val -4623"/>
            </a:avLst>
          </a:prstGeom>
          <a:noFill/>
          <a:ln w="28575">
            <a:solidFill>
              <a:srgbClr val="000000"/>
            </a:solidFill>
            <a:miter lim="800000"/>
            <a:headEnd/>
            <a:tailEnd type="triangle" w="lg" len="lg"/>
          </a:ln>
        </p:spPr>
      </p:cxnSp>
      <p:sp>
        <p:nvSpPr>
          <p:cNvPr id="63" name="TextBox 62"/>
          <p:cNvSpPr txBox="1"/>
          <p:nvPr/>
        </p:nvSpPr>
        <p:spPr>
          <a:xfrm>
            <a:off x="5429256" y="6072206"/>
            <a:ext cx="1285884" cy="307777"/>
          </a:xfrm>
          <a:prstGeom prst="rect">
            <a:avLst/>
          </a:prstGeom>
          <a:noFill/>
        </p:spPr>
        <p:txBody>
          <a:bodyPr wrap="square" rtlCol="0">
            <a:spAutoFit/>
          </a:bodyPr>
          <a:lstStyle/>
          <a:p>
            <a:r>
              <a:rPr lang="zh-CN" altLang="en-US" sz="1400" dirty="0" smtClean="0"/>
              <a:t>任务排序原则</a:t>
            </a:r>
            <a:endParaRPr lang="zh-CN" alt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标题 10"/>
          <p:cNvSpPr>
            <a:spLocks noGrp="1"/>
          </p:cNvSpPr>
          <p:nvPr>
            <p:ph type="title"/>
          </p:nvPr>
        </p:nvSpPr>
        <p:spPr>
          <a:xfrm>
            <a:off x="214282" y="1071546"/>
            <a:ext cx="8229600" cy="500066"/>
          </a:xfrm>
        </p:spPr>
        <p:txBody>
          <a:bodyPr/>
          <a:lstStyle/>
          <a:p>
            <a:r>
              <a:rPr lang="zh-CN" altLang="en-US" sz="2400" dirty="0" smtClean="0"/>
              <a:t>项目管理五大过程</a:t>
            </a:r>
            <a:r>
              <a:rPr lang="en-US" altLang="zh-CN" sz="2400" dirty="0" smtClean="0"/>
              <a:t>【</a:t>
            </a:r>
            <a:r>
              <a:rPr lang="zh-CN" altLang="en-US" sz="2400" dirty="0" smtClean="0"/>
              <a:t>结合九大知识领域介绍</a:t>
            </a:r>
            <a:r>
              <a:rPr lang="en-US" altLang="zh-CN" sz="2400" dirty="0" smtClean="0"/>
              <a:t>】</a:t>
            </a:r>
            <a:endParaRPr lang="zh-CN" altLang="en-US" sz="2400" dirty="0"/>
          </a:p>
        </p:txBody>
      </p:sp>
      <p:graphicFrame>
        <p:nvGraphicFramePr>
          <p:cNvPr id="32" name="内容占位符 3"/>
          <p:cNvGraphicFramePr>
            <a:graphicFrameLocks/>
          </p:cNvGraphicFramePr>
          <p:nvPr/>
        </p:nvGraphicFramePr>
        <p:xfrm>
          <a:off x="285720" y="1500174"/>
          <a:ext cx="8443914"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4"/>
          <p:cNvSpPr>
            <a:spLocks noChangeArrowheads="1"/>
          </p:cNvSpPr>
          <p:nvPr/>
        </p:nvSpPr>
        <p:spPr bwMode="auto">
          <a:xfrm>
            <a:off x="3714744" y="4857760"/>
            <a:ext cx="4406963" cy="565150"/>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5" name="Rectangle 35"/>
          <p:cNvSpPr>
            <a:spLocks noChangeArrowheads="1"/>
          </p:cNvSpPr>
          <p:nvPr/>
        </p:nvSpPr>
        <p:spPr bwMode="auto">
          <a:xfrm>
            <a:off x="3665499" y="4286256"/>
            <a:ext cx="3692583"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6" name="Rectangle 37"/>
          <p:cNvSpPr>
            <a:spLocks noChangeArrowheads="1"/>
          </p:cNvSpPr>
          <p:nvPr/>
        </p:nvSpPr>
        <p:spPr bwMode="auto">
          <a:xfrm>
            <a:off x="3643306" y="5429264"/>
            <a:ext cx="3478269"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8" name="AutoShape 44"/>
          <p:cNvSpPr>
            <a:spLocks noChangeArrowheads="1"/>
          </p:cNvSpPr>
          <p:nvPr/>
        </p:nvSpPr>
        <p:spPr bwMode="auto">
          <a:xfrm>
            <a:off x="3643306" y="5500702"/>
            <a:ext cx="500066"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3</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9" name="AutoShape 45"/>
          <p:cNvSpPr>
            <a:spLocks noChangeArrowheads="1"/>
          </p:cNvSpPr>
          <p:nvPr/>
        </p:nvSpPr>
        <p:spPr bwMode="auto">
          <a:xfrm>
            <a:off x="3643306" y="4857760"/>
            <a:ext cx="500066"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2</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3" name="AutoShape 52"/>
          <p:cNvSpPr>
            <a:spLocks noChangeArrowheads="1"/>
          </p:cNvSpPr>
          <p:nvPr/>
        </p:nvSpPr>
        <p:spPr bwMode="auto">
          <a:xfrm>
            <a:off x="3643307" y="4286256"/>
            <a:ext cx="500065"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1</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4" name="Rectangle 53"/>
          <p:cNvSpPr>
            <a:spLocks noChangeArrowheads="1"/>
          </p:cNvSpPr>
          <p:nvPr/>
        </p:nvSpPr>
        <p:spPr bwMode="auto">
          <a:xfrm>
            <a:off x="2952724" y="4606934"/>
            <a:ext cx="3022386" cy="685800"/>
          </a:xfrm>
          <a:prstGeom prst="rect">
            <a:avLst/>
          </a:prstGeom>
          <a:noFill/>
          <a:ln w="9525">
            <a:noFill/>
            <a:miter lim="800000"/>
            <a:headEnd/>
            <a:tailEnd/>
          </a:ln>
          <a:effectLst/>
        </p:spPr>
        <p:txBody>
          <a:bodyPr wrap="none" anchor="ctr"/>
          <a:lstStyle/>
          <a:p>
            <a:endParaRPr lang="ko-KR" altLang="en-US" sz="1600" dirty="0">
              <a:solidFill>
                <a:srgbClr val="003366"/>
              </a:solidFill>
              <a:latin typeface="HY견고딕" pitchFamily="18" charset="-127"/>
              <a:ea typeface="HY견고딕" pitchFamily="18" charset="-127"/>
            </a:endParaRPr>
          </a:p>
        </p:txBody>
      </p:sp>
      <p:sp>
        <p:nvSpPr>
          <p:cNvPr id="16" name="TextBox 15"/>
          <p:cNvSpPr txBox="1"/>
          <p:nvPr/>
        </p:nvSpPr>
        <p:spPr>
          <a:xfrm>
            <a:off x="4214810" y="4357694"/>
            <a:ext cx="3000396" cy="338554"/>
          </a:xfrm>
          <a:prstGeom prst="rect">
            <a:avLst/>
          </a:prstGeom>
          <a:noFill/>
        </p:spPr>
        <p:txBody>
          <a:bodyPr wrap="square" rtlCol="0">
            <a:spAutoFit/>
          </a:bodyPr>
          <a:lstStyle/>
          <a:p>
            <a:r>
              <a:rPr lang="zh-CN" altLang="en-US" sz="1600" dirty="0" smtClean="0"/>
              <a:t>如何有效领导项目</a:t>
            </a:r>
            <a:r>
              <a:rPr lang="en-US" altLang="zh-CN" sz="1600" dirty="0" smtClean="0"/>
              <a:t>【</a:t>
            </a:r>
            <a:r>
              <a:rPr lang="zh-CN" altLang="en-US" sz="1600" dirty="0" smtClean="0"/>
              <a:t>团队管理</a:t>
            </a:r>
            <a:r>
              <a:rPr lang="en-US" altLang="zh-CN" sz="1600" dirty="0" smtClean="0"/>
              <a:t>】</a:t>
            </a:r>
            <a:endParaRPr lang="zh-CN" altLang="en-US" sz="1600" dirty="0"/>
          </a:p>
        </p:txBody>
      </p:sp>
      <p:sp>
        <p:nvSpPr>
          <p:cNvPr id="17" name="TextBox 16"/>
          <p:cNvSpPr txBox="1"/>
          <p:nvPr/>
        </p:nvSpPr>
        <p:spPr>
          <a:xfrm>
            <a:off x="4214810" y="4929198"/>
            <a:ext cx="3643338" cy="338554"/>
          </a:xfrm>
          <a:prstGeom prst="rect">
            <a:avLst/>
          </a:prstGeom>
          <a:noFill/>
        </p:spPr>
        <p:txBody>
          <a:bodyPr wrap="square" rtlCol="0">
            <a:spAutoFit/>
          </a:bodyPr>
          <a:lstStyle/>
          <a:p>
            <a:r>
              <a:rPr lang="zh-CN" altLang="en-US" sz="1600" dirty="0" smtClean="0"/>
              <a:t>如何建立常态化的沟通机制</a:t>
            </a:r>
            <a:r>
              <a:rPr lang="en-US" altLang="zh-CN" sz="1600" dirty="0" smtClean="0"/>
              <a:t>【</a:t>
            </a:r>
            <a:r>
              <a:rPr lang="zh-CN" altLang="en-US" sz="1600" dirty="0" smtClean="0"/>
              <a:t>沟通管理</a:t>
            </a:r>
            <a:r>
              <a:rPr lang="en-US" altLang="zh-CN" sz="1600" dirty="0" smtClean="0"/>
              <a:t>】</a:t>
            </a:r>
            <a:endParaRPr lang="zh-CN" altLang="en-US" sz="1600" dirty="0"/>
          </a:p>
        </p:txBody>
      </p:sp>
      <p:sp>
        <p:nvSpPr>
          <p:cNvPr id="18" name="TextBox 17"/>
          <p:cNvSpPr txBox="1"/>
          <p:nvPr/>
        </p:nvSpPr>
        <p:spPr>
          <a:xfrm>
            <a:off x="4214810" y="5500702"/>
            <a:ext cx="2857520" cy="338554"/>
          </a:xfrm>
          <a:prstGeom prst="rect">
            <a:avLst/>
          </a:prstGeom>
          <a:noFill/>
        </p:spPr>
        <p:txBody>
          <a:bodyPr wrap="square" rtlCol="0">
            <a:spAutoFit/>
          </a:bodyPr>
          <a:lstStyle/>
          <a:p>
            <a:r>
              <a:rPr lang="zh-CN" altLang="en-US" sz="1600" dirty="0" smtClean="0"/>
              <a:t>如何有效维护项目组客情管理</a:t>
            </a:r>
            <a:endParaRPr lang="zh-CN" alt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val 14"/>
          <p:cNvSpPr>
            <a:spLocks noChangeArrowheads="1"/>
          </p:cNvSpPr>
          <p:nvPr/>
        </p:nvSpPr>
        <p:spPr bwMode="gray">
          <a:xfrm rot="21257365">
            <a:off x="657561" y="2212197"/>
            <a:ext cx="4357417" cy="1947687"/>
          </a:xfrm>
          <a:prstGeom prst="ellipse">
            <a:avLst/>
          </a:prstGeom>
          <a:noFill/>
          <a:ln w="38100" algn="ctr">
            <a:solidFill>
              <a:srgbClr val="80808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9" name="Oval 6"/>
          <p:cNvSpPr>
            <a:spLocks noChangeArrowheads="1"/>
          </p:cNvSpPr>
          <p:nvPr/>
        </p:nvSpPr>
        <p:spPr bwMode="gray">
          <a:xfrm>
            <a:off x="1448795" y="2758206"/>
            <a:ext cx="3316300" cy="1249372"/>
          </a:xfrm>
          <a:prstGeom prst="ellipse">
            <a:avLst/>
          </a:prstGeom>
          <a:gradFill rotWithShape="1">
            <a:gsLst>
              <a:gs pos="0">
                <a:srgbClr val="808080"/>
              </a:gs>
              <a:gs pos="100000">
                <a:srgbClr val="808080">
                  <a:gamma/>
                  <a:tint val="0"/>
                  <a:invGamma/>
                </a:srgbClr>
              </a:gs>
            </a:gsLst>
            <a:lin ang="270000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15" name="Rectangle 8"/>
          <p:cNvSpPr>
            <a:spLocks noChangeArrowheads="1"/>
          </p:cNvSpPr>
          <p:nvPr/>
        </p:nvSpPr>
        <p:spPr bwMode="auto">
          <a:xfrm>
            <a:off x="3071802" y="4429132"/>
            <a:ext cx="1428760" cy="728662"/>
          </a:xfrm>
          <a:prstGeom prst="rect">
            <a:avLst/>
          </a:prstGeom>
          <a:gradFill rotWithShape="1">
            <a:gsLst>
              <a:gs pos="0">
                <a:srgbClr val="FFFFFF"/>
              </a:gs>
              <a:gs pos="100000">
                <a:srgbClr val="ABD88A"/>
              </a:gs>
            </a:gsLst>
            <a:lin ang="5400000" scaled="1"/>
          </a:gradFill>
          <a:ln w="9525">
            <a:noFill/>
            <a:miter lim="800000"/>
            <a:headEnd/>
            <a:tailEnd/>
          </a:ln>
        </p:spPr>
        <p:txBody>
          <a:bodyPr anchor="ctr"/>
          <a:lstStyle/>
          <a:p>
            <a:pPr algn="ctr" fontAlgn="auto">
              <a:spcBef>
                <a:spcPct val="20000"/>
              </a:spcBef>
              <a:spcAft>
                <a:spcPts val="0"/>
              </a:spcAft>
              <a:buClr>
                <a:schemeClr val="hlink"/>
              </a:buClr>
              <a:buSzPct val="60000"/>
              <a:buFont typeface="Wingdings" pitchFamily="2" charset="2"/>
              <a:buNone/>
              <a:defRPr/>
            </a:pPr>
            <a:r>
              <a:rPr lang="zh-CN" altLang="en-US" sz="1600" b="1" dirty="0" smtClean="0">
                <a:solidFill>
                  <a:srgbClr val="000000"/>
                </a:solidFill>
                <a:effectLst>
                  <a:outerShdw blurRad="38100" dist="38100" dir="2700000" algn="tl">
                    <a:srgbClr val="C0C0C0"/>
                  </a:outerShdw>
                </a:effectLst>
                <a:latin typeface="+mn-ea"/>
                <a:ea typeface="+mn-ea"/>
              </a:rPr>
              <a:t>概念性技能</a:t>
            </a:r>
            <a:endParaRPr lang="en-US" altLang="zh-CN" sz="1600" b="1" dirty="0">
              <a:solidFill>
                <a:srgbClr val="000000"/>
              </a:solidFill>
              <a:effectLst>
                <a:outerShdw blurRad="38100" dist="38100" dir="2700000" algn="tl">
                  <a:srgbClr val="C0C0C0"/>
                </a:outerShdw>
              </a:effectLst>
              <a:latin typeface="+mn-ea"/>
              <a:ea typeface="+mn-ea"/>
            </a:endParaRPr>
          </a:p>
        </p:txBody>
      </p:sp>
      <p:sp>
        <p:nvSpPr>
          <p:cNvPr id="55" name="Rectangle 6"/>
          <p:cNvSpPr>
            <a:spLocks noChangeArrowheads="1"/>
          </p:cNvSpPr>
          <p:nvPr/>
        </p:nvSpPr>
        <p:spPr bwMode="auto">
          <a:xfrm>
            <a:off x="4500563" y="4500570"/>
            <a:ext cx="1785950" cy="682637"/>
          </a:xfrm>
          <a:prstGeom prst="rect">
            <a:avLst/>
          </a:prstGeom>
          <a:gradFill rotWithShape="1">
            <a:gsLst>
              <a:gs pos="0">
                <a:srgbClr val="FFFFFF"/>
              </a:gs>
              <a:gs pos="100000">
                <a:srgbClr val="CCCCFF"/>
              </a:gs>
            </a:gsLst>
            <a:lin ang="5400000" scaled="1"/>
          </a:gradFill>
          <a:ln w="9525">
            <a:noFill/>
            <a:miter lim="800000"/>
            <a:headEnd/>
            <a:tailEnd/>
          </a:ln>
        </p:spPr>
        <p:txBody>
          <a:bodyPr anchor="ctr"/>
          <a:lstStyle/>
          <a:p>
            <a:pPr algn="ctr" fontAlgn="auto">
              <a:spcBef>
                <a:spcPct val="20000"/>
              </a:spcBef>
              <a:spcAft>
                <a:spcPts val="0"/>
              </a:spcAft>
              <a:buClr>
                <a:schemeClr val="hlink"/>
              </a:buClr>
              <a:buSzPct val="60000"/>
              <a:buFont typeface="Wingdings" pitchFamily="2" charset="2"/>
              <a:buNone/>
              <a:defRPr/>
            </a:pPr>
            <a:r>
              <a:rPr lang="zh-CN" altLang="en-US" sz="1600" b="1" dirty="0" smtClean="0">
                <a:solidFill>
                  <a:srgbClr val="000000"/>
                </a:solidFill>
                <a:effectLst>
                  <a:outerShdw blurRad="38100" dist="38100" dir="2700000" algn="tl">
                    <a:srgbClr val="C0C0C0"/>
                  </a:outerShdw>
                </a:effectLst>
                <a:latin typeface="+mn-ea"/>
              </a:rPr>
              <a:t>人际关系能力</a:t>
            </a:r>
            <a:endParaRPr lang="en-US" altLang="zh-CN" sz="1600" b="1" dirty="0">
              <a:solidFill>
                <a:srgbClr val="000000"/>
              </a:solidFill>
              <a:effectLst>
                <a:outerShdw blurRad="38100" dist="38100" dir="2700000" algn="tl">
                  <a:srgbClr val="C0C0C0"/>
                </a:outerShdw>
              </a:effectLst>
              <a:latin typeface="+mn-ea"/>
              <a:ea typeface="+mn-ea"/>
            </a:endParaRPr>
          </a:p>
        </p:txBody>
      </p:sp>
      <p:grpSp>
        <p:nvGrpSpPr>
          <p:cNvPr id="42" name="Group 31"/>
          <p:cNvGrpSpPr>
            <a:grpSpLocks/>
          </p:cNvGrpSpPr>
          <p:nvPr/>
        </p:nvGrpSpPr>
        <p:grpSpPr bwMode="auto">
          <a:xfrm rot="21255475">
            <a:off x="1764699" y="3936140"/>
            <a:ext cx="1644586" cy="785818"/>
            <a:chOff x="3098" y="249"/>
            <a:chExt cx="1959" cy="629"/>
          </a:xfrm>
        </p:grpSpPr>
        <p:sp>
          <p:nvSpPr>
            <p:cNvPr id="43" name="Oval 32"/>
            <p:cNvSpPr>
              <a:spLocks noChangeArrowheads="1"/>
            </p:cNvSpPr>
            <p:nvPr/>
          </p:nvSpPr>
          <p:spPr bwMode="gray">
            <a:xfrm>
              <a:off x="3097" y="293"/>
              <a:ext cx="1957" cy="581"/>
            </a:xfrm>
            <a:prstGeom prst="ellipse">
              <a:avLst/>
            </a:prstGeom>
            <a:gradFill rotWithShape="1">
              <a:gsLst>
                <a:gs pos="0">
                  <a:srgbClr val="B2B2B2">
                    <a:gamma/>
                    <a:shade val="55686"/>
                    <a:invGamma/>
                  </a:srgbClr>
                </a:gs>
                <a:gs pos="50000">
                  <a:srgbClr val="B2B2B2"/>
                </a:gs>
                <a:gs pos="100000">
                  <a:srgbClr val="B2B2B2">
                    <a:gamma/>
                    <a:shade val="55686"/>
                    <a:invGamma/>
                  </a:srgbClr>
                </a:gs>
              </a:gsLst>
              <a:lin ang="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4" name="Oval 33"/>
            <p:cNvSpPr>
              <a:spLocks noChangeArrowheads="1"/>
            </p:cNvSpPr>
            <p:nvPr/>
          </p:nvSpPr>
          <p:spPr bwMode="gray">
            <a:xfrm>
              <a:off x="3092" y="249"/>
              <a:ext cx="1959" cy="581"/>
            </a:xfrm>
            <a:prstGeom prst="ellipse">
              <a:avLst/>
            </a:prstGeom>
            <a:gradFill rotWithShape="1">
              <a:gsLst>
                <a:gs pos="0">
                  <a:srgbClr val="C0C0C0"/>
                </a:gs>
                <a:gs pos="100000">
                  <a:srgbClr val="C0C0C0">
                    <a:gamma/>
                    <a:tint val="33725"/>
                    <a:invGamma/>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112" name="Rectangle 8"/>
          <p:cNvSpPr>
            <a:spLocks noChangeArrowheads="1"/>
          </p:cNvSpPr>
          <p:nvPr/>
        </p:nvSpPr>
        <p:spPr bwMode="auto">
          <a:xfrm>
            <a:off x="6143636" y="4429132"/>
            <a:ext cx="1500198" cy="728662"/>
          </a:xfrm>
          <a:prstGeom prst="rect">
            <a:avLst/>
          </a:prstGeom>
          <a:gradFill rotWithShape="1">
            <a:gsLst>
              <a:gs pos="0">
                <a:srgbClr val="FFFFFF"/>
              </a:gs>
              <a:gs pos="100000">
                <a:srgbClr val="ABD88A"/>
              </a:gs>
            </a:gsLst>
            <a:lin ang="5400000" scaled="1"/>
          </a:gradFill>
          <a:ln w="9525">
            <a:noFill/>
            <a:miter lim="800000"/>
            <a:headEnd/>
            <a:tailEnd/>
          </a:ln>
        </p:spPr>
        <p:txBody>
          <a:bodyPr anchor="ctr"/>
          <a:lstStyle/>
          <a:p>
            <a:pPr algn="ctr" fontAlgn="auto">
              <a:spcBef>
                <a:spcPct val="20000"/>
              </a:spcBef>
              <a:spcAft>
                <a:spcPts val="0"/>
              </a:spcAft>
              <a:buClr>
                <a:schemeClr val="hlink"/>
              </a:buClr>
              <a:buSzPct val="60000"/>
              <a:buFont typeface="Wingdings" pitchFamily="2" charset="2"/>
              <a:buNone/>
              <a:defRPr/>
            </a:pPr>
            <a:r>
              <a:rPr lang="zh-CN" altLang="en-US" sz="1600" b="1" dirty="0" smtClean="0">
                <a:solidFill>
                  <a:srgbClr val="000000"/>
                </a:solidFill>
                <a:effectLst>
                  <a:outerShdw blurRad="38100" dist="38100" dir="2700000" algn="tl">
                    <a:srgbClr val="C0C0C0"/>
                  </a:outerShdw>
                </a:effectLst>
                <a:latin typeface="+mn-ea"/>
              </a:rPr>
              <a:t>专业技能</a:t>
            </a:r>
            <a:endParaRPr lang="en-US" altLang="zh-CN" sz="1600" b="1" dirty="0">
              <a:solidFill>
                <a:srgbClr val="000000"/>
              </a:solidFill>
              <a:effectLst>
                <a:outerShdw blurRad="38100" dist="38100" dir="2700000" algn="tl">
                  <a:srgbClr val="C0C0C0"/>
                </a:outerShdw>
              </a:effectLst>
              <a:latin typeface="+mn-ea"/>
              <a:ea typeface="+mn-ea"/>
            </a:endParaRPr>
          </a:p>
        </p:txBody>
      </p:sp>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a:t>
            </a:r>
            <a:r>
              <a:rPr lang="zh-CN" altLang="en-US" sz="2400" b="1" kern="0" dirty="0" smtClean="0">
                <a:solidFill>
                  <a:schemeClr val="tx2"/>
                </a:solidFill>
                <a:latin typeface="Times New Roman" pitchFamily="18" charset="0"/>
                <a:cs typeface="Times New Roman" pitchFamily="18" charset="0"/>
              </a:rPr>
              <a:t>三</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阶段：</a:t>
            </a:r>
            <a:r>
              <a:rPr lang="zh-CN" altLang="en-US" sz="2400" b="1" kern="0" dirty="0" smtClean="0">
                <a:solidFill>
                  <a:schemeClr val="tx2"/>
                </a:solidFill>
                <a:latin typeface="Times New Roman" pitchFamily="18" charset="0"/>
                <a:cs typeface="Times New Roman" pitchFamily="18" charset="0"/>
              </a:rPr>
              <a:t>执行</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如何有效领导项目</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团队管理</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357298"/>
            <a:ext cx="4357718" cy="400110"/>
          </a:xfrm>
          <a:prstGeom prst="rect">
            <a:avLst/>
          </a:prstGeom>
          <a:noFill/>
        </p:spPr>
        <p:txBody>
          <a:bodyPr wrap="square" rtlCol="0">
            <a:spAutoFit/>
          </a:bodyPr>
          <a:lstStyle/>
          <a:p>
            <a:r>
              <a:rPr lang="en-US" sz="2000" b="1" dirty="0" smtClean="0"/>
              <a:t>1. 1 </a:t>
            </a:r>
            <a:r>
              <a:rPr lang="zh-CN" altLang="en-US" sz="2000" b="1" dirty="0" smtClean="0"/>
              <a:t>项目经理的角色认知和技能要求</a:t>
            </a:r>
            <a:endParaRPr lang="zh-CN" altLang="en-US" sz="2000" dirty="0"/>
          </a:p>
        </p:txBody>
      </p:sp>
      <p:sp>
        <p:nvSpPr>
          <p:cNvPr id="18" name="Line 5"/>
          <p:cNvSpPr>
            <a:spLocks noChangeShapeType="1"/>
          </p:cNvSpPr>
          <p:nvPr/>
        </p:nvSpPr>
        <p:spPr bwMode="gray">
          <a:xfrm>
            <a:off x="1664695" y="2040656"/>
            <a:ext cx="909637" cy="1182687"/>
          </a:xfrm>
          <a:prstGeom prst="line">
            <a:avLst/>
          </a:prstGeom>
          <a:noFill/>
          <a:ln w="76200">
            <a:solidFill>
              <a:srgbClr val="B2B2B2"/>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0" name="Line 7"/>
          <p:cNvSpPr>
            <a:spLocks noChangeShapeType="1"/>
          </p:cNvSpPr>
          <p:nvPr/>
        </p:nvSpPr>
        <p:spPr bwMode="gray">
          <a:xfrm flipH="1">
            <a:off x="2937868" y="2428868"/>
            <a:ext cx="1276941" cy="729388"/>
          </a:xfrm>
          <a:prstGeom prst="line">
            <a:avLst/>
          </a:prstGeom>
          <a:noFill/>
          <a:ln w="76200">
            <a:solidFill>
              <a:srgbClr val="B2B2B2"/>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2" name="Line 10"/>
          <p:cNvSpPr>
            <a:spLocks noChangeShapeType="1"/>
          </p:cNvSpPr>
          <p:nvPr/>
        </p:nvSpPr>
        <p:spPr bwMode="gray">
          <a:xfrm flipV="1">
            <a:off x="2714612" y="3123330"/>
            <a:ext cx="258183" cy="805736"/>
          </a:xfrm>
          <a:prstGeom prst="line">
            <a:avLst/>
          </a:prstGeom>
          <a:noFill/>
          <a:ln w="76200">
            <a:solidFill>
              <a:srgbClr val="80808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1" name="Line 8"/>
          <p:cNvSpPr>
            <a:spLocks noChangeShapeType="1"/>
          </p:cNvSpPr>
          <p:nvPr/>
        </p:nvSpPr>
        <p:spPr bwMode="gray">
          <a:xfrm flipH="1" flipV="1">
            <a:off x="2937869" y="3123330"/>
            <a:ext cx="1898663" cy="527057"/>
          </a:xfrm>
          <a:prstGeom prst="line">
            <a:avLst/>
          </a:prstGeom>
          <a:noFill/>
          <a:ln w="76200">
            <a:solidFill>
              <a:srgbClr val="B2B2B2"/>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3" name="Line 11"/>
          <p:cNvSpPr>
            <a:spLocks noChangeShapeType="1"/>
          </p:cNvSpPr>
          <p:nvPr/>
        </p:nvSpPr>
        <p:spPr bwMode="gray">
          <a:xfrm flipV="1">
            <a:off x="66082" y="3123331"/>
            <a:ext cx="2906713" cy="101600"/>
          </a:xfrm>
          <a:prstGeom prst="line">
            <a:avLst/>
          </a:prstGeom>
          <a:noFill/>
          <a:ln w="76200">
            <a:solidFill>
              <a:srgbClr val="80808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4" name="Oval 12"/>
          <p:cNvSpPr>
            <a:spLocks noChangeArrowheads="1"/>
          </p:cNvSpPr>
          <p:nvPr/>
        </p:nvSpPr>
        <p:spPr bwMode="gray">
          <a:xfrm rot="21182673">
            <a:off x="1830106" y="2758161"/>
            <a:ext cx="1950507" cy="848327"/>
          </a:xfrm>
          <a:prstGeom prst="ellipse">
            <a:avLst/>
          </a:prstGeom>
          <a:gradFill rotWithShape="1">
            <a:gsLst>
              <a:gs pos="0">
                <a:srgbClr val="60C9CC"/>
              </a:gs>
              <a:gs pos="100000">
                <a:srgbClr val="99FFCC"/>
              </a:gs>
            </a:gsLst>
            <a:lin ang="2700000" scaled="1"/>
          </a:gradFill>
          <a:ln w="28575" algn="ctr">
            <a:noFill/>
            <a:round/>
            <a:headEnd/>
            <a:tailEnd/>
          </a:ln>
          <a:effectLst/>
          <a:scene3d>
            <a:camera prst="legacyPerspectiveBottom"/>
            <a:lightRig rig="legacyFlat1" dir="t"/>
          </a:scene3d>
          <a:sp3d extrusionH="887400" prstMaterial="legacyMatte">
            <a:bevelT w="13500" h="13500" prst="angle"/>
            <a:bevelB w="13500" h="13500" prst="angle"/>
            <a:extrusionClr>
              <a:srgbClr val="009999"/>
            </a:extrusionClr>
          </a:sp3d>
        </p:spPr>
        <p:txBody>
          <a:bodyPr wrap="none" anchor="ctr">
            <a:flatTx/>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29" name="Group 16"/>
          <p:cNvGrpSpPr>
            <a:grpSpLocks/>
          </p:cNvGrpSpPr>
          <p:nvPr/>
        </p:nvGrpSpPr>
        <p:grpSpPr bwMode="auto">
          <a:xfrm rot="-395355">
            <a:off x="43544" y="2799447"/>
            <a:ext cx="1527191" cy="846842"/>
            <a:chOff x="3098" y="249"/>
            <a:chExt cx="1959" cy="629"/>
          </a:xfrm>
        </p:grpSpPr>
        <p:sp>
          <p:nvSpPr>
            <p:cNvPr id="31" name="Oval 17"/>
            <p:cNvSpPr>
              <a:spLocks noChangeArrowheads="1"/>
            </p:cNvSpPr>
            <p:nvPr/>
          </p:nvSpPr>
          <p:spPr bwMode="gray">
            <a:xfrm>
              <a:off x="3097" y="291"/>
              <a:ext cx="1959" cy="581"/>
            </a:xfrm>
            <a:prstGeom prst="ellipse">
              <a:avLst/>
            </a:prstGeom>
            <a:gradFill rotWithShape="1">
              <a:gsLst>
                <a:gs pos="0">
                  <a:srgbClr val="C0C0C0">
                    <a:gamma/>
                    <a:shade val="55686"/>
                    <a:invGamma/>
                  </a:srgbClr>
                </a:gs>
                <a:gs pos="50000">
                  <a:srgbClr val="C0C0C0"/>
                </a:gs>
                <a:gs pos="100000">
                  <a:srgbClr val="C0C0C0">
                    <a:gamma/>
                    <a:shade val="55686"/>
                    <a:invGamma/>
                  </a:srgbClr>
                </a:gs>
              </a:gsLst>
              <a:lin ang="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2" name="Oval 18"/>
            <p:cNvSpPr>
              <a:spLocks noChangeArrowheads="1"/>
            </p:cNvSpPr>
            <p:nvPr/>
          </p:nvSpPr>
          <p:spPr bwMode="gray">
            <a:xfrm>
              <a:off x="3097" y="249"/>
              <a:ext cx="1959" cy="581"/>
            </a:xfrm>
            <a:prstGeom prst="ellipse">
              <a:avLst/>
            </a:prstGeom>
            <a:gradFill rotWithShape="1">
              <a:gsLst>
                <a:gs pos="0">
                  <a:srgbClr val="C0C0C0"/>
                </a:gs>
                <a:gs pos="100000">
                  <a:srgbClr val="C0C0C0">
                    <a:gamma/>
                    <a:tint val="33725"/>
                    <a:invGamma/>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33" name="Group 19"/>
          <p:cNvGrpSpPr>
            <a:grpSpLocks/>
          </p:cNvGrpSpPr>
          <p:nvPr/>
        </p:nvGrpSpPr>
        <p:grpSpPr bwMode="auto">
          <a:xfrm rot="-325186">
            <a:off x="1351006" y="1863300"/>
            <a:ext cx="1526662" cy="804355"/>
            <a:chOff x="3098" y="249"/>
            <a:chExt cx="1959" cy="629"/>
          </a:xfrm>
        </p:grpSpPr>
        <p:sp>
          <p:nvSpPr>
            <p:cNvPr id="34" name="Oval 20"/>
            <p:cNvSpPr>
              <a:spLocks noChangeArrowheads="1"/>
            </p:cNvSpPr>
            <p:nvPr/>
          </p:nvSpPr>
          <p:spPr bwMode="gray">
            <a:xfrm>
              <a:off x="3088" y="294"/>
              <a:ext cx="1959" cy="581"/>
            </a:xfrm>
            <a:prstGeom prst="ellipse">
              <a:avLst/>
            </a:prstGeom>
            <a:gradFill rotWithShape="1">
              <a:gsLst>
                <a:gs pos="0">
                  <a:srgbClr val="C0C0C0">
                    <a:gamma/>
                    <a:shade val="55686"/>
                    <a:invGamma/>
                  </a:srgbClr>
                </a:gs>
                <a:gs pos="50000">
                  <a:srgbClr val="C0C0C0"/>
                </a:gs>
                <a:gs pos="100000">
                  <a:srgbClr val="C0C0C0">
                    <a:gamma/>
                    <a:shade val="55686"/>
                    <a:invGamma/>
                  </a:srgbClr>
                </a:gs>
              </a:gsLst>
              <a:lin ang="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5" name="Oval 21"/>
            <p:cNvSpPr>
              <a:spLocks noChangeArrowheads="1"/>
            </p:cNvSpPr>
            <p:nvPr/>
          </p:nvSpPr>
          <p:spPr bwMode="gray">
            <a:xfrm>
              <a:off x="3087" y="248"/>
              <a:ext cx="1959" cy="581"/>
            </a:xfrm>
            <a:prstGeom prst="ellipse">
              <a:avLst/>
            </a:prstGeom>
            <a:gradFill rotWithShape="1">
              <a:gsLst>
                <a:gs pos="0">
                  <a:srgbClr val="C0C0C0"/>
                </a:gs>
                <a:gs pos="100000">
                  <a:srgbClr val="C0C0C0">
                    <a:gamma/>
                    <a:tint val="33725"/>
                    <a:invGamma/>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36" name="Group 22"/>
          <p:cNvGrpSpPr>
            <a:grpSpLocks/>
          </p:cNvGrpSpPr>
          <p:nvPr/>
        </p:nvGrpSpPr>
        <p:grpSpPr bwMode="auto">
          <a:xfrm rot="21185718">
            <a:off x="3502985" y="2068432"/>
            <a:ext cx="1642196" cy="704765"/>
            <a:chOff x="3098" y="249"/>
            <a:chExt cx="1959" cy="629"/>
          </a:xfrm>
        </p:grpSpPr>
        <p:sp>
          <p:nvSpPr>
            <p:cNvPr id="37" name="Oval 23"/>
            <p:cNvSpPr>
              <a:spLocks noChangeArrowheads="1"/>
            </p:cNvSpPr>
            <p:nvPr/>
          </p:nvSpPr>
          <p:spPr bwMode="gray">
            <a:xfrm>
              <a:off x="3089" y="295"/>
              <a:ext cx="1959" cy="580"/>
            </a:xfrm>
            <a:prstGeom prst="ellipse">
              <a:avLst/>
            </a:prstGeom>
            <a:gradFill rotWithShape="1">
              <a:gsLst>
                <a:gs pos="0">
                  <a:srgbClr val="B2B2B2">
                    <a:gamma/>
                    <a:shade val="55686"/>
                    <a:invGamma/>
                  </a:srgbClr>
                </a:gs>
                <a:gs pos="50000">
                  <a:srgbClr val="B2B2B2"/>
                </a:gs>
                <a:gs pos="100000">
                  <a:srgbClr val="B2B2B2">
                    <a:gamma/>
                    <a:shade val="55686"/>
                    <a:invGamma/>
                  </a:srgbClr>
                </a:gs>
              </a:gsLst>
              <a:lin ang="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8" name="Oval 24"/>
            <p:cNvSpPr>
              <a:spLocks noChangeArrowheads="1"/>
            </p:cNvSpPr>
            <p:nvPr/>
          </p:nvSpPr>
          <p:spPr bwMode="gray">
            <a:xfrm>
              <a:off x="3089" y="248"/>
              <a:ext cx="1959" cy="580"/>
            </a:xfrm>
            <a:prstGeom prst="ellipse">
              <a:avLst/>
            </a:prstGeom>
            <a:gradFill rotWithShape="1">
              <a:gsLst>
                <a:gs pos="0">
                  <a:srgbClr val="C0C0C0"/>
                </a:gs>
                <a:gs pos="100000">
                  <a:srgbClr val="C0C0C0">
                    <a:gamma/>
                    <a:tint val="33725"/>
                    <a:invGamma/>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39" name="Group 25"/>
          <p:cNvGrpSpPr>
            <a:grpSpLocks/>
          </p:cNvGrpSpPr>
          <p:nvPr/>
        </p:nvGrpSpPr>
        <p:grpSpPr bwMode="auto">
          <a:xfrm rot="21163869">
            <a:off x="3829558" y="3174447"/>
            <a:ext cx="1672699" cy="791880"/>
            <a:chOff x="3098" y="249"/>
            <a:chExt cx="1959" cy="629"/>
          </a:xfrm>
        </p:grpSpPr>
        <p:sp>
          <p:nvSpPr>
            <p:cNvPr id="40" name="Oval 26"/>
            <p:cNvSpPr>
              <a:spLocks noChangeArrowheads="1"/>
            </p:cNvSpPr>
            <p:nvPr/>
          </p:nvSpPr>
          <p:spPr bwMode="gray">
            <a:xfrm>
              <a:off x="3100" y="293"/>
              <a:ext cx="1954" cy="581"/>
            </a:xfrm>
            <a:prstGeom prst="ellipse">
              <a:avLst/>
            </a:prstGeom>
            <a:gradFill rotWithShape="1">
              <a:gsLst>
                <a:gs pos="0">
                  <a:srgbClr val="B2B2B2">
                    <a:gamma/>
                    <a:shade val="55686"/>
                    <a:invGamma/>
                  </a:srgbClr>
                </a:gs>
                <a:gs pos="50000">
                  <a:srgbClr val="B2B2B2"/>
                </a:gs>
                <a:gs pos="100000">
                  <a:srgbClr val="B2B2B2">
                    <a:gamma/>
                    <a:shade val="55686"/>
                    <a:invGamma/>
                  </a:srgbClr>
                </a:gs>
              </a:gsLst>
              <a:lin ang="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1" name="Oval 27"/>
            <p:cNvSpPr>
              <a:spLocks noChangeArrowheads="1"/>
            </p:cNvSpPr>
            <p:nvPr/>
          </p:nvSpPr>
          <p:spPr bwMode="gray">
            <a:xfrm>
              <a:off x="3091" y="249"/>
              <a:ext cx="1959" cy="581"/>
            </a:xfrm>
            <a:prstGeom prst="ellipse">
              <a:avLst/>
            </a:prstGeom>
            <a:gradFill rotWithShape="1">
              <a:gsLst>
                <a:gs pos="0">
                  <a:srgbClr val="C0C0C0"/>
                </a:gs>
                <a:gs pos="100000">
                  <a:srgbClr val="C0C0C0">
                    <a:gamma/>
                    <a:tint val="33725"/>
                    <a:invGamma/>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45" name="Text Box 34"/>
          <p:cNvSpPr txBox="1">
            <a:spLocks noChangeArrowheads="1"/>
          </p:cNvSpPr>
          <p:nvPr/>
        </p:nvSpPr>
        <p:spPr bwMode="gray">
          <a:xfrm>
            <a:off x="1428728" y="2071678"/>
            <a:ext cx="1307103" cy="307777"/>
          </a:xfrm>
          <a:prstGeom prst="rect">
            <a:avLst/>
          </a:prstGeom>
          <a:noFill/>
          <a:ln w="9525" algn="ctr">
            <a:noFill/>
            <a:miter lim="800000"/>
            <a:headEnd/>
            <a:tailEnd/>
          </a:ln>
          <a:effectLst/>
        </p:spPr>
        <p:txBody>
          <a:bodyPr wrap="square">
            <a:spAutoFit/>
          </a:bodyPr>
          <a:lstStyle/>
          <a:p>
            <a:pPr algn="ctr" eaLnBrk="0" fontAlgn="auto" hangingPunct="0">
              <a:spcBef>
                <a:spcPct val="50000"/>
              </a:spcBef>
              <a:spcAft>
                <a:spcPts val="0"/>
              </a:spcAft>
              <a:defRPr/>
            </a:pPr>
            <a:r>
              <a:rPr lang="zh-CN" altLang="en-US" sz="1400" b="1" kern="0" dirty="0" smtClean="0">
                <a:solidFill>
                  <a:srgbClr val="333333"/>
                </a:solidFill>
                <a:latin typeface="+mn-lt"/>
                <a:ea typeface="+mn-ea"/>
              </a:rPr>
              <a:t>领导者</a:t>
            </a:r>
            <a:r>
              <a:rPr lang="en-US" altLang="zh-CN" sz="1400" b="1" kern="0" dirty="0" smtClean="0">
                <a:solidFill>
                  <a:srgbClr val="333333"/>
                </a:solidFill>
                <a:latin typeface="+mn-lt"/>
                <a:ea typeface="+mn-ea"/>
              </a:rPr>
              <a:t>/</a:t>
            </a:r>
            <a:r>
              <a:rPr lang="zh-CN" altLang="en-US" sz="1400" b="1" kern="0" dirty="0" smtClean="0">
                <a:solidFill>
                  <a:srgbClr val="333333"/>
                </a:solidFill>
                <a:latin typeface="+mn-lt"/>
                <a:ea typeface="+mn-ea"/>
              </a:rPr>
              <a:t>决策者</a:t>
            </a:r>
            <a:endParaRPr lang="en-US" altLang="zh-CN" sz="1400" b="1" kern="0" dirty="0">
              <a:solidFill>
                <a:srgbClr val="333333"/>
              </a:solidFill>
              <a:latin typeface="+mn-lt"/>
              <a:ea typeface="+mn-ea"/>
            </a:endParaRPr>
          </a:p>
        </p:txBody>
      </p:sp>
      <p:sp>
        <p:nvSpPr>
          <p:cNvPr id="49" name="TextBox 75"/>
          <p:cNvSpPr txBox="1">
            <a:spLocks noChangeArrowheads="1"/>
          </p:cNvSpPr>
          <p:nvPr/>
        </p:nvSpPr>
        <p:spPr bwMode="auto">
          <a:xfrm>
            <a:off x="2143108" y="2857496"/>
            <a:ext cx="1285884" cy="646331"/>
          </a:xfrm>
          <a:prstGeom prst="rect">
            <a:avLst/>
          </a:prstGeom>
          <a:noFill/>
          <a:ln w="9525">
            <a:noFill/>
            <a:miter lim="800000"/>
            <a:headEnd/>
            <a:tailEnd/>
          </a:ln>
        </p:spPr>
        <p:txBody>
          <a:bodyPr wrap="square">
            <a:spAutoFit/>
          </a:bodyPr>
          <a:lstStyle/>
          <a:p>
            <a:pPr algn="ctr"/>
            <a:r>
              <a:rPr lang="zh-CN" altLang="en-US" b="1" dirty="0" smtClean="0">
                <a:latin typeface="+mn-ea"/>
              </a:rPr>
              <a:t>项目经理</a:t>
            </a:r>
            <a:endParaRPr lang="en-US" altLang="zh-CN" b="1" dirty="0" smtClean="0">
              <a:latin typeface="+mn-ea"/>
            </a:endParaRPr>
          </a:p>
          <a:p>
            <a:pPr algn="ctr"/>
            <a:r>
              <a:rPr lang="zh-CN" altLang="en-US" b="1" dirty="0" smtClean="0">
                <a:latin typeface="+mn-ea"/>
              </a:rPr>
              <a:t>角色认知</a:t>
            </a:r>
            <a:endParaRPr lang="en-US" altLang="zh-CN" b="1" dirty="0">
              <a:latin typeface="+mn-ea"/>
            </a:endParaRPr>
          </a:p>
        </p:txBody>
      </p:sp>
      <p:sp>
        <p:nvSpPr>
          <p:cNvPr id="51" name="Text Box 34"/>
          <p:cNvSpPr txBox="1">
            <a:spLocks noChangeArrowheads="1"/>
          </p:cNvSpPr>
          <p:nvPr/>
        </p:nvSpPr>
        <p:spPr bwMode="gray">
          <a:xfrm>
            <a:off x="3643306" y="2285992"/>
            <a:ext cx="1307103" cy="307777"/>
          </a:xfrm>
          <a:prstGeom prst="rect">
            <a:avLst/>
          </a:prstGeom>
          <a:noFill/>
          <a:ln w="9525" algn="ctr">
            <a:noFill/>
            <a:miter lim="800000"/>
            <a:headEnd/>
            <a:tailEnd/>
          </a:ln>
          <a:effectLst/>
        </p:spPr>
        <p:txBody>
          <a:bodyPr wrap="square">
            <a:spAutoFit/>
          </a:bodyPr>
          <a:lstStyle/>
          <a:p>
            <a:pPr algn="ctr" eaLnBrk="0" fontAlgn="auto" hangingPunct="0">
              <a:spcBef>
                <a:spcPct val="50000"/>
              </a:spcBef>
              <a:spcAft>
                <a:spcPts val="0"/>
              </a:spcAft>
              <a:defRPr/>
            </a:pPr>
            <a:r>
              <a:rPr lang="zh-CN" altLang="en-US" sz="1400" b="1" kern="0" dirty="0" smtClean="0">
                <a:solidFill>
                  <a:srgbClr val="333333"/>
                </a:solidFill>
                <a:latin typeface="+mn-lt"/>
                <a:ea typeface="+mn-ea"/>
              </a:rPr>
              <a:t>计划者</a:t>
            </a:r>
            <a:r>
              <a:rPr lang="en-US" altLang="zh-CN" sz="1400" b="1" kern="0" dirty="0" smtClean="0">
                <a:solidFill>
                  <a:srgbClr val="333333"/>
                </a:solidFill>
                <a:latin typeface="+mn-lt"/>
                <a:ea typeface="+mn-ea"/>
              </a:rPr>
              <a:t>/</a:t>
            </a:r>
            <a:r>
              <a:rPr lang="zh-CN" altLang="en-US" sz="1400" b="1" kern="0" dirty="0" smtClean="0">
                <a:solidFill>
                  <a:srgbClr val="333333"/>
                </a:solidFill>
                <a:latin typeface="+mn-lt"/>
                <a:ea typeface="+mn-ea"/>
              </a:rPr>
              <a:t>分析师</a:t>
            </a:r>
            <a:endParaRPr lang="en-US" altLang="zh-CN" sz="1400" b="1" kern="0" dirty="0">
              <a:solidFill>
                <a:srgbClr val="333333"/>
              </a:solidFill>
              <a:latin typeface="+mn-lt"/>
              <a:ea typeface="+mn-ea"/>
            </a:endParaRPr>
          </a:p>
        </p:txBody>
      </p:sp>
      <p:sp>
        <p:nvSpPr>
          <p:cNvPr id="52" name="Text Box 34"/>
          <p:cNvSpPr txBox="1">
            <a:spLocks noChangeArrowheads="1"/>
          </p:cNvSpPr>
          <p:nvPr/>
        </p:nvSpPr>
        <p:spPr bwMode="gray">
          <a:xfrm>
            <a:off x="4071934" y="3429000"/>
            <a:ext cx="1307103" cy="307777"/>
          </a:xfrm>
          <a:prstGeom prst="rect">
            <a:avLst/>
          </a:prstGeom>
          <a:noFill/>
          <a:ln w="9525" algn="ctr">
            <a:noFill/>
            <a:miter lim="800000"/>
            <a:headEnd/>
            <a:tailEnd/>
          </a:ln>
          <a:effectLst/>
        </p:spPr>
        <p:txBody>
          <a:bodyPr wrap="square">
            <a:spAutoFit/>
          </a:bodyPr>
          <a:lstStyle/>
          <a:p>
            <a:pPr algn="ctr" eaLnBrk="0" fontAlgn="auto" hangingPunct="0">
              <a:spcBef>
                <a:spcPct val="50000"/>
              </a:spcBef>
              <a:spcAft>
                <a:spcPts val="0"/>
              </a:spcAft>
              <a:defRPr/>
            </a:pPr>
            <a:r>
              <a:rPr lang="zh-CN" altLang="en-US" sz="1400" b="1" kern="0" dirty="0" smtClean="0">
                <a:solidFill>
                  <a:srgbClr val="333333"/>
                </a:solidFill>
                <a:latin typeface="+mn-lt"/>
                <a:ea typeface="+mn-ea"/>
              </a:rPr>
              <a:t>组织者</a:t>
            </a:r>
            <a:r>
              <a:rPr lang="en-US" altLang="zh-CN" sz="1400" b="1" kern="0" dirty="0" smtClean="0">
                <a:solidFill>
                  <a:srgbClr val="333333"/>
                </a:solidFill>
                <a:latin typeface="+mn-lt"/>
                <a:ea typeface="+mn-ea"/>
              </a:rPr>
              <a:t>/</a:t>
            </a:r>
            <a:r>
              <a:rPr lang="zh-CN" altLang="en-US" sz="1400" b="1" kern="0" dirty="0" smtClean="0">
                <a:solidFill>
                  <a:srgbClr val="333333"/>
                </a:solidFill>
                <a:latin typeface="+mn-lt"/>
                <a:ea typeface="+mn-ea"/>
              </a:rPr>
              <a:t>合作者</a:t>
            </a:r>
            <a:endParaRPr lang="en-US" altLang="zh-CN" sz="1400" b="1" kern="0" dirty="0">
              <a:solidFill>
                <a:srgbClr val="333333"/>
              </a:solidFill>
              <a:latin typeface="+mn-lt"/>
              <a:ea typeface="+mn-ea"/>
            </a:endParaRPr>
          </a:p>
        </p:txBody>
      </p:sp>
      <p:sp>
        <p:nvSpPr>
          <p:cNvPr id="53" name="Text Box 34"/>
          <p:cNvSpPr txBox="1">
            <a:spLocks noChangeArrowheads="1"/>
          </p:cNvSpPr>
          <p:nvPr/>
        </p:nvSpPr>
        <p:spPr bwMode="gray">
          <a:xfrm>
            <a:off x="1928794" y="4143380"/>
            <a:ext cx="1307103" cy="307777"/>
          </a:xfrm>
          <a:prstGeom prst="rect">
            <a:avLst/>
          </a:prstGeom>
          <a:noFill/>
          <a:ln w="9525" algn="ctr">
            <a:noFill/>
            <a:miter lim="800000"/>
            <a:headEnd/>
            <a:tailEnd/>
          </a:ln>
          <a:effectLst/>
        </p:spPr>
        <p:txBody>
          <a:bodyPr wrap="square">
            <a:spAutoFit/>
          </a:bodyPr>
          <a:lstStyle/>
          <a:p>
            <a:pPr algn="ctr" eaLnBrk="0" fontAlgn="auto" hangingPunct="0">
              <a:spcBef>
                <a:spcPct val="50000"/>
              </a:spcBef>
              <a:spcAft>
                <a:spcPts val="0"/>
              </a:spcAft>
              <a:defRPr/>
            </a:pPr>
            <a:r>
              <a:rPr lang="zh-CN" altLang="en-US" sz="1400" b="1" kern="0" dirty="0" smtClean="0">
                <a:solidFill>
                  <a:srgbClr val="333333"/>
                </a:solidFill>
                <a:latin typeface="+mn-lt"/>
                <a:ea typeface="+mn-ea"/>
              </a:rPr>
              <a:t>控制者</a:t>
            </a:r>
            <a:r>
              <a:rPr lang="en-US" altLang="zh-CN" sz="1400" b="1" kern="0" dirty="0" smtClean="0">
                <a:solidFill>
                  <a:srgbClr val="333333"/>
                </a:solidFill>
                <a:latin typeface="+mn-lt"/>
                <a:ea typeface="+mn-ea"/>
              </a:rPr>
              <a:t>/</a:t>
            </a:r>
            <a:r>
              <a:rPr lang="zh-CN" altLang="en-US" sz="1400" b="1" kern="0" dirty="0" smtClean="0">
                <a:solidFill>
                  <a:srgbClr val="333333"/>
                </a:solidFill>
                <a:latin typeface="+mn-lt"/>
                <a:ea typeface="+mn-ea"/>
              </a:rPr>
              <a:t>评价者</a:t>
            </a:r>
            <a:endParaRPr lang="en-US" altLang="zh-CN" sz="1400" b="1" kern="0" dirty="0">
              <a:solidFill>
                <a:srgbClr val="333333"/>
              </a:solidFill>
              <a:latin typeface="+mn-lt"/>
              <a:ea typeface="+mn-ea"/>
            </a:endParaRPr>
          </a:p>
        </p:txBody>
      </p:sp>
      <p:sp>
        <p:nvSpPr>
          <p:cNvPr id="54" name="Text Box 34"/>
          <p:cNvSpPr txBox="1">
            <a:spLocks noChangeArrowheads="1"/>
          </p:cNvSpPr>
          <p:nvPr/>
        </p:nvSpPr>
        <p:spPr bwMode="gray">
          <a:xfrm>
            <a:off x="0" y="2928934"/>
            <a:ext cx="1428728" cy="523220"/>
          </a:xfrm>
          <a:prstGeom prst="rect">
            <a:avLst/>
          </a:prstGeom>
          <a:noFill/>
          <a:ln w="9525" algn="ctr">
            <a:noFill/>
            <a:miter lim="800000"/>
            <a:headEnd/>
            <a:tailEnd/>
          </a:ln>
          <a:effectLst/>
        </p:spPr>
        <p:txBody>
          <a:bodyPr wrap="square">
            <a:spAutoFit/>
          </a:bodyPr>
          <a:lstStyle/>
          <a:p>
            <a:pPr algn="ctr" eaLnBrk="0" fontAlgn="auto" hangingPunct="0">
              <a:spcBef>
                <a:spcPct val="50000"/>
              </a:spcBef>
              <a:spcAft>
                <a:spcPts val="0"/>
              </a:spcAft>
              <a:defRPr/>
            </a:pPr>
            <a:r>
              <a:rPr lang="zh-CN" altLang="en-US" sz="1400" b="1" kern="0" dirty="0" smtClean="0">
                <a:solidFill>
                  <a:srgbClr val="333333"/>
                </a:solidFill>
                <a:latin typeface="+mn-lt"/>
                <a:ea typeface="+mn-ea"/>
              </a:rPr>
              <a:t>利益协调者</a:t>
            </a:r>
            <a:r>
              <a:rPr lang="en-US" altLang="zh-CN" sz="1400" b="1" kern="0" dirty="0" smtClean="0">
                <a:solidFill>
                  <a:srgbClr val="333333"/>
                </a:solidFill>
                <a:latin typeface="+mn-lt"/>
                <a:ea typeface="+mn-ea"/>
              </a:rPr>
              <a:t>/</a:t>
            </a:r>
            <a:r>
              <a:rPr lang="zh-CN" altLang="en-US" sz="1400" b="1" kern="0" dirty="0" smtClean="0">
                <a:solidFill>
                  <a:srgbClr val="333333"/>
                </a:solidFill>
                <a:latin typeface="+mn-lt"/>
                <a:ea typeface="+mn-ea"/>
              </a:rPr>
              <a:t>促进者</a:t>
            </a:r>
            <a:endParaRPr lang="en-US" altLang="zh-CN" sz="1400" b="1" kern="0" dirty="0">
              <a:solidFill>
                <a:srgbClr val="333333"/>
              </a:solidFill>
              <a:latin typeface="+mn-lt"/>
              <a:ea typeface="+mn-ea"/>
            </a:endParaRPr>
          </a:p>
        </p:txBody>
      </p:sp>
      <p:sp>
        <p:nvSpPr>
          <p:cNvPr id="56" name="Line 11"/>
          <p:cNvSpPr>
            <a:spLocks noChangeShapeType="1"/>
          </p:cNvSpPr>
          <p:nvPr/>
        </p:nvSpPr>
        <p:spPr bwMode="auto">
          <a:xfrm flipV="1">
            <a:off x="3143240" y="6546551"/>
            <a:ext cx="6000760" cy="45719"/>
          </a:xfrm>
          <a:prstGeom prst="line">
            <a:avLst/>
          </a:prstGeom>
          <a:noFill/>
          <a:ln w="12700" algn="ctr">
            <a:solidFill>
              <a:srgbClr val="4B86C7"/>
            </a:solidFill>
            <a:prstDash val="sysDash"/>
            <a:round/>
            <a:headEnd/>
            <a:tailEnd/>
          </a:ln>
        </p:spPr>
        <p:txBody>
          <a:bodyPr/>
          <a:lstStyle/>
          <a:p>
            <a:pPr fontAlgn="auto">
              <a:spcBef>
                <a:spcPts val="0"/>
              </a:spcBef>
              <a:spcAft>
                <a:spcPts val="0"/>
              </a:spcAft>
              <a:defRPr/>
            </a:pPr>
            <a:endParaRPr lang="zh-CN" altLang="en-US">
              <a:latin typeface="+mn-ea"/>
              <a:ea typeface="+mn-ea"/>
            </a:endParaRPr>
          </a:p>
        </p:txBody>
      </p:sp>
      <p:sp>
        <p:nvSpPr>
          <p:cNvPr id="117" name="Rectangle 6"/>
          <p:cNvSpPr>
            <a:spLocks noChangeArrowheads="1"/>
          </p:cNvSpPr>
          <p:nvPr/>
        </p:nvSpPr>
        <p:spPr bwMode="auto">
          <a:xfrm>
            <a:off x="7643834" y="4500570"/>
            <a:ext cx="1500166" cy="682637"/>
          </a:xfrm>
          <a:prstGeom prst="rect">
            <a:avLst/>
          </a:prstGeom>
          <a:gradFill rotWithShape="1">
            <a:gsLst>
              <a:gs pos="0">
                <a:srgbClr val="FFFFFF"/>
              </a:gs>
              <a:gs pos="100000">
                <a:srgbClr val="CCCCFF"/>
              </a:gs>
            </a:gsLst>
            <a:lin ang="5400000" scaled="1"/>
          </a:gradFill>
          <a:ln w="9525">
            <a:noFill/>
            <a:miter lim="800000"/>
            <a:headEnd/>
            <a:tailEnd/>
          </a:ln>
        </p:spPr>
        <p:txBody>
          <a:bodyPr anchor="ctr"/>
          <a:lstStyle/>
          <a:p>
            <a:pPr algn="ctr" fontAlgn="auto">
              <a:spcBef>
                <a:spcPct val="20000"/>
              </a:spcBef>
              <a:spcAft>
                <a:spcPts val="0"/>
              </a:spcAft>
              <a:buClr>
                <a:schemeClr val="hlink"/>
              </a:buClr>
              <a:buSzPct val="60000"/>
              <a:buFont typeface="Wingdings" pitchFamily="2" charset="2"/>
              <a:buNone/>
              <a:defRPr/>
            </a:pPr>
            <a:r>
              <a:rPr lang="zh-CN" altLang="en-US" sz="1600" b="1" dirty="0" smtClean="0">
                <a:solidFill>
                  <a:srgbClr val="000000"/>
                </a:solidFill>
                <a:effectLst>
                  <a:outerShdw blurRad="38100" dist="38100" dir="2700000" algn="tl">
                    <a:srgbClr val="C0C0C0"/>
                  </a:outerShdw>
                </a:effectLst>
                <a:latin typeface="+mn-ea"/>
                <a:ea typeface="+mn-ea"/>
              </a:rPr>
              <a:t>素质要求</a:t>
            </a:r>
            <a:endParaRPr lang="en-US" altLang="zh-CN" sz="1600" b="1" dirty="0" smtClean="0">
              <a:solidFill>
                <a:srgbClr val="000000"/>
              </a:solidFill>
              <a:effectLst>
                <a:outerShdw blurRad="38100" dist="38100" dir="2700000" algn="tl">
                  <a:srgbClr val="C0C0C0"/>
                </a:outerShdw>
              </a:effectLst>
              <a:latin typeface="+mn-ea"/>
              <a:ea typeface="+mn-ea"/>
            </a:endParaRPr>
          </a:p>
        </p:txBody>
      </p:sp>
      <p:cxnSp>
        <p:nvCxnSpPr>
          <p:cNvPr id="119" name="直接连接符 118"/>
          <p:cNvCxnSpPr/>
          <p:nvPr/>
        </p:nvCxnSpPr>
        <p:spPr bwMode="auto">
          <a:xfrm>
            <a:off x="4572000" y="4572008"/>
            <a:ext cx="914400" cy="914400"/>
          </a:xfrm>
          <a:prstGeom prst="line">
            <a:avLst/>
          </a:prstGeom>
          <a:solidFill>
            <a:schemeClr val="accent1"/>
          </a:solidFill>
          <a:ln w="9525" cap="flat" cmpd="sng" algn="ctr">
            <a:noFill/>
            <a:prstDash val="solid"/>
            <a:round/>
            <a:headEnd type="none" w="med" len="med"/>
            <a:tailEnd type="none" w="med" len="med"/>
          </a:ln>
          <a:effectLst/>
        </p:spPr>
      </p:cxnSp>
      <p:cxnSp>
        <p:nvCxnSpPr>
          <p:cNvPr id="121" name="直接连接符 120"/>
          <p:cNvCxnSpPr/>
          <p:nvPr/>
        </p:nvCxnSpPr>
        <p:spPr bwMode="auto">
          <a:xfrm rot="5400000">
            <a:off x="3501224" y="5571346"/>
            <a:ext cx="2000264" cy="1588"/>
          </a:xfrm>
          <a:prstGeom prst="line">
            <a:avLst/>
          </a:prstGeom>
          <a:solidFill>
            <a:schemeClr val="accent1"/>
          </a:solidFill>
          <a:ln w="9525" cap="flat" cmpd="sng" algn="ctr">
            <a:solidFill>
              <a:srgbClr val="3692DE"/>
            </a:solidFill>
            <a:prstDash val="sysDot"/>
            <a:round/>
            <a:headEnd type="none" w="med" len="med"/>
            <a:tailEnd type="none" w="med" len="med"/>
          </a:ln>
          <a:effectLst/>
        </p:spPr>
      </p:cxnSp>
      <p:cxnSp>
        <p:nvCxnSpPr>
          <p:cNvPr id="123" name="直接连接符 122"/>
          <p:cNvCxnSpPr/>
          <p:nvPr/>
        </p:nvCxnSpPr>
        <p:spPr bwMode="auto">
          <a:xfrm rot="5400000">
            <a:off x="5144298" y="5571346"/>
            <a:ext cx="2000264" cy="1588"/>
          </a:xfrm>
          <a:prstGeom prst="line">
            <a:avLst/>
          </a:prstGeom>
          <a:solidFill>
            <a:schemeClr val="accent1"/>
          </a:solidFill>
          <a:ln w="9525" cap="flat" cmpd="sng" algn="ctr">
            <a:solidFill>
              <a:srgbClr val="3692DE"/>
            </a:solidFill>
            <a:prstDash val="sysDot"/>
            <a:round/>
            <a:headEnd type="none" w="med" len="med"/>
            <a:tailEnd type="none" w="med" len="med"/>
          </a:ln>
          <a:effectLst/>
        </p:spPr>
      </p:cxnSp>
      <p:cxnSp>
        <p:nvCxnSpPr>
          <p:cNvPr id="124" name="直接连接符 123"/>
          <p:cNvCxnSpPr/>
          <p:nvPr/>
        </p:nvCxnSpPr>
        <p:spPr bwMode="auto">
          <a:xfrm rot="5400000">
            <a:off x="6644496" y="5571346"/>
            <a:ext cx="2000264" cy="1588"/>
          </a:xfrm>
          <a:prstGeom prst="line">
            <a:avLst/>
          </a:prstGeom>
          <a:solidFill>
            <a:schemeClr val="accent1"/>
          </a:solidFill>
          <a:ln w="9525" cap="flat" cmpd="sng" algn="ctr">
            <a:solidFill>
              <a:srgbClr val="3692DE"/>
            </a:solidFill>
            <a:prstDash val="sysDot"/>
            <a:round/>
            <a:headEnd type="none" w="med" len="med"/>
            <a:tailEnd type="none" w="med" len="med"/>
          </a:ln>
          <a:effectLst/>
        </p:spPr>
      </p:cxnSp>
      <p:sp>
        <p:nvSpPr>
          <p:cNvPr id="125" name="TextBox 124"/>
          <p:cNvSpPr txBox="1"/>
          <p:nvPr/>
        </p:nvSpPr>
        <p:spPr>
          <a:xfrm>
            <a:off x="2928926" y="5286388"/>
            <a:ext cx="1643074" cy="1169551"/>
          </a:xfrm>
          <a:prstGeom prst="rect">
            <a:avLst/>
          </a:prstGeom>
          <a:noFill/>
        </p:spPr>
        <p:txBody>
          <a:bodyPr wrap="square" rtlCol="0">
            <a:spAutoFit/>
          </a:bodyPr>
          <a:lstStyle/>
          <a:p>
            <a:pPr>
              <a:lnSpc>
                <a:spcPts val="2100"/>
              </a:lnSpc>
              <a:buFont typeface="Arial" pitchFamily="34" charset="0"/>
              <a:buChar char="•"/>
            </a:pPr>
            <a:r>
              <a:rPr lang="zh-CN" altLang="en-US" sz="1400" dirty="0" smtClean="0"/>
              <a:t>分析问题的能力</a:t>
            </a:r>
            <a:endParaRPr lang="en-US" altLang="zh-CN" sz="1400" dirty="0" smtClean="0"/>
          </a:p>
          <a:p>
            <a:pPr>
              <a:lnSpc>
                <a:spcPts val="2100"/>
              </a:lnSpc>
              <a:buFont typeface="Arial" pitchFamily="34" charset="0"/>
              <a:buChar char="•"/>
            </a:pPr>
            <a:r>
              <a:rPr lang="zh-CN" altLang="en-US" sz="1400" dirty="0" smtClean="0"/>
              <a:t>正确决策的能力解决问题的能力</a:t>
            </a:r>
            <a:endParaRPr lang="en-US" altLang="zh-CN" sz="1400" dirty="0" smtClean="0"/>
          </a:p>
          <a:p>
            <a:pPr>
              <a:lnSpc>
                <a:spcPts val="2100"/>
              </a:lnSpc>
              <a:buFont typeface="Arial" pitchFamily="34" charset="0"/>
              <a:buChar char="•"/>
            </a:pPr>
            <a:r>
              <a:rPr lang="zh-CN" altLang="en-US" sz="1400" dirty="0" smtClean="0"/>
              <a:t>灵活应变的能力</a:t>
            </a:r>
            <a:endParaRPr lang="en-US" altLang="zh-CN" sz="1400" dirty="0" smtClean="0"/>
          </a:p>
        </p:txBody>
      </p:sp>
      <p:sp>
        <p:nvSpPr>
          <p:cNvPr id="126" name="TextBox 125"/>
          <p:cNvSpPr txBox="1"/>
          <p:nvPr/>
        </p:nvSpPr>
        <p:spPr>
          <a:xfrm>
            <a:off x="4500562" y="5286388"/>
            <a:ext cx="1714512" cy="1169551"/>
          </a:xfrm>
          <a:prstGeom prst="rect">
            <a:avLst/>
          </a:prstGeom>
          <a:noFill/>
        </p:spPr>
        <p:txBody>
          <a:bodyPr wrap="square" rtlCol="0">
            <a:spAutoFit/>
          </a:bodyPr>
          <a:lstStyle/>
          <a:p>
            <a:pPr>
              <a:lnSpc>
                <a:spcPts val="2100"/>
              </a:lnSpc>
              <a:buFont typeface="Arial" pitchFamily="34" charset="0"/>
              <a:buChar char="•"/>
            </a:pPr>
            <a:r>
              <a:rPr lang="zh-CN" altLang="en-US" sz="1400" dirty="0" smtClean="0"/>
              <a:t>沟通能力</a:t>
            </a:r>
            <a:endParaRPr lang="en-US" altLang="zh-CN" sz="1400" dirty="0" smtClean="0"/>
          </a:p>
          <a:p>
            <a:pPr>
              <a:lnSpc>
                <a:spcPts val="2100"/>
              </a:lnSpc>
              <a:buFont typeface="Arial" pitchFamily="34" charset="0"/>
              <a:buChar char="•"/>
            </a:pPr>
            <a:r>
              <a:rPr lang="zh-CN" altLang="en-US" sz="1400" dirty="0" smtClean="0"/>
              <a:t>影响他人行为能力</a:t>
            </a:r>
            <a:endParaRPr lang="en-US" altLang="zh-CN" sz="1400" dirty="0" smtClean="0"/>
          </a:p>
          <a:p>
            <a:pPr>
              <a:lnSpc>
                <a:spcPts val="2100"/>
              </a:lnSpc>
              <a:buFont typeface="Arial" pitchFamily="34" charset="0"/>
              <a:buChar char="•"/>
            </a:pPr>
            <a:r>
              <a:rPr lang="zh-CN" altLang="en-US" sz="1400" dirty="0" smtClean="0"/>
              <a:t>激励能力</a:t>
            </a:r>
            <a:endParaRPr lang="en-US" altLang="zh-CN" sz="1400" dirty="0" smtClean="0"/>
          </a:p>
          <a:p>
            <a:pPr>
              <a:lnSpc>
                <a:spcPts val="2100"/>
              </a:lnSpc>
              <a:buFont typeface="Arial" pitchFamily="34" charset="0"/>
              <a:buChar char="•"/>
            </a:pPr>
            <a:r>
              <a:rPr lang="zh-CN" altLang="en-US" sz="1400" dirty="0" smtClean="0"/>
              <a:t>处理矛盾冲突能力 </a:t>
            </a:r>
            <a:endParaRPr lang="en-US" altLang="zh-CN" sz="1400" dirty="0" smtClean="0"/>
          </a:p>
        </p:txBody>
      </p:sp>
      <p:sp>
        <p:nvSpPr>
          <p:cNvPr id="127" name="TextBox 126"/>
          <p:cNvSpPr txBox="1"/>
          <p:nvPr/>
        </p:nvSpPr>
        <p:spPr>
          <a:xfrm>
            <a:off x="6143636" y="5143512"/>
            <a:ext cx="1500198" cy="1467068"/>
          </a:xfrm>
          <a:prstGeom prst="rect">
            <a:avLst/>
          </a:prstGeom>
          <a:noFill/>
        </p:spPr>
        <p:txBody>
          <a:bodyPr wrap="square" rtlCol="0">
            <a:spAutoFit/>
          </a:bodyPr>
          <a:lstStyle/>
          <a:p>
            <a:pPr>
              <a:buFont typeface="Arial" pitchFamily="34" charset="0"/>
              <a:buChar char="•"/>
            </a:pPr>
            <a:r>
              <a:rPr lang="zh-CN" altLang="en-US" sz="1400" dirty="0" smtClean="0"/>
              <a:t>项目所属专业的相关知识</a:t>
            </a:r>
            <a:endParaRPr lang="en-US" altLang="zh-CN" sz="1400" dirty="0" smtClean="0"/>
          </a:p>
          <a:p>
            <a:pPr>
              <a:lnSpc>
                <a:spcPts val="2000"/>
              </a:lnSpc>
              <a:buFont typeface="Arial" pitchFamily="34" charset="0"/>
              <a:buChar char="•"/>
            </a:pPr>
            <a:r>
              <a:rPr lang="zh-CN" altLang="en-US" sz="1400" dirty="0" smtClean="0"/>
              <a:t>项目所属专业的技术技能</a:t>
            </a:r>
            <a:endParaRPr lang="en-US" altLang="zh-CN" sz="1400" dirty="0" smtClean="0"/>
          </a:p>
          <a:p>
            <a:pPr>
              <a:buFont typeface="Arial" pitchFamily="34" charset="0"/>
              <a:buChar char="•"/>
            </a:pPr>
            <a:r>
              <a:rPr lang="zh-CN" altLang="en-US" sz="1400" dirty="0" smtClean="0"/>
              <a:t>项目所属专业的管理技能</a:t>
            </a:r>
            <a:endParaRPr lang="en-US" altLang="zh-CN" sz="1400" dirty="0" smtClean="0"/>
          </a:p>
        </p:txBody>
      </p:sp>
      <p:sp>
        <p:nvSpPr>
          <p:cNvPr id="128" name="TextBox 127"/>
          <p:cNvSpPr txBox="1"/>
          <p:nvPr/>
        </p:nvSpPr>
        <p:spPr>
          <a:xfrm>
            <a:off x="7643834" y="5286388"/>
            <a:ext cx="1500166" cy="1169551"/>
          </a:xfrm>
          <a:prstGeom prst="rect">
            <a:avLst/>
          </a:prstGeom>
          <a:noFill/>
        </p:spPr>
        <p:txBody>
          <a:bodyPr wrap="square" rtlCol="0">
            <a:spAutoFit/>
          </a:bodyPr>
          <a:lstStyle/>
          <a:p>
            <a:pPr>
              <a:lnSpc>
                <a:spcPts val="2100"/>
              </a:lnSpc>
              <a:buFont typeface="Arial" pitchFamily="34" charset="0"/>
              <a:buChar char="•"/>
            </a:pPr>
            <a:r>
              <a:rPr lang="zh-CN" altLang="en-US" sz="1400" dirty="0" smtClean="0"/>
              <a:t>敢于承担责任</a:t>
            </a:r>
            <a:endParaRPr lang="en-US" altLang="zh-CN" sz="1400" dirty="0" smtClean="0"/>
          </a:p>
          <a:p>
            <a:pPr>
              <a:lnSpc>
                <a:spcPts val="2100"/>
              </a:lnSpc>
              <a:buFont typeface="Arial" pitchFamily="34" charset="0"/>
              <a:buChar char="•"/>
            </a:pPr>
            <a:r>
              <a:rPr lang="zh-CN" altLang="en-US" sz="1400" dirty="0" smtClean="0"/>
              <a:t>积极创新</a:t>
            </a:r>
            <a:endParaRPr lang="en-US" altLang="zh-CN" sz="1400" dirty="0" smtClean="0"/>
          </a:p>
          <a:p>
            <a:pPr>
              <a:lnSpc>
                <a:spcPts val="2100"/>
              </a:lnSpc>
              <a:buFont typeface="Arial" pitchFamily="34" charset="0"/>
              <a:buChar char="•"/>
            </a:pPr>
            <a:r>
              <a:rPr lang="zh-CN" altLang="en-US" sz="1400" dirty="0" smtClean="0"/>
              <a:t>实事求是</a:t>
            </a:r>
            <a:endParaRPr lang="en-US" altLang="zh-CN" sz="1400" dirty="0" smtClean="0"/>
          </a:p>
          <a:p>
            <a:pPr>
              <a:lnSpc>
                <a:spcPts val="2100"/>
              </a:lnSpc>
              <a:buFont typeface="Arial" pitchFamily="34" charset="0"/>
              <a:buChar char="•"/>
            </a:pPr>
            <a:r>
              <a:rPr lang="zh-CN" altLang="en-US" sz="1400" dirty="0" smtClean="0"/>
              <a:t>积极肯干</a:t>
            </a:r>
            <a:endParaRPr lang="en-US" altLang="zh-CN" sz="1400" dirty="0" smtClean="0"/>
          </a:p>
        </p:txBody>
      </p:sp>
      <p:sp>
        <p:nvSpPr>
          <p:cNvPr id="131" name="AutoShape 52"/>
          <p:cNvSpPr>
            <a:spLocks noChangeArrowheads="1"/>
          </p:cNvSpPr>
          <p:nvPr/>
        </p:nvSpPr>
        <p:spPr bwMode="auto">
          <a:xfrm>
            <a:off x="4786314" y="2357430"/>
            <a:ext cx="2428892" cy="2497111"/>
          </a:xfrm>
          <a:custGeom>
            <a:avLst/>
            <a:gdLst>
              <a:gd name="G0" fmla="+- -16630 0 0"/>
              <a:gd name="G1" fmla="+- -9154518 0 0"/>
              <a:gd name="G2" fmla="+- -16630 0 -9154518"/>
              <a:gd name="G3" fmla="+- 10800 0 0"/>
              <a:gd name="G4" fmla="+- 0 0 -16630"/>
              <a:gd name="T0" fmla="*/ 360 256 1"/>
              <a:gd name="T1" fmla="*/ 0 256 1"/>
              <a:gd name="G5" fmla="+- G2 T0 T1"/>
              <a:gd name="G6" fmla="?: G2 G2 G5"/>
              <a:gd name="G7" fmla="+- 0 0 G6"/>
              <a:gd name="G8" fmla="+- 5419 0 0"/>
              <a:gd name="G9" fmla="+- 0 0 -9154518"/>
              <a:gd name="G10" fmla="+- 5419 0 2700"/>
              <a:gd name="G11" fmla="cos G10 -16630"/>
              <a:gd name="G12" fmla="sin G10 -16630"/>
              <a:gd name="G13" fmla="cos 13500 -16630"/>
              <a:gd name="G14" fmla="sin 13500 -16630"/>
              <a:gd name="G15" fmla="+- G11 10800 0"/>
              <a:gd name="G16" fmla="+- G12 10800 0"/>
              <a:gd name="G17" fmla="+- G13 10800 0"/>
              <a:gd name="G18" fmla="+- G14 10800 0"/>
              <a:gd name="G19" fmla="*/ 5419 1 2"/>
              <a:gd name="G20" fmla="+- G19 5400 0"/>
              <a:gd name="G21" fmla="cos G20 -16630"/>
              <a:gd name="G22" fmla="sin G20 -16630"/>
              <a:gd name="G23" fmla="+- G21 10800 0"/>
              <a:gd name="G24" fmla="+- G12 G23 G22"/>
              <a:gd name="G25" fmla="+- G22 G23 G11"/>
              <a:gd name="G26" fmla="cos 10800 -16630"/>
              <a:gd name="G27" fmla="sin 10800 -16630"/>
              <a:gd name="G28" fmla="cos 5419 -16630"/>
              <a:gd name="G29" fmla="sin 5419 -16630"/>
              <a:gd name="G30" fmla="+- G26 10800 0"/>
              <a:gd name="G31" fmla="+- G27 10800 0"/>
              <a:gd name="G32" fmla="+- G28 10800 0"/>
              <a:gd name="G33" fmla="+- G29 10800 0"/>
              <a:gd name="G34" fmla="+- G19 5400 0"/>
              <a:gd name="G35" fmla="cos G34 -9154518"/>
              <a:gd name="G36" fmla="sin G34 -9154518"/>
              <a:gd name="G37" fmla="+/ -9154518 -16630 2"/>
              <a:gd name="T2" fmla="*/ 180 256 1"/>
              <a:gd name="T3" fmla="*/ 0 256 1"/>
              <a:gd name="G38" fmla="+- G37 T2 T3"/>
              <a:gd name="G39" fmla="?: G2 G37 G38"/>
              <a:gd name="G40" fmla="cos 10800 G39"/>
              <a:gd name="G41" fmla="sin 10800 G39"/>
              <a:gd name="G42" fmla="cos 5419 G39"/>
              <a:gd name="G43" fmla="sin 5419 G39"/>
              <a:gd name="G44" fmla="+- G40 10800 0"/>
              <a:gd name="G45" fmla="+- G41 10800 0"/>
              <a:gd name="G46" fmla="+- G42 10800 0"/>
              <a:gd name="G47" fmla="+- G43 10800 0"/>
              <a:gd name="G48" fmla="+- G35 10800 0"/>
              <a:gd name="G49" fmla="+- G36 10800 0"/>
              <a:gd name="T4" fmla="*/ 14499 w 21600"/>
              <a:gd name="T5" fmla="*/ 653 h 21600"/>
              <a:gd name="T6" fmla="*/ 4615 w 21600"/>
              <a:gd name="T7" fmla="*/ 5553 h 21600"/>
              <a:gd name="T8" fmla="*/ 12656 w 21600"/>
              <a:gd name="T9" fmla="*/ 5708 h 21600"/>
              <a:gd name="T10" fmla="*/ 24299 w 21600"/>
              <a:gd name="T11" fmla="*/ 10740 h 21600"/>
              <a:gd name="T12" fmla="*/ 18932 w 21600"/>
              <a:gd name="T13" fmla="*/ 16155 h 21600"/>
              <a:gd name="T14" fmla="*/ 13518 w 21600"/>
              <a:gd name="T15" fmla="*/ 1078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18" y="10776"/>
                </a:moveTo>
                <a:cubicBezTo>
                  <a:pt x="16205" y="7792"/>
                  <a:pt x="13783" y="5381"/>
                  <a:pt x="10800" y="5381"/>
                </a:cubicBezTo>
                <a:cubicBezTo>
                  <a:pt x="9208" y="5380"/>
                  <a:pt x="7697" y="6080"/>
                  <a:pt x="6667" y="7294"/>
                </a:cubicBezTo>
                <a:lnTo>
                  <a:pt x="2564" y="3812"/>
                </a:lnTo>
                <a:cubicBezTo>
                  <a:pt x="4616" y="1394"/>
                  <a:pt x="7628" y="-1"/>
                  <a:pt x="10800" y="0"/>
                </a:cubicBezTo>
                <a:cubicBezTo>
                  <a:pt x="16746" y="0"/>
                  <a:pt x="21573" y="4806"/>
                  <a:pt x="21599" y="10752"/>
                </a:cubicBezTo>
                <a:lnTo>
                  <a:pt x="24299" y="10740"/>
                </a:lnTo>
                <a:lnTo>
                  <a:pt x="18932" y="16155"/>
                </a:lnTo>
                <a:lnTo>
                  <a:pt x="13518" y="10787"/>
                </a:lnTo>
                <a:lnTo>
                  <a:pt x="16218" y="10776"/>
                </a:lnTo>
                <a:close/>
              </a:path>
            </a:pathLst>
          </a:custGeom>
          <a:gradFill rotWithShape="0">
            <a:gsLst>
              <a:gs pos="0">
                <a:srgbClr val="60C9CC"/>
              </a:gs>
              <a:gs pos="100000">
                <a:srgbClr val="FF9933">
                  <a:gamma/>
                  <a:shade val="46275"/>
                  <a:invGamma/>
                  <a:alpha val="0"/>
                </a:srgbClr>
              </a:gs>
            </a:gsLst>
            <a:lin ang="5400000" scaled="1"/>
          </a:gradFill>
          <a:ln w="19050">
            <a:noFill/>
            <a:miter lim="800000"/>
            <a:headEnd/>
            <a:tailEnd/>
          </a:ln>
          <a:effectLst/>
        </p:spPr>
        <p:txBody>
          <a:bodyPr wrap="none" anchor="ctr"/>
          <a:lstStyle/>
          <a:p>
            <a:endParaRPr lang="zh-CN" altLang="en-US"/>
          </a:p>
        </p:txBody>
      </p:sp>
      <p:sp>
        <p:nvSpPr>
          <p:cNvPr id="132" name="TextBox 131"/>
          <p:cNvSpPr txBox="1"/>
          <p:nvPr/>
        </p:nvSpPr>
        <p:spPr>
          <a:xfrm>
            <a:off x="5286380" y="4071942"/>
            <a:ext cx="3000396" cy="369332"/>
          </a:xfrm>
          <a:prstGeom prst="rect">
            <a:avLst/>
          </a:prstGeom>
          <a:noFill/>
        </p:spPr>
        <p:txBody>
          <a:bodyPr wrap="square" rtlCol="0">
            <a:spAutoFit/>
          </a:bodyPr>
          <a:lstStyle/>
          <a:p>
            <a:r>
              <a:rPr lang="en-US" altLang="zh-CN" b="1" dirty="0" smtClean="0"/>
              <a:t>1.1.2</a:t>
            </a:r>
            <a:r>
              <a:rPr lang="zh-CN" altLang="en-US" b="1" dirty="0" smtClean="0"/>
              <a:t>项目经理四大技能要求</a:t>
            </a:r>
            <a:endParaRPr lang="zh-CN" altLang="en-US" b="1" dirty="0"/>
          </a:p>
        </p:txBody>
      </p:sp>
      <p:sp>
        <p:nvSpPr>
          <p:cNvPr id="133" name="TextBox 132"/>
          <p:cNvSpPr txBox="1"/>
          <p:nvPr/>
        </p:nvSpPr>
        <p:spPr>
          <a:xfrm>
            <a:off x="5286380" y="2000240"/>
            <a:ext cx="2857488" cy="369332"/>
          </a:xfrm>
          <a:prstGeom prst="rect">
            <a:avLst/>
          </a:prstGeom>
          <a:noFill/>
        </p:spPr>
        <p:txBody>
          <a:bodyPr wrap="square" rtlCol="0">
            <a:spAutoFit/>
          </a:bodyPr>
          <a:lstStyle/>
          <a:p>
            <a:r>
              <a:rPr lang="en-US" altLang="zh-CN" b="1" dirty="0" smtClean="0"/>
              <a:t>1.1.1</a:t>
            </a:r>
            <a:r>
              <a:rPr lang="zh-CN" altLang="en-US" b="1" dirty="0" smtClean="0"/>
              <a:t>项目经理的角色认知</a:t>
            </a:r>
            <a:endParaRPr lang="zh-CN" alt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a:t>
            </a:r>
            <a:r>
              <a:rPr lang="zh-CN" altLang="en-US" sz="2400" b="1" kern="0" dirty="0" smtClean="0">
                <a:solidFill>
                  <a:schemeClr val="tx2"/>
                </a:solidFill>
                <a:latin typeface="Times New Roman" pitchFamily="18" charset="0"/>
                <a:cs typeface="Times New Roman" pitchFamily="18" charset="0"/>
              </a:rPr>
              <a:t>三</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阶段：</a:t>
            </a:r>
            <a:r>
              <a:rPr lang="zh-CN" altLang="en-US" sz="2400" b="1" kern="0" dirty="0" smtClean="0">
                <a:solidFill>
                  <a:schemeClr val="tx2"/>
                </a:solidFill>
                <a:latin typeface="Times New Roman" pitchFamily="18" charset="0"/>
                <a:cs typeface="Times New Roman" pitchFamily="18" charset="0"/>
              </a:rPr>
              <a:t>执行</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如何有效领导项目</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团队管理</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357298"/>
            <a:ext cx="4357718" cy="400110"/>
          </a:xfrm>
          <a:prstGeom prst="rect">
            <a:avLst/>
          </a:prstGeom>
          <a:noFill/>
        </p:spPr>
        <p:txBody>
          <a:bodyPr wrap="square" rtlCol="0">
            <a:spAutoFit/>
          </a:bodyPr>
          <a:lstStyle/>
          <a:p>
            <a:r>
              <a:rPr lang="en-US" sz="2000" b="1" dirty="0" smtClean="0"/>
              <a:t>1. 2 </a:t>
            </a:r>
            <a:r>
              <a:rPr lang="zh-CN" altLang="en-US" sz="2000" b="1" dirty="0" smtClean="0"/>
              <a:t>项目人力资源的管理</a:t>
            </a:r>
            <a:endParaRPr lang="zh-CN" altLang="en-US" sz="2000" dirty="0"/>
          </a:p>
        </p:txBody>
      </p:sp>
      <p:grpSp>
        <p:nvGrpSpPr>
          <p:cNvPr id="96" name="组合 75"/>
          <p:cNvGrpSpPr>
            <a:grpSpLocks/>
          </p:cNvGrpSpPr>
          <p:nvPr/>
        </p:nvGrpSpPr>
        <p:grpSpPr bwMode="auto">
          <a:xfrm>
            <a:off x="357158" y="2000240"/>
            <a:ext cx="8316912" cy="3914973"/>
            <a:chOff x="364910" y="1919288"/>
            <a:chExt cx="9068554" cy="4439843"/>
          </a:xfrm>
        </p:grpSpPr>
        <p:sp>
          <p:nvSpPr>
            <p:cNvPr id="97" name="Freeform 3"/>
            <p:cNvSpPr>
              <a:spLocks/>
            </p:cNvSpPr>
            <p:nvPr/>
          </p:nvSpPr>
          <p:spPr bwMode="auto">
            <a:xfrm>
              <a:off x="3549896" y="1919288"/>
              <a:ext cx="2553181" cy="1420463"/>
            </a:xfrm>
            <a:custGeom>
              <a:avLst/>
              <a:gdLst/>
              <a:ahLst/>
              <a:cxnLst>
                <a:cxn ang="0">
                  <a:pos x="0" y="0"/>
                </a:cxn>
                <a:cxn ang="0">
                  <a:pos x="0" y="895"/>
                </a:cxn>
                <a:cxn ang="0">
                  <a:pos x="873" y="895"/>
                </a:cxn>
              </a:cxnLst>
              <a:rect l="0" t="0" r="r" b="b"/>
              <a:pathLst>
                <a:path w="873" h="895">
                  <a:moveTo>
                    <a:pt x="0" y="0"/>
                  </a:moveTo>
                  <a:lnTo>
                    <a:pt x="0" y="895"/>
                  </a:lnTo>
                  <a:lnTo>
                    <a:pt x="873" y="895"/>
                  </a:lnTo>
                </a:path>
              </a:pathLst>
            </a:custGeom>
            <a:noFill/>
            <a:ln w="22225" cap="flat" cmpd="sng">
              <a:solidFill>
                <a:srgbClr val="366B7E"/>
              </a:solidFill>
              <a:prstDash val="solid"/>
              <a:round/>
              <a:headEnd/>
              <a:tailEnd/>
            </a:ln>
            <a:effectLst/>
          </p:spPr>
          <p:txBody>
            <a:bodyPr wrap="none" lIns="0" tIns="0" rIns="0" bIns="0"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98" name="Freeform 4"/>
            <p:cNvSpPr>
              <a:spLocks/>
            </p:cNvSpPr>
            <p:nvPr/>
          </p:nvSpPr>
          <p:spPr bwMode="auto">
            <a:xfrm rot="5400000">
              <a:off x="6998568" y="2613964"/>
              <a:ext cx="1317843" cy="2773015"/>
            </a:xfrm>
            <a:custGeom>
              <a:avLst/>
              <a:gdLst/>
              <a:ahLst/>
              <a:cxnLst>
                <a:cxn ang="0">
                  <a:pos x="0" y="0"/>
                </a:cxn>
                <a:cxn ang="0">
                  <a:pos x="0" y="895"/>
                </a:cxn>
                <a:cxn ang="0">
                  <a:pos x="873" y="895"/>
                </a:cxn>
              </a:cxnLst>
              <a:rect l="0" t="0" r="r" b="b"/>
              <a:pathLst>
                <a:path w="873" h="895">
                  <a:moveTo>
                    <a:pt x="0" y="0"/>
                  </a:moveTo>
                  <a:lnTo>
                    <a:pt x="0" y="895"/>
                  </a:lnTo>
                  <a:lnTo>
                    <a:pt x="873" y="895"/>
                  </a:lnTo>
                </a:path>
              </a:pathLst>
            </a:custGeom>
            <a:noFill/>
            <a:ln w="22225" cap="flat" cmpd="sng">
              <a:solidFill>
                <a:srgbClr val="366B7E"/>
              </a:solidFill>
              <a:prstDash val="solid"/>
              <a:round/>
              <a:headEnd/>
              <a:tailEnd/>
            </a:ln>
            <a:effectLst/>
          </p:spPr>
          <p:txBody>
            <a:bodyPr wrap="none" lIns="0" tIns="0" rIns="0" bIns="0"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99" name="Freeform 5"/>
            <p:cNvSpPr>
              <a:spLocks/>
            </p:cNvSpPr>
            <p:nvPr/>
          </p:nvSpPr>
          <p:spPr bwMode="auto">
            <a:xfrm flipH="1" flipV="1">
              <a:off x="3712607" y="4801620"/>
              <a:ext cx="2553181" cy="1422262"/>
            </a:xfrm>
            <a:custGeom>
              <a:avLst/>
              <a:gdLst/>
              <a:ahLst/>
              <a:cxnLst>
                <a:cxn ang="0">
                  <a:pos x="0" y="0"/>
                </a:cxn>
                <a:cxn ang="0">
                  <a:pos x="0" y="895"/>
                </a:cxn>
                <a:cxn ang="0">
                  <a:pos x="873" y="895"/>
                </a:cxn>
              </a:cxnLst>
              <a:rect l="0" t="0" r="r" b="b"/>
              <a:pathLst>
                <a:path w="873" h="895">
                  <a:moveTo>
                    <a:pt x="0" y="0"/>
                  </a:moveTo>
                  <a:lnTo>
                    <a:pt x="0" y="895"/>
                  </a:lnTo>
                  <a:lnTo>
                    <a:pt x="873" y="895"/>
                  </a:lnTo>
                </a:path>
              </a:pathLst>
            </a:custGeom>
            <a:noFill/>
            <a:ln w="22225" cap="flat" cmpd="sng">
              <a:solidFill>
                <a:srgbClr val="366B7E"/>
              </a:solidFill>
              <a:prstDash val="solid"/>
              <a:round/>
              <a:headEnd/>
              <a:tailEnd/>
            </a:ln>
            <a:effectLst/>
          </p:spPr>
          <p:txBody>
            <a:bodyPr wrap="none" lIns="0" tIns="0" rIns="0" bIns="0"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100" name="Freeform 6"/>
            <p:cNvSpPr>
              <a:spLocks/>
            </p:cNvSpPr>
            <p:nvPr/>
          </p:nvSpPr>
          <p:spPr bwMode="auto">
            <a:xfrm rot="5400000" flipH="1" flipV="1">
              <a:off x="1499274" y="2756191"/>
              <a:ext cx="1317843" cy="2773015"/>
            </a:xfrm>
            <a:custGeom>
              <a:avLst/>
              <a:gdLst/>
              <a:ahLst/>
              <a:cxnLst>
                <a:cxn ang="0">
                  <a:pos x="0" y="0"/>
                </a:cxn>
                <a:cxn ang="0">
                  <a:pos x="0" y="895"/>
                </a:cxn>
                <a:cxn ang="0">
                  <a:pos x="873" y="895"/>
                </a:cxn>
              </a:cxnLst>
              <a:rect l="0" t="0" r="r" b="b"/>
              <a:pathLst>
                <a:path w="873" h="895">
                  <a:moveTo>
                    <a:pt x="0" y="0"/>
                  </a:moveTo>
                  <a:lnTo>
                    <a:pt x="0" y="895"/>
                  </a:lnTo>
                  <a:lnTo>
                    <a:pt x="873" y="895"/>
                  </a:lnTo>
                </a:path>
              </a:pathLst>
            </a:custGeom>
            <a:noFill/>
            <a:ln w="22225" cap="flat" cmpd="sng">
              <a:solidFill>
                <a:srgbClr val="366B7E"/>
              </a:solidFill>
              <a:prstDash val="solid"/>
              <a:round/>
              <a:headEnd/>
              <a:tailEnd/>
            </a:ln>
            <a:effectLst/>
          </p:spPr>
          <p:txBody>
            <a:bodyPr wrap="none" lIns="0" tIns="0" rIns="0" bIns="0"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101" name="Rectangle 7"/>
            <p:cNvSpPr>
              <a:spLocks noChangeArrowheads="1"/>
            </p:cNvSpPr>
            <p:nvPr/>
          </p:nvSpPr>
          <p:spPr bwMode="auto">
            <a:xfrm>
              <a:off x="3925888" y="3717925"/>
              <a:ext cx="1962150" cy="704850"/>
            </a:xfrm>
            <a:prstGeom prst="rect">
              <a:avLst/>
            </a:prstGeom>
            <a:solidFill>
              <a:srgbClr val="366B7E"/>
            </a:solidFill>
            <a:ln w="63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Ins="0" bIns="0" anchor="ctr"/>
            <a:lstStyle/>
            <a:p>
              <a:pPr algn="ctr" fontAlgn="auto">
                <a:spcBef>
                  <a:spcPts val="0"/>
                </a:spcBef>
                <a:spcAft>
                  <a:spcPts val="0"/>
                </a:spcAft>
                <a:defRPr/>
              </a:pPr>
              <a:r>
                <a:rPr lang="zh-CN" altLang="en-US" sz="2000" kern="0" dirty="0">
                  <a:solidFill>
                    <a:schemeClr val="bg1"/>
                  </a:solidFill>
                  <a:latin typeface="+mn-ea"/>
                  <a:ea typeface="+mn-ea"/>
                </a:rPr>
                <a:t>绩效管理困惑</a:t>
              </a:r>
            </a:p>
          </p:txBody>
        </p:sp>
        <p:sp>
          <p:nvSpPr>
            <p:cNvPr id="102" name="Rectangle 8"/>
            <p:cNvSpPr>
              <a:spLocks noChangeArrowheads="1"/>
            </p:cNvSpPr>
            <p:nvPr/>
          </p:nvSpPr>
          <p:spPr bwMode="auto">
            <a:xfrm>
              <a:off x="3627789" y="2057914"/>
              <a:ext cx="271763" cy="271850"/>
            </a:xfrm>
            <a:prstGeom prst="rect">
              <a:avLst/>
            </a:prstGeom>
            <a:solidFill>
              <a:srgbClr val="366B7E"/>
            </a:solidFill>
            <a:ln w="6350">
              <a:noFill/>
              <a:miter lim="800000"/>
              <a:headEnd/>
              <a:tailEnd/>
            </a:ln>
            <a:effectLst/>
          </p:spPr>
          <p:txBody>
            <a:bodyPr wrap="none" lIns="0" tIns="0" rIns="0" bIns="0" anchor="ctr"/>
            <a:lstStyle/>
            <a:p>
              <a:pPr algn="ctr" fontAlgn="auto">
                <a:spcBef>
                  <a:spcPts val="0"/>
                </a:spcBef>
                <a:spcAft>
                  <a:spcPts val="0"/>
                </a:spcAft>
                <a:defRPr/>
              </a:pPr>
              <a:r>
                <a:rPr lang="zh-CN" altLang="en-US" sz="1200" kern="0">
                  <a:solidFill>
                    <a:srgbClr val="FFFFFF"/>
                  </a:solidFill>
                  <a:latin typeface="+mn-ea"/>
                  <a:ea typeface="+mn-ea"/>
                </a:rPr>
                <a:t>1</a:t>
              </a:r>
            </a:p>
          </p:txBody>
        </p:sp>
        <p:sp>
          <p:nvSpPr>
            <p:cNvPr id="103" name="Rectangle 9"/>
            <p:cNvSpPr>
              <a:spLocks noChangeArrowheads="1"/>
            </p:cNvSpPr>
            <p:nvPr/>
          </p:nvSpPr>
          <p:spPr bwMode="auto">
            <a:xfrm>
              <a:off x="9161702" y="3417164"/>
              <a:ext cx="271762" cy="271851"/>
            </a:xfrm>
            <a:prstGeom prst="rect">
              <a:avLst/>
            </a:prstGeom>
            <a:solidFill>
              <a:srgbClr val="366B7E"/>
            </a:solidFill>
            <a:ln w="6350">
              <a:noFill/>
              <a:miter lim="800000"/>
              <a:headEnd/>
              <a:tailEnd/>
            </a:ln>
            <a:effectLst/>
          </p:spPr>
          <p:txBody>
            <a:bodyPr wrap="none" lIns="0" tIns="0" rIns="0" bIns="0" anchor="ctr"/>
            <a:lstStyle/>
            <a:p>
              <a:pPr algn="ctr" fontAlgn="auto">
                <a:spcBef>
                  <a:spcPts val="0"/>
                </a:spcBef>
                <a:spcAft>
                  <a:spcPts val="0"/>
                </a:spcAft>
                <a:defRPr/>
              </a:pPr>
              <a:r>
                <a:rPr lang="zh-CN" altLang="en-US" sz="1200" kern="0" dirty="0">
                  <a:solidFill>
                    <a:srgbClr val="FFFFFF"/>
                  </a:solidFill>
                  <a:latin typeface="+mn-ea"/>
                  <a:ea typeface="+mn-ea"/>
                </a:rPr>
                <a:t>2</a:t>
              </a:r>
            </a:p>
          </p:txBody>
        </p:sp>
        <p:sp>
          <p:nvSpPr>
            <p:cNvPr id="104" name="Rectangle 10"/>
            <p:cNvSpPr>
              <a:spLocks noChangeArrowheads="1"/>
            </p:cNvSpPr>
            <p:nvPr/>
          </p:nvSpPr>
          <p:spPr bwMode="auto">
            <a:xfrm>
              <a:off x="5912670" y="5952032"/>
              <a:ext cx="270031" cy="271851"/>
            </a:xfrm>
            <a:prstGeom prst="rect">
              <a:avLst/>
            </a:prstGeom>
            <a:solidFill>
              <a:srgbClr val="366B7E"/>
            </a:solidFill>
            <a:ln w="6350">
              <a:noFill/>
              <a:miter lim="800000"/>
              <a:headEnd/>
              <a:tailEnd/>
            </a:ln>
            <a:effectLst/>
          </p:spPr>
          <p:txBody>
            <a:bodyPr wrap="none" lIns="0" tIns="0" rIns="0" bIns="0" anchor="ctr"/>
            <a:lstStyle/>
            <a:p>
              <a:pPr algn="ctr" fontAlgn="auto">
                <a:spcBef>
                  <a:spcPts val="0"/>
                </a:spcBef>
                <a:spcAft>
                  <a:spcPts val="0"/>
                </a:spcAft>
                <a:defRPr/>
              </a:pPr>
              <a:r>
                <a:rPr lang="zh-CN" altLang="en-US" sz="1200" kern="0">
                  <a:solidFill>
                    <a:srgbClr val="FFFFFF"/>
                  </a:solidFill>
                  <a:latin typeface="+mn-ea"/>
                  <a:ea typeface="+mn-ea"/>
                </a:rPr>
                <a:t>3</a:t>
              </a:r>
            </a:p>
          </p:txBody>
        </p:sp>
        <p:sp>
          <p:nvSpPr>
            <p:cNvPr id="105" name="Rectangle 11"/>
            <p:cNvSpPr>
              <a:spLocks noChangeArrowheads="1"/>
            </p:cNvSpPr>
            <p:nvPr/>
          </p:nvSpPr>
          <p:spPr bwMode="auto">
            <a:xfrm>
              <a:off x="364910" y="4459557"/>
              <a:ext cx="271762" cy="271850"/>
            </a:xfrm>
            <a:prstGeom prst="rect">
              <a:avLst/>
            </a:prstGeom>
            <a:solidFill>
              <a:srgbClr val="366B7E"/>
            </a:solidFill>
            <a:ln w="6350">
              <a:noFill/>
              <a:miter lim="800000"/>
              <a:headEnd/>
              <a:tailEnd/>
            </a:ln>
            <a:effectLst/>
          </p:spPr>
          <p:txBody>
            <a:bodyPr wrap="none" lIns="0" tIns="0" rIns="0" bIns="0" anchor="ctr"/>
            <a:lstStyle/>
            <a:p>
              <a:pPr algn="ctr" fontAlgn="auto">
                <a:spcBef>
                  <a:spcPts val="0"/>
                </a:spcBef>
                <a:spcAft>
                  <a:spcPts val="0"/>
                </a:spcAft>
                <a:defRPr/>
              </a:pPr>
              <a:r>
                <a:rPr lang="zh-CN" altLang="en-US" sz="1200" kern="0">
                  <a:solidFill>
                    <a:srgbClr val="FFFFFF"/>
                  </a:solidFill>
                  <a:latin typeface="+mn-ea"/>
                  <a:ea typeface="+mn-ea"/>
                </a:rPr>
                <a:t>4</a:t>
              </a:r>
            </a:p>
          </p:txBody>
        </p:sp>
        <p:sp>
          <p:nvSpPr>
            <p:cNvPr id="106" name="Text Box 12"/>
            <p:cNvSpPr txBox="1">
              <a:spLocks noChangeArrowheads="1"/>
            </p:cNvSpPr>
            <p:nvPr/>
          </p:nvSpPr>
          <p:spPr bwMode="auto">
            <a:xfrm>
              <a:off x="3980907" y="1982300"/>
              <a:ext cx="4829408" cy="1335075"/>
            </a:xfrm>
            <a:prstGeom prst="rect">
              <a:avLst/>
            </a:prstGeom>
            <a:noFill/>
            <a:ln w="6350">
              <a:noFill/>
              <a:miter lim="800000"/>
              <a:headEnd/>
              <a:tailEnd/>
            </a:ln>
          </p:spPr>
          <p:txBody>
            <a:bodyPr lIns="0" tIns="0" rIns="0" bIns="0" anchor="ctr">
              <a:spAutoFit/>
            </a:bodyPr>
            <a:lstStyle/>
            <a:p>
              <a:pPr>
                <a:lnSpc>
                  <a:spcPct val="110000"/>
                </a:lnSpc>
                <a:defRPr/>
              </a:pPr>
              <a:r>
                <a:rPr lang="zh-CN" altLang="en-US" sz="1800" b="1" dirty="0" smtClean="0">
                  <a:latin typeface="+mn-ea"/>
                  <a:ea typeface="+mn-ea"/>
                </a:rPr>
                <a:t>制定人力资源计划：</a:t>
              </a:r>
              <a:r>
                <a:rPr lang="zh-CN" altLang="en-US" sz="900" dirty="0" smtClean="0">
                  <a:latin typeface="+mn-ea"/>
                  <a:ea typeface="+mn-ea"/>
                </a:rPr>
                <a:t> </a:t>
              </a:r>
              <a:endParaRPr lang="en-US" altLang="zh-CN" sz="900" dirty="0">
                <a:latin typeface="+mn-ea"/>
                <a:ea typeface="+mn-ea"/>
              </a:endParaRPr>
            </a:p>
            <a:p>
              <a:pPr>
                <a:lnSpc>
                  <a:spcPct val="110000"/>
                </a:lnSpc>
                <a:spcBef>
                  <a:spcPct val="25000"/>
                </a:spcBef>
                <a:buClr>
                  <a:srgbClr val="6699FF"/>
                </a:buClr>
                <a:buFont typeface="Wingdings" pitchFamily="2" charset="2"/>
                <a:buChar char="p"/>
                <a:defRPr/>
              </a:pPr>
              <a:r>
                <a:rPr lang="zh-CN" altLang="en-US" sz="1400" dirty="0" smtClean="0">
                  <a:latin typeface="+mn-ea"/>
                  <a:ea typeface="+mn-ea"/>
                </a:rPr>
                <a:t>输入：活动资源需求、事业环境因素</a:t>
              </a:r>
              <a:endParaRPr lang="en-US" altLang="zh-CN" sz="1400" dirty="0" smtClean="0">
                <a:latin typeface="+mn-ea"/>
                <a:ea typeface="+mn-ea"/>
              </a:endParaRPr>
            </a:p>
            <a:p>
              <a:pPr>
                <a:lnSpc>
                  <a:spcPct val="110000"/>
                </a:lnSpc>
                <a:spcBef>
                  <a:spcPct val="25000"/>
                </a:spcBef>
                <a:buClr>
                  <a:srgbClr val="6699FF"/>
                </a:buClr>
                <a:buFont typeface="Wingdings" pitchFamily="2" charset="2"/>
                <a:buChar char="p"/>
                <a:defRPr/>
              </a:pPr>
              <a:r>
                <a:rPr lang="zh-CN" altLang="en-US" sz="1400" dirty="0" smtClean="0">
                  <a:latin typeface="+mn-ea"/>
                  <a:ea typeface="+mn-ea"/>
                </a:rPr>
                <a:t>工具与技术：组织结构图、职位描述</a:t>
              </a:r>
              <a:endParaRPr lang="en-US" altLang="zh-CN" sz="1400" dirty="0" smtClean="0">
                <a:latin typeface="+mn-ea"/>
                <a:ea typeface="+mn-ea"/>
              </a:endParaRPr>
            </a:p>
            <a:p>
              <a:pPr>
                <a:lnSpc>
                  <a:spcPct val="110000"/>
                </a:lnSpc>
                <a:spcBef>
                  <a:spcPct val="25000"/>
                </a:spcBef>
                <a:buClr>
                  <a:srgbClr val="6699FF"/>
                </a:buClr>
                <a:buFont typeface="Wingdings" pitchFamily="2" charset="2"/>
                <a:buChar char="p"/>
                <a:defRPr/>
              </a:pPr>
              <a:r>
                <a:rPr lang="zh-CN" altLang="en-US" sz="1400" dirty="0" smtClean="0">
                  <a:latin typeface="+mn-ea"/>
                </a:rPr>
                <a:t>输出：人力资源计划</a:t>
              </a:r>
              <a:endParaRPr lang="zh-CN" altLang="en-US" sz="1400" dirty="0">
                <a:latin typeface="+mn-ea"/>
                <a:ea typeface="+mn-ea"/>
              </a:endParaRPr>
            </a:p>
          </p:txBody>
        </p:sp>
        <p:sp>
          <p:nvSpPr>
            <p:cNvPr id="107" name="Text Box 13"/>
            <p:cNvSpPr txBox="1">
              <a:spLocks noChangeArrowheads="1"/>
            </p:cNvSpPr>
            <p:nvPr/>
          </p:nvSpPr>
          <p:spPr bwMode="auto">
            <a:xfrm>
              <a:off x="6395611" y="3422566"/>
              <a:ext cx="2882065" cy="314136"/>
            </a:xfrm>
            <a:prstGeom prst="rect">
              <a:avLst/>
            </a:prstGeom>
            <a:noFill/>
            <a:ln w="6350">
              <a:noFill/>
              <a:miter lim="800000"/>
              <a:headEnd/>
              <a:tailEnd/>
            </a:ln>
          </p:spPr>
          <p:txBody>
            <a:bodyPr lIns="0" tIns="0" rIns="0" bIns="0" anchor="ctr">
              <a:spAutoFit/>
            </a:bodyPr>
            <a:lstStyle/>
            <a:p>
              <a:pPr>
                <a:defRPr/>
              </a:pPr>
              <a:r>
                <a:rPr lang="zh-CN" altLang="en-US" b="1" dirty="0" smtClean="0">
                  <a:latin typeface="+mn-ea"/>
                </a:rPr>
                <a:t>组建项目团队</a:t>
              </a:r>
              <a:r>
                <a:rPr lang="zh-CN" altLang="en-US" sz="1800" b="1" dirty="0" smtClean="0">
                  <a:latin typeface="+mn-ea"/>
                  <a:ea typeface="+mn-ea"/>
                </a:rPr>
                <a:t>：</a:t>
              </a:r>
              <a:endParaRPr lang="zh-CN" altLang="en-US" sz="1800" b="1" dirty="0">
                <a:latin typeface="+mn-ea"/>
                <a:ea typeface="+mn-ea"/>
              </a:endParaRPr>
            </a:p>
          </p:txBody>
        </p:sp>
        <p:sp>
          <p:nvSpPr>
            <p:cNvPr id="108" name="Text Box 14"/>
            <p:cNvSpPr txBox="1">
              <a:spLocks noChangeArrowheads="1"/>
            </p:cNvSpPr>
            <p:nvPr/>
          </p:nvSpPr>
          <p:spPr bwMode="auto">
            <a:xfrm>
              <a:off x="676487" y="4997877"/>
              <a:ext cx="5393704" cy="1361254"/>
            </a:xfrm>
            <a:prstGeom prst="rect">
              <a:avLst/>
            </a:prstGeom>
            <a:noFill/>
            <a:ln w="6350">
              <a:noFill/>
              <a:miter lim="800000"/>
              <a:headEnd/>
              <a:tailEnd/>
            </a:ln>
          </p:spPr>
          <p:txBody>
            <a:bodyPr wrap="square" lIns="0" tIns="0" rIns="0" bIns="0" anchor="ctr">
              <a:spAutoFit/>
            </a:bodyPr>
            <a:lstStyle/>
            <a:p>
              <a:pPr>
                <a:defRPr/>
              </a:pPr>
              <a:r>
                <a:rPr lang="zh-CN" altLang="en-US" sz="1800" b="1" dirty="0" smtClean="0">
                  <a:latin typeface="+mn-ea"/>
                  <a:ea typeface="+mn-ea"/>
                </a:rPr>
                <a:t>建设项目团队</a:t>
              </a:r>
              <a:r>
                <a:rPr lang="zh-CN" altLang="en-US" sz="1800" dirty="0" smtClean="0">
                  <a:latin typeface="+mn-ea"/>
                  <a:ea typeface="+mn-ea"/>
                </a:rPr>
                <a:t>：</a:t>
              </a:r>
              <a:endParaRPr lang="zh-CN" altLang="en-US" sz="1800" dirty="0">
                <a:latin typeface="+mn-ea"/>
                <a:ea typeface="+mn-ea"/>
              </a:endParaRPr>
            </a:p>
            <a:p>
              <a:pPr>
                <a:spcBef>
                  <a:spcPct val="25000"/>
                </a:spcBef>
                <a:buClr>
                  <a:srgbClr val="6699FF"/>
                </a:buClr>
                <a:buFont typeface="Wingdings" pitchFamily="2" charset="2"/>
                <a:buChar char="p"/>
                <a:defRPr/>
              </a:pPr>
              <a:r>
                <a:rPr lang="zh-CN" altLang="en-US" sz="1600" dirty="0">
                  <a:latin typeface="+mn-ea"/>
                  <a:ea typeface="+mn-ea"/>
                </a:rPr>
                <a:t> </a:t>
              </a:r>
              <a:r>
                <a:rPr lang="zh-CN" altLang="en-US" sz="1600" dirty="0" smtClean="0">
                  <a:latin typeface="+mn-ea"/>
                  <a:ea typeface="+mn-ea"/>
                </a:rPr>
                <a:t>团队文化建设：一个目标，坦诚沟通，有责无界</a:t>
              </a:r>
              <a:endParaRPr lang="zh-CN" altLang="en-US" sz="1600" dirty="0">
                <a:latin typeface="+mn-ea"/>
                <a:ea typeface="+mn-ea"/>
              </a:endParaRPr>
            </a:p>
            <a:p>
              <a:pPr>
                <a:spcBef>
                  <a:spcPct val="25000"/>
                </a:spcBef>
                <a:buClr>
                  <a:srgbClr val="6699FF"/>
                </a:buClr>
                <a:buFont typeface="Wingdings" pitchFamily="2" charset="2"/>
                <a:buChar char="p"/>
                <a:defRPr/>
              </a:pPr>
              <a:r>
                <a:rPr lang="zh-CN" altLang="en-US" sz="1600" dirty="0">
                  <a:latin typeface="+mn-ea"/>
                  <a:ea typeface="+mn-ea"/>
                </a:rPr>
                <a:t> </a:t>
              </a:r>
              <a:r>
                <a:rPr lang="zh-CN" altLang="en-US" sz="1600" dirty="0" smtClean="0">
                  <a:latin typeface="+mn-ea"/>
                  <a:ea typeface="+mn-ea"/>
                </a:rPr>
                <a:t>团队</a:t>
              </a:r>
              <a:r>
                <a:rPr lang="en-US" altLang="zh-CN" sz="1600" dirty="0" smtClean="0">
                  <a:latin typeface="+mn-ea"/>
                  <a:ea typeface="+mn-ea"/>
                </a:rPr>
                <a:t>EAP</a:t>
              </a:r>
              <a:endParaRPr lang="zh-CN" altLang="en-US" sz="1600" dirty="0">
                <a:latin typeface="+mn-ea"/>
                <a:ea typeface="+mn-ea"/>
              </a:endParaRPr>
            </a:p>
            <a:p>
              <a:pPr>
                <a:spcBef>
                  <a:spcPct val="25000"/>
                </a:spcBef>
                <a:buClr>
                  <a:srgbClr val="6699FF"/>
                </a:buClr>
                <a:buFont typeface="Wingdings" pitchFamily="2" charset="2"/>
                <a:buChar char="p"/>
                <a:defRPr/>
              </a:pPr>
              <a:r>
                <a:rPr lang="zh-CN" altLang="en-US" sz="1600" dirty="0">
                  <a:latin typeface="+mn-ea"/>
                  <a:ea typeface="+mn-ea"/>
                </a:rPr>
                <a:t> </a:t>
              </a:r>
              <a:r>
                <a:rPr lang="zh-CN" altLang="en-US" sz="1600" dirty="0" smtClean="0">
                  <a:latin typeface="+mn-ea"/>
                  <a:ea typeface="+mn-ea"/>
                </a:rPr>
                <a:t>团队磨合</a:t>
              </a:r>
              <a:endParaRPr lang="zh-CN" altLang="en-US" sz="1600" dirty="0">
                <a:latin typeface="+mn-ea"/>
                <a:ea typeface="+mn-ea"/>
              </a:endParaRPr>
            </a:p>
          </p:txBody>
        </p:sp>
        <p:sp>
          <p:nvSpPr>
            <p:cNvPr id="109" name="Text Box 15"/>
            <p:cNvSpPr txBox="1">
              <a:spLocks noChangeArrowheads="1"/>
            </p:cNvSpPr>
            <p:nvPr/>
          </p:nvSpPr>
          <p:spPr bwMode="auto">
            <a:xfrm>
              <a:off x="709373" y="1998503"/>
              <a:ext cx="2804172" cy="2230361"/>
            </a:xfrm>
            <a:prstGeom prst="rect">
              <a:avLst/>
            </a:prstGeom>
            <a:noFill/>
            <a:ln w="6350">
              <a:noFill/>
              <a:miter lim="800000"/>
              <a:headEnd/>
              <a:tailEnd/>
            </a:ln>
          </p:spPr>
          <p:txBody>
            <a:bodyPr lIns="0" tIns="0" rIns="0" bIns="0" anchor="ctr">
              <a:spAutoFit/>
            </a:bodyPr>
            <a:lstStyle/>
            <a:p>
              <a:pPr>
                <a:lnSpc>
                  <a:spcPct val="110000"/>
                </a:lnSpc>
                <a:defRPr/>
              </a:pPr>
              <a:r>
                <a:rPr lang="zh-CN" altLang="en-US" sz="1800" b="1" dirty="0" smtClean="0">
                  <a:latin typeface="+mn-ea"/>
                  <a:ea typeface="+mn-ea"/>
                </a:rPr>
                <a:t>管理项目团队：</a:t>
              </a:r>
              <a:endParaRPr lang="zh-CN" altLang="en-US" sz="1800" b="1" dirty="0">
                <a:latin typeface="+mn-ea"/>
                <a:ea typeface="+mn-ea"/>
              </a:endParaRPr>
            </a:p>
            <a:p>
              <a:pPr>
                <a:lnSpc>
                  <a:spcPct val="110000"/>
                </a:lnSpc>
                <a:spcBef>
                  <a:spcPct val="25000"/>
                </a:spcBef>
                <a:buClr>
                  <a:srgbClr val="6699FF"/>
                </a:buClr>
                <a:buFont typeface="Wingdings" pitchFamily="2" charset="2"/>
                <a:buChar char="p"/>
                <a:defRPr/>
              </a:pPr>
              <a:r>
                <a:rPr lang="zh-CN" altLang="en-US" sz="1600" dirty="0" smtClean="0">
                  <a:latin typeface="+mn-ea"/>
                  <a:ea typeface="+mn-ea"/>
                </a:rPr>
                <a:t>关注</a:t>
              </a:r>
              <a:endParaRPr lang="en-US" altLang="zh-CN" sz="1600" dirty="0" smtClean="0">
                <a:latin typeface="+mn-ea"/>
                <a:ea typeface="+mn-ea"/>
              </a:endParaRPr>
            </a:p>
            <a:p>
              <a:pPr>
                <a:lnSpc>
                  <a:spcPct val="110000"/>
                </a:lnSpc>
                <a:spcBef>
                  <a:spcPct val="25000"/>
                </a:spcBef>
                <a:buClr>
                  <a:srgbClr val="6699FF"/>
                </a:buClr>
                <a:buFont typeface="Wingdings" pitchFamily="2" charset="2"/>
                <a:buChar char="p"/>
                <a:defRPr/>
              </a:pPr>
              <a:r>
                <a:rPr lang="zh-CN" altLang="en-US" sz="1600" dirty="0" smtClean="0">
                  <a:latin typeface="+mn-ea"/>
                </a:rPr>
                <a:t>沟通</a:t>
              </a:r>
              <a:endParaRPr lang="en-US" altLang="zh-CN" sz="1600" dirty="0" smtClean="0">
                <a:latin typeface="+mn-ea"/>
              </a:endParaRPr>
            </a:p>
            <a:p>
              <a:pPr>
                <a:lnSpc>
                  <a:spcPct val="110000"/>
                </a:lnSpc>
                <a:spcBef>
                  <a:spcPct val="25000"/>
                </a:spcBef>
                <a:buClr>
                  <a:srgbClr val="6699FF"/>
                </a:buClr>
                <a:buFont typeface="Wingdings" pitchFamily="2" charset="2"/>
                <a:buChar char="p"/>
                <a:defRPr/>
              </a:pPr>
              <a:r>
                <a:rPr lang="zh-CN" altLang="en-US" sz="1600" dirty="0" smtClean="0">
                  <a:latin typeface="+mn-ea"/>
                  <a:ea typeface="+mn-ea"/>
                </a:rPr>
                <a:t>辅导</a:t>
              </a:r>
              <a:endParaRPr lang="en-US" altLang="zh-CN" sz="1600" dirty="0" smtClean="0">
                <a:latin typeface="+mn-ea"/>
                <a:ea typeface="+mn-ea"/>
              </a:endParaRPr>
            </a:p>
            <a:p>
              <a:pPr>
                <a:lnSpc>
                  <a:spcPct val="110000"/>
                </a:lnSpc>
                <a:spcBef>
                  <a:spcPct val="25000"/>
                </a:spcBef>
                <a:buClr>
                  <a:srgbClr val="6699FF"/>
                </a:buClr>
                <a:buFont typeface="Wingdings" pitchFamily="2" charset="2"/>
                <a:buChar char="p"/>
                <a:defRPr/>
              </a:pPr>
              <a:r>
                <a:rPr lang="zh-CN" altLang="en-US" sz="1600" dirty="0" smtClean="0">
                  <a:latin typeface="+mn-ea"/>
                </a:rPr>
                <a:t>授权</a:t>
              </a:r>
              <a:endParaRPr lang="en-US" altLang="zh-CN" sz="1600" dirty="0" smtClean="0">
                <a:latin typeface="+mn-ea"/>
              </a:endParaRPr>
            </a:p>
            <a:p>
              <a:pPr>
                <a:lnSpc>
                  <a:spcPct val="110000"/>
                </a:lnSpc>
                <a:spcBef>
                  <a:spcPct val="25000"/>
                </a:spcBef>
                <a:buClr>
                  <a:srgbClr val="6699FF"/>
                </a:buClr>
                <a:buFont typeface="Wingdings" pitchFamily="2" charset="2"/>
                <a:buChar char="p"/>
                <a:defRPr/>
              </a:pPr>
              <a:r>
                <a:rPr lang="zh-CN" altLang="en-US" sz="1600" dirty="0" smtClean="0">
                  <a:latin typeface="+mn-ea"/>
                  <a:ea typeface="+mn-ea"/>
                </a:rPr>
                <a:t>激励</a:t>
              </a:r>
              <a:endParaRPr lang="en-US" altLang="zh-CN" sz="1600" dirty="0" smtClean="0">
                <a:latin typeface="+mn-ea"/>
                <a:ea typeface="+mn-ea"/>
              </a:endParaRPr>
            </a:p>
          </p:txBody>
        </p:sp>
      </p:grpSp>
      <p:sp>
        <p:nvSpPr>
          <p:cNvPr id="142" name="TextBox 141"/>
          <p:cNvSpPr txBox="1"/>
          <p:nvPr/>
        </p:nvSpPr>
        <p:spPr>
          <a:xfrm>
            <a:off x="5929322" y="4143380"/>
            <a:ext cx="428628" cy="1077218"/>
          </a:xfrm>
          <a:prstGeom prst="rect">
            <a:avLst/>
          </a:prstGeom>
          <a:noFill/>
        </p:spPr>
        <p:txBody>
          <a:bodyPr wrap="square" rtlCol="0">
            <a:spAutoFit/>
          </a:bodyPr>
          <a:lstStyle/>
          <a:p>
            <a:r>
              <a:rPr lang="zh-CN" altLang="en-US" sz="1600" b="1" dirty="0" smtClean="0"/>
              <a:t>形成阶段</a:t>
            </a:r>
            <a:endParaRPr lang="zh-CN" altLang="en-US" sz="1600" b="1" dirty="0"/>
          </a:p>
        </p:txBody>
      </p:sp>
      <p:sp>
        <p:nvSpPr>
          <p:cNvPr id="143" name="TextBox 142"/>
          <p:cNvSpPr txBox="1"/>
          <p:nvPr/>
        </p:nvSpPr>
        <p:spPr>
          <a:xfrm>
            <a:off x="6643702" y="4143380"/>
            <a:ext cx="428628" cy="1077218"/>
          </a:xfrm>
          <a:prstGeom prst="rect">
            <a:avLst/>
          </a:prstGeom>
          <a:noFill/>
        </p:spPr>
        <p:txBody>
          <a:bodyPr wrap="square" rtlCol="0">
            <a:spAutoFit/>
          </a:bodyPr>
          <a:lstStyle/>
          <a:p>
            <a:r>
              <a:rPr lang="zh-CN" altLang="en-US" sz="1600" b="1" dirty="0" smtClean="0"/>
              <a:t>震荡阶段</a:t>
            </a:r>
            <a:endParaRPr lang="zh-CN" altLang="en-US" sz="1600" b="1" dirty="0"/>
          </a:p>
        </p:txBody>
      </p:sp>
      <p:sp>
        <p:nvSpPr>
          <p:cNvPr id="144" name="TextBox 143"/>
          <p:cNvSpPr txBox="1"/>
          <p:nvPr/>
        </p:nvSpPr>
        <p:spPr>
          <a:xfrm>
            <a:off x="7429520" y="4143380"/>
            <a:ext cx="428628" cy="1077218"/>
          </a:xfrm>
          <a:prstGeom prst="rect">
            <a:avLst/>
          </a:prstGeom>
          <a:noFill/>
        </p:spPr>
        <p:txBody>
          <a:bodyPr wrap="square" rtlCol="0">
            <a:spAutoFit/>
          </a:bodyPr>
          <a:lstStyle/>
          <a:p>
            <a:r>
              <a:rPr lang="zh-CN" altLang="en-US" sz="1600" b="1" dirty="0" smtClean="0"/>
              <a:t>规范阶段</a:t>
            </a:r>
            <a:endParaRPr lang="zh-CN" altLang="en-US" sz="1600" b="1" dirty="0"/>
          </a:p>
        </p:txBody>
      </p:sp>
      <p:sp>
        <p:nvSpPr>
          <p:cNvPr id="145" name="TextBox 144"/>
          <p:cNvSpPr txBox="1"/>
          <p:nvPr/>
        </p:nvSpPr>
        <p:spPr>
          <a:xfrm>
            <a:off x="8143900" y="4143380"/>
            <a:ext cx="428628" cy="1077218"/>
          </a:xfrm>
          <a:prstGeom prst="rect">
            <a:avLst/>
          </a:prstGeom>
          <a:noFill/>
        </p:spPr>
        <p:txBody>
          <a:bodyPr wrap="square" rtlCol="0">
            <a:spAutoFit/>
          </a:bodyPr>
          <a:lstStyle/>
          <a:p>
            <a:r>
              <a:rPr lang="zh-CN" altLang="en-US" sz="1600" b="1" dirty="0" smtClean="0"/>
              <a:t>辉煌阶段</a:t>
            </a:r>
            <a:endParaRPr lang="zh-CN" altLang="en-US" sz="1600" b="1" dirty="0"/>
          </a:p>
        </p:txBody>
      </p:sp>
      <p:sp>
        <p:nvSpPr>
          <p:cNvPr id="147" name="虚尾箭头 57"/>
          <p:cNvSpPr>
            <a:spLocks noChangeArrowheads="1"/>
          </p:cNvSpPr>
          <p:nvPr/>
        </p:nvSpPr>
        <p:spPr bwMode="auto">
          <a:xfrm>
            <a:off x="6286512" y="4286256"/>
            <a:ext cx="334962" cy="500063"/>
          </a:xfrm>
          <a:custGeom>
            <a:avLst/>
            <a:gdLst>
              <a:gd name="T0" fmla="*/ 321471 w 357188"/>
              <a:gd name="T1" fmla="*/ 0 h 500062"/>
              <a:gd name="T2" fmla="*/ 0 w 357188"/>
              <a:gd name="T3" fmla="*/ 250031 h 500062"/>
              <a:gd name="T4" fmla="*/ 321471 w 357188"/>
              <a:gd name="T5" fmla="*/ 500062 h 500062"/>
              <a:gd name="T6" fmla="*/ 642942 w 357188"/>
              <a:gd name="T7" fmla="*/ 250031 h 500062"/>
              <a:gd name="T8" fmla="*/ 17694720 60000 65536"/>
              <a:gd name="T9" fmla="*/ 11796480 60000 65536"/>
              <a:gd name="T10" fmla="*/ 5898240 60000 65536"/>
              <a:gd name="T11" fmla="*/ 0 60000 65536"/>
              <a:gd name="T12" fmla="*/ 55811 w 357188"/>
              <a:gd name="T13" fmla="*/ 125016 h 500062"/>
              <a:gd name="T14" fmla="*/ 267891 w 357188"/>
              <a:gd name="T15" fmla="*/ 375047 h 500062"/>
            </a:gdLst>
            <a:ahLst/>
            <a:cxnLst>
              <a:cxn ang="T8">
                <a:pos x="T0" y="T1"/>
              </a:cxn>
              <a:cxn ang="T9">
                <a:pos x="T2" y="T3"/>
              </a:cxn>
              <a:cxn ang="T10">
                <a:pos x="T4" y="T5"/>
              </a:cxn>
              <a:cxn ang="T11">
                <a:pos x="T6" y="T7"/>
              </a:cxn>
            </a:cxnLst>
            <a:rect l="T12" t="T13" r="T14" b="T15"/>
            <a:pathLst>
              <a:path w="357188" h="500062">
                <a:moveTo>
                  <a:pt x="0" y="125016"/>
                </a:moveTo>
                <a:lnTo>
                  <a:pt x="11162" y="125016"/>
                </a:lnTo>
                <a:lnTo>
                  <a:pt x="11162" y="375047"/>
                </a:lnTo>
                <a:lnTo>
                  <a:pt x="0" y="375047"/>
                </a:lnTo>
                <a:close/>
                <a:moveTo>
                  <a:pt x="22324" y="125016"/>
                </a:moveTo>
                <a:lnTo>
                  <a:pt x="44649" y="125016"/>
                </a:lnTo>
                <a:lnTo>
                  <a:pt x="44649" y="375047"/>
                </a:lnTo>
                <a:lnTo>
                  <a:pt x="22324" y="375047"/>
                </a:lnTo>
                <a:close/>
                <a:moveTo>
                  <a:pt x="55811" y="125016"/>
                </a:moveTo>
                <a:lnTo>
                  <a:pt x="178594" y="125016"/>
                </a:lnTo>
                <a:lnTo>
                  <a:pt x="178594" y="0"/>
                </a:lnTo>
                <a:lnTo>
                  <a:pt x="357188" y="250031"/>
                </a:lnTo>
                <a:lnTo>
                  <a:pt x="178594" y="500062"/>
                </a:lnTo>
                <a:lnTo>
                  <a:pt x="178594" y="375047"/>
                </a:lnTo>
                <a:lnTo>
                  <a:pt x="55811" y="375047"/>
                </a:lnTo>
                <a:close/>
              </a:path>
            </a:pathLst>
          </a:custGeom>
          <a:solidFill>
            <a:srgbClr val="336699"/>
          </a:solidFill>
          <a:ln w="9525">
            <a:no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楷体_GB2312"/>
            </a:endParaRPr>
          </a:p>
        </p:txBody>
      </p:sp>
      <p:sp>
        <p:nvSpPr>
          <p:cNvPr id="148" name="虚尾箭头 57"/>
          <p:cNvSpPr>
            <a:spLocks noChangeArrowheads="1"/>
          </p:cNvSpPr>
          <p:nvPr/>
        </p:nvSpPr>
        <p:spPr bwMode="auto">
          <a:xfrm>
            <a:off x="7072330" y="4357694"/>
            <a:ext cx="334962" cy="500063"/>
          </a:xfrm>
          <a:custGeom>
            <a:avLst/>
            <a:gdLst>
              <a:gd name="T0" fmla="*/ 321471 w 357188"/>
              <a:gd name="T1" fmla="*/ 0 h 500062"/>
              <a:gd name="T2" fmla="*/ 0 w 357188"/>
              <a:gd name="T3" fmla="*/ 250031 h 500062"/>
              <a:gd name="T4" fmla="*/ 321471 w 357188"/>
              <a:gd name="T5" fmla="*/ 500062 h 500062"/>
              <a:gd name="T6" fmla="*/ 642942 w 357188"/>
              <a:gd name="T7" fmla="*/ 250031 h 500062"/>
              <a:gd name="T8" fmla="*/ 17694720 60000 65536"/>
              <a:gd name="T9" fmla="*/ 11796480 60000 65536"/>
              <a:gd name="T10" fmla="*/ 5898240 60000 65536"/>
              <a:gd name="T11" fmla="*/ 0 60000 65536"/>
              <a:gd name="T12" fmla="*/ 55811 w 357188"/>
              <a:gd name="T13" fmla="*/ 125016 h 500062"/>
              <a:gd name="T14" fmla="*/ 267891 w 357188"/>
              <a:gd name="T15" fmla="*/ 375047 h 500062"/>
            </a:gdLst>
            <a:ahLst/>
            <a:cxnLst>
              <a:cxn ang="T8">
                <a:pos x="T0" y="T1"/>
              </a:cxn>
              <a:cxn ang="T9">
                <a:pos x="T2" y="T3"/>
              </a:cxn>
              <a:cxn ang="T10">
                <a:pos x="T4" y="T5"/>
              </a:cxn>
              <a:cxn ang="T11">
                <a:pos x="T6" y="T7"/>
              </a:cxn>
            </a:cxnLst>
            <a:rect l="T12" t="T13" r="T14" b="T15"/>
            <a:pathLst>
              <a:path w="357188" h="500062">
                <a:moveTo>
                  <a:pt x="0" y="125016"/>
                </a:moveTo>
                <a:lnTo>
                  <a:pt x="11162" y="125016"/>
                </a:lnTo>
                <a:lnTo>
                  <a:pt x="11162" y="375047"/>
                </a:lnTo>
                <a:lnTo>
                  <a:pt x="0" y="375047"/>
                </a:lnTo>
                <a:close/>
                <a:moveTo>
                  <a:pt x="22324" y="125016"/>
                </a:moveTo>
                <a:lnTo>
                  <a:pt x="44649" y="125016"/>
                </a:lnTo>
                <a:lnTo>
                  <a:pt x="44649" y="375047"/>
                </a:lnTo>
                <a:lnTo>
                  <a:pt x="22324" y="375047"/>
                </a:lnTo>
                <a:close/>
                <a:moveTo>
                  <a:pt x="55811" y="125016"/>
                </a:moveTo>
                <a:lnTo>
                  <a:pt x="178594" y="125016"/>
                </a:lnTo>
                <a:lnTo>
                  <a:pt x="178594" y="0"/>
                </a:lnTo>
                <a:lnTo>
                  <a:pt x="357188" y="250031"/>
                </a:lnTo>
                <a:lnTo>
                  <a:pt x="178594" y="500062"/>
                </a:lnTo>
                <a:lnTo>
                  <a:pt x="178594" y="375047"/>
                </a:lnTo>
                <a:lnTo>
                  <a:pt x="55811" y="375047"/>
                </a:lnTo>
                <a:close/>
              </a:path>
            </a:pathLst>
          </a:custGeom>
          <a:solidFill>
            <a:srgbClr val="336699"/>
          </a:solidFill>
          <a:ln w="9525">
            <a:no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楷体_GB2312"/>
            </a:endParaRPr>
          </a:p>
        </p:txBody>
      </p:sp>
      <p:sp>
        <p:nvSpPr>
          <p:cNvPr id="149" name="虚尾箭头 57"/>
          <p:cNvSpPr>
            <a:spLocks noChangeArrowheads="1"/>
          </p:cNvSpPr>
          <p:nvPr/>
        </p:nvSpPr>
        <p:spPr bwMode="auto">
          <a:xfrm>
            <a:off x="7858148" y="4357694"/>
            <a:ext cx="334962" cy="500063"/>
          </a:xfrm>
          <a:custGeom>
            <a:avLst/>
            <a:gdLst>
              <a:gd name="T0" fmla="*/ 321471 w 357188"/>
              <a:gd name="T1" fmla="*/ 0 h 500062"/>
              <a:gd name="T2" fmla="*/ 0 w 357188"/>
              <a:gd name="T3" fmla="*/ 250031 h 500062"/>
              <a:gd name="T4" fmla="*/ 321471 w 357188"/>
              <a:gd name="T5" fmla="*/ 500062 h 500062"/>
              <a:gd name="T6" fmla="*/ 642942 w 357188"/>
              <a:gd name="T7" fmla="*/ 250031 h 500062"/>
              <a:gd name="T8" fmla="*/ 17694720 60000 65536"/>
              <a:gd name="T9" fmla="*/ 11796480 60000 65536"/>
              <a:gd name="T10" fmla="*/ 5898240 60000 65536"/>
              <a:gd name="T11" fmla="*/ 0 60000 65536"/>
              <a:gd name="T12" fmla="*/ 55811 w 357188"/>
              <a:gd name="T13" fmla="*/ 125016 h 500062"/>
              <a:gd name="T14" fmla="*/ 267891 w 357188"/>
              <a:gd name="T15" fmla="*/ 375047 h 500062"/>
            </a:gdLst>
            <a:ahLst/>
            <a:cxnLst>
              <a:cxn ang="T8">
                <a:pos x="T0" y="T1"/>
              </a:cxn>
              <a:cxn ang="T9">
                <a:pos x="T2" y="T3"/>
              </a:cxn>
              <a:cxn ang="T10">
                <a:pos x="T4" y="T5"/>
              </a:cxn>
              <a:cxn ang="T11">
                <a:pos x="T6" y="T7"/>
              </a:cxn>
            </a:cxnLst>
            <a:rect l="T12" t="T13" r="T14" b="T15"/>
            <a:pathLst>
              <a:path w="357188" h="500062">
                <a:moveTo>
                  <a:pt x="0" y="125016"/>
                </a:moveTo>
                <a:lnTo>
                  <a:pt x="11162" y="125016"/>
                </a:lnTo>
                <a:lnTo>
                  <a:pt x="11162" y="375047"/>
                </a:lnTo>
                <a:lnTo>
                  <a:pt x="0" y="375047"/>
                </a:lnTo>
                <a:close/>
                <a:moveTo>
                  <a:pt x="22324" y="125016"/>
                </a:moveTo>
                <a:lnTo>
                  <a:pt x="44649" y="125016"/>
                </a:lnTo>
                <a:lnTo>
                  <a:pt x="44649" y="375047"/>
                </a:lnTo>
                <a:lnTo>
                  <a:pt x="22324" y="375047"/>
                </a:lnTo>
                <a:close/>
                <a:moveTo>
                  <a:pt x="55811" y="125016"/>
                </a:moveTo>
                <a:lnTo>
                  <a:pt x="178594" y="125016"/>
                </a:lnTo>
                <a:lnTo>
                  <a:pt x="178594" y="0"/>
                </a:lnTo>
                <a:lnTo>
                  <a:pt x="357188" y="250031"/>
                </a:lnTo>
                <a:lnTo>
                  <a:pt x="178594" y="500062"/>
                </a:lnTo>
                <a:lnTo>
                  <a:pt x="178594" y="375047"/>
                </a:lnTo>
                <a:lnTo>
                  <a:pt x="55811" y="375047"/>
                </a:lnTo>
                <a:close/>
              </a:path>
            </a:pathLst>
          </a:custGeom>
          <a:solidFill>
            <a:srgbClr val="336699"/>
          </a:solidFill>
          <a:ln w="9525">
            <a:no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楷体_GB231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0"/>
          <p:cNvSpPr txBox="1">
            <a:spLocks/>
          </p:cNvSpPr>
          <p:nvPr/>
        </p:nvSpPr>
        <p:spPr bwMode="auto">
          <a:xfrm>
            <a:off x="214282" y="785794"/>
            <a:ext cx="9215502"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a:t>
            </a:r>
            <a:r>
              <a:rPr lang="zh-CN" altLang="en-US" sz="2400" b="1" kern="0" dirty="0" smtClean="0">
                <a:solidFill>
                  <a:schemeClr val="tx2"/>
                </a:solidFill>
                <a:latin typeface="Times New Roman" pitchFamily="18" charset="0"/>
                <a:cs typeface="Times New Roman" pitchFamily="18" charset="0"/>
              </a:rPr>
              <a:t>三</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阶段：</a:t>
            </a:r>
            <a:r>
              <a:rPr lang="zh-CN" altLang="en-US" sz="2400" b="1" kern="0" dirty="0" smtClean="0">
                <a:solidFill>
                  <a:schemeClr val="tx2"/>
                </a:solidFill>
                <a:latin typeface="Times New Roman" pitchFamily="18" charset="0"/>
                <a:cs typeface="Times New Roman" pitchFamily="18" charset="0"/>
              </a:rPr>
              <a:t>执行</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如何建立常态化的沟通机制</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沟通管理</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357298"/>
            <a:ext cx="4357718" cy="400110"/>
          </a:xfrm>
          <a:prstGeom prst="rect">
            <a:avLst/>
          </a:prstGeom>
          <a:noFill/>
        </p:spPr>
        <p:txBody>
          <a:bodyPr wrap="square" rtlCol="0">
            <a:spAutoFit/>
          </a:bodyPr>
          <a:lstStyle/>
          <a:p>
            <a:r>
              <a:rPr lang="en-US" sz="2000" b="1" dirty="0" smtClean="0"/>
              <a:t>1. 1 </a:t>
            </a:r>
            <a:r>
              <a:rPr lang="zh-CN" altLang="en-US" sz="2000" b="1" dirty="0" smtClean="0"/>
              <a:t>什么是项目沟通管理</a:t>
            </a:r>
            <a:endParaRPr lang="zh-CN" altLang="en-US" sz="2000" dirty="0"/>
          </a:p>
        </p:txBody>
      </p:sp>
      <p:grpSp>
        <p:nvGrpSpPr>
          <p:cNvPr id="19" name="Group 16"/>
          <p:cNvGrpSpPr>
            <a:grpSpLocks/>
          </p:cNvGrpSpPr>
          <p:nvPr/>
        </p:nvGrpSpPr>
        <p:grpSpPr bwMode="auto">
          <a:xfrm>
            <a:off x="357158" y="2000240"/>
            <a:ext cx="2890495" cy="2000264"/>
            <a:chOff x="576" y="1852"/>
            <a:chExt cx="1446" cy="2078"/>
          </a:xfrm>
        </p:grpSpPr>
        <p:sp>
          <p:nvSpPr>
            <p:cNvPr id="20" name="AutoShape 17"/>
            <p:cNvSpPr>
              <a:spLocks noChangeArrowheads="1"/>
            </p:cNvSpPr>
            <p:nvPr/>
          </p:nvSpPr>
          <p:spPr bwMode="auto">
            <a:xfrm>
              <a:off x="576" y="1942"/>
              <a:ext cx="1446" cy="1988"/>
            </a:xfrm>
            <a:prstGeom prst="roundRect">
              <a:avLst>
                <a:gd name="adj" fmla="val 4690"/>
              </a:avLst>
            </a:prstGeom>
            <a:noFill/>
            <a:ln w="57150">
              <a:solidFill>
                <a:srgbClr val="99CC0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sp>
          <p:nvSpPr>
            <p:cNvPr id="21" name="AutoShape 18"/>
            <p:cNvSpPr>
              <a:spLocks noChangeArrowheads="1"/>
            </p:cNvSpPr>
            <p:nvPr/>
          </p:nvSpPr>
          <p:spPr bwMode="gray">
            <a:xfrm>
              <a:off x="712" y="1852"/>
              <a:ext cx="1170" cy="182"/>
            </a:xfrm>
            <a:prstGeom prst="roundRect">
              <a:avLst>
                <a:gd name="adj" fmla="val 50000"/>
              </a:avLst>
            </a:prstGeom>
            <a:gradFill rotWithShape="1">
              <a:gsLst>
                <a:gs pos="0">
                  <a:srgbClr val="99CC00">
                    <a:gamma/>
                    <a:shade val="38824"/>
                    <a:invGamma/>
                  </a:srgbClr>
                </a:gs>
                <a:gs pos="50000">
                  <a:srgbClr val="99CC00"/>
                </a:gs>
                <a:gs pos="100000">
                  <a:srgbClr val="99CC00">
                    <a:gamma/>
                    <a:shade val="38824"/>
                    <a:invGamma/>
                  </a:srgbClr>
                </a:gs>
              </a:gsLst>
              <a:lin ang="5400000" scaled="1"/>
            </a:gradFill>
            <a:ln w="9525">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sp>
          <p:nvSpPr>
            <p:cNvPr id="22" name="AutoShape 19"/>
            <p:cNvSpPr>
              <a:spLocks noChangeArrowheads="1"/>
            </p:cNvSpPr>
            <p:nvPr/>
          </p:nvSpPr>
          <p:spPr bwMode="auto">
            <a:xfrm flipH="1">
              <a:off x="1773" y="1898"/>
              <a:ext cx="45" cy="90"/>
            </a:xfrm>
            <a:prstGeom prst="octagon">
              <a:avLst>
                <a:gd name="adj" fmla="val 29287"/>
              </a:avLst>
            </a:prstGeom>
            <a:solidFill>
              <a:srgbClr val="FFFFFF"/>
            </a:solidFill>
            <a:ln w="9525">
              <a:no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sp>
          <p:nvSpPr>
            <p:cNvPr id="23" name="AutoShape 20"/>
            <p:cNvSpPr>
              <a:spLocks noChangeArrowheads="1"/>
            </p:cNvSpPr>
            <p:nvPr/>
          </p:nvSpPr>
          <p:spPr bwMode="auto">
            <a:xfrm flipH="1">
              <a:off x="776" y="1898"/>
              <a:ext cx="46" cy="90"/>
            </a:xfrm>
            <a:prstGeom prst="octagon">
              <a:avLst>
                <a:gd name="adj" fmla="val 29287"/>
              </a:avLst>
            </a:prstGeom>
            <a:solidFill>
              <a:srgbClr val="FFFFFF"/>
            </a:solidFill>
            <a:ln w="9525">
              <a:no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grpSp>
      <p:sp>
        <p:nvSpPr>
          <p:cNvPr id="24" name="矩形 23"/>
          <p:cNvSpPr/>
          <p:nvPr/>
        </p:nvSpPr>
        <p:spPr>
          <a:xfrm>
            <a:off x="500034" y="2285992"/>
            <a:ext cx="2643206" cy="1569660"/>
          </a:xfrm>
          <a:prstGeom prst="rect">
            <a:avLst/>
          </a:prstGeom>
        </p:spPr>
        <p:txBody>
          <a:bodyPr wrap="square">
            <a:spAutoFit/>
          </a:bodyPr>
          <a:lstStyle/>
          <a:p>
            <a:pPr>
              <a:lnSpc>
                <a:spcPct val="150000"/>
              </a:lnSpc>
            </a:pPr>
            <a:r>
              <a:rPr lang="zh-CN" altLang="en-US" sz="1600" b="1" dirty="0" smtClean="0"/>
              <a:t>项目沟通管理定义：识别为确保项目信息及时且恰当地生成、收集、发布、存储并最终处置所需的各过程。</a:t>
            </a:r>
          </a:p>
        </p:txBody>
      </p:sp>
      <p:grpSp>
        <p:nvGrpSpPr>
          <p:cNvPr id="25" name="Group 39"/>
          <p:cNvGrpSpPr>
            <a:grpSpLocks/>
          </p:cNvGrpSpPr>
          <p:nvPr/>
        </p:nvGrpSpPr>
        <p:grpSpPr bwMode="auto">
          <a:xfrm>
            <a:off x="3500430" y="2428868"/>
            <a:ext cx="5357241" cy="1571636"/>
            <a:chOff x="2245" y="1979"/>
            <a:chExt cx="3476" cy="912"/>
          </a:xfrm>
        </p:grpSpPr>
        <p:sp>
          <p:nvSpPr>
            <p:cNvPr id="26" name="Oval 35"/>
            <p:cNvSpPr>
              <a:spLocks noChangeArrowheads="1"/>
            </p:cNvSpPr>
            <p:nvPr/>
          </p:nvSpPr>
          <p:spPr bwMode="gray">
            <a:xfrm>
              <a:off x="3016" y="2478"/>
              <a:ext cx="608" cy="413"/>
            </a:xfrm>
            <a:prstGeom prst="ellipse">
              <a:avLst/>
            </a:prstGeom>
            <a:gradFill rotWithShape="1">
              <a:gsLst>
                <a:gs pos="0">
                  <a:srgbClr val="009999"/>
                </a:gs>
                <a:gs pos="50000">
                  <a:srgbClr val="C9E9E9"/>
                </a:gs>
                <a:gs pos="100000">
                  <a:srgbClr val="009999"/>
                </a:gs>
              </a:gsLst>
              <a:lin ang="5400000" scaled="1"/>
            </a:gradFill>
            <a:ln w="12700" algn="ctr">
              <a:solidFill>
                <a:srgbClr val="FFFFFF"/>
              </a:solidFill>
              <a:round/>
              <a:headEnd/>
              <a:tailEnd/>
            </a:ln>
          </p:spPr>
          <p:txBody>
            <a:bodyPr wrap="none" anchor="ctr"/>
            <a:lstStyle/>
            <a:p>
              <a:pPr algn="ctr">
                <a:defRPr/>
              </a:pPr>
              <a:r>
                <a:rPr lang="zh-CN" altLang="en-US" sz="1600" b="1" dirty="0" smtClean="0">
                  <a:solidFill>
                    <a:srgbClr val="000000"/>
                  </a:solidFill>
                  <a:latin typeface="+mn-ea"/>
                  <a:ea typeface="+mn-ea"/>
                </a:rPr>
                <a:t>报告绩效</a:t>
              </a:r>
              <a:endParaRPr lang="zh-CN" altLang="en-US" sz="1600" b="1" dirty="0">
                <a:solidFill>
                  <a:srgbClr val="000000"/>
                </a:solidFill>
                <a:latin typeface="+mn-ea"/>
                <a:ea typeface="+mn-ea"/>
              </a:endParaRPr>
            </a:p>
          </p:txBody>
        </p:sp>
        <p:sp>
          <p:nvSpPr>
            <p:cNvPr id="27" name="Oval 33"/>
            <p:cNvSpPr>
              <a:spLocks noChangeArrowheads="1"/>
            </p:cNvSpPr>
            <p:nvPr/>
          </p:nvSpPr>
          <p:spPr bwMode="gray">
            <a:xfrm>
              <a:off x="2608" y="2251"/>
              <a:ext cx="607" cy="414"/>
            </a:xfrm>
            <a:prstGeom prst="ellipse">
              <a:avLst/>
            </a:prstGeom>
            <a:gradFill rotWithShape="1">
              <a:gsLst>
                <a:gs pos="0">
                  <a:srgbClr val="009999"/>
                </a:gs>
                <a:gs pos="50000">
                  <a:srgbClr val="C9E9E9"/>
                </a:gs>
                <a:gs pos="100000">
                  <a:srgbClr val="009999"/>
                </a:gs>
              </a:gsLst>
              <a:lin ang="5400000" scaled="1"/>
            </a:gradFill>
            <a:ln w="12700" algn="ctr">
              <a:solidFill>
                <a:srgbClr val="FFFFFF"/>
              </a:solidFill>
              <a:round/>
              <a:headEnd/>
              <a:tailEnd/>
            </a:ln>
          </p:spPr>
          <p:txBody>
            <a:bodyPr wrap="none" anchor="ctr"/>
            <a:lstStyle/>
            <a:p>
              <a:pPr algn="ctr">
                <a:defRPr/>
              </a:pPr>
              <a:r>
                <a:rPr lang="zh-CN" altLang="en-US" sz="1600" b="1" dirty="0" smtClean="0">
                  <a:solidFill>
                    <a:srgbClr val="000000"/>
                  </a:solidFill>
                  <a:latin typeface="+mn-ea"/>
                  <a:ea typeface="+mn-ea"/>
                </a:rPr>
                <a:t>信息发布</a:t>
              </a:r>
              <a:endParaRPr lang="zh-CN" altLang="en-US" sz="1600" b="1" dirty="0">
                <a:solidFill>
                  <a:srgbClr val="000000"/>
                </a:solidFill>
                <a:latin typeface="+mn-ea"/>
                <a:ea typeface="+mn-ea"/>
              </a:endParaRPr>
            </a:p>
          </p:txBody>
        </p:sp>
        <p:sp>
          <p:nvSpPr>
            <p:cNvPr id="29" name="Oval 19"/>
            <p:cNvSpPr>
              <a:spLocks noChangeArrowheads="1"/>
            </p:cNvSpPr>
            <p:nvPr/>
          </p:nvSpPr>
          <p:spPr bwMode="gray">
            <a:xfrm>
              <a:off x="2245" y="1979"/>
              <a:ext cx="607" cy="413"/>
            </a:xfrm>
            <a:prstGeom prst="ellipse">
              <a:avLst/>
            </a:prstGeom>
            <a:gradFill rotWithShape="1">
              <a:gsLst>
                <a:gs pos="0">
                  <a:srgbClr val="009999"/>
                </a:gs>
                <a:gs pos="50000">
                  <a:srgbClr val="C9E9E9"/>
                </a:gs>
                <a:gs pos="100000">
                  <a:srgbClr val="009999"/>
                </a:gs>
              </a:gsLst>
              <a:lin ang="5400000" scaled="1"/>
            </a:gradFill>
            <a:ln w="12700" algn="ctr">
              <a:solidFill>
                <a:srgbClr val="FFFFFF"/>
              </a:solidFill>
              <a:round/>
              <a:headEnd/>
              <a:tailEnd/>
            </a:ln>
          </p:spPr>
          <p:txBody>
            <a:bodyPr wrap="none" anchor="ctr"/>
            <a:lstStyle/>
            <a:p>
              <a:pPr algn="ctr">
                <a:defRPr/>
              </a:pPr>
              <a:r>
                <a:rPr lang="zh-CN" altLang="en-US" sz="1600" b="1" dirty="0" smtClean="0">
                  <a:solidFill>
                    <a:srgbClr val="000000"/>
                  </a:solidFill>
                  <a:latin typeface="+mn-ea"/>
                  <a:ea typeface="+mn-ea"/>
                </a:rPr>
                <a:t>沟通规划</a:t>
              </a:r>
              <a:endParaRPr lang="zh-CN" altLang="en-US" sz="1600" b="1" dirty="0">
                <a:solidFill>
                  <a:srgbClr val="000000"/>
                </a:solidFill>
                <a:latin typeface="+mn-ea"/>
                <a:ea typeface="+mn-ea"/>
              </a:endParaRPr>
            </a:p>
          </p:txBody>
        </p:sp>
        <p:sp>
          <p:nvSpPr>
            <p:cNvPr id="30" name="Text Box 27"/>
            <p:cNvSpPr txBox="1">
              <a:spLocks noChangeArrowheads="1"/>
            </p:cNvSpPr>
            <p:nvPr/>
          </p:nvSpPr>
          <p:spPr bwMode="auto">
            <a:xfrm>
              <a:off x="2744" y="2024"/>
              <a:ext cx="2066" cy="185"/>
            </a:xfrm>
            <a:prstGeom prst="rect">
              <a:avLst/>
            </a:prstGeom>
            <a:noFill/>
            <a:ln w="9525" algn="ctr">
              <a:noFill/>
              <a:prstDash val="dash"/>
              <a:miter lim="800000"/>
              <a:headEnd/>
              <a:tailEnd/>
            </a:ln>
          </p:spPr>
          <p:txBody>
            <a:bodyPr wrap="square" lIns="36000" tIns="36000" rIns="36000" bIns="36000">
              <a:spAutoFit/>
            </a:bodyPr>
            <a:lstStyle/>
            <a:p>
              <a:pPr algn="ctr">
                <a:spcBef>
                  <a:spcPct val="50000"/>
                </a:spcBef>
                <a:buClr>
                  <a:schemeClr val="folHlink"/>
                </a:buClr>
                <a:buFont typeface="Wingdings" pitchFamily="2" charset="2"/>
                <a:buChar char="n"/>
                <a:defRPr/>
              </a:pPr>
              <a:r>
                <a:rPr lang="zh-CN" altLang="en-US" sz="1600" dirty="0" smtClean="0">
                  <a:solidFill>
                    <a:srgbClr val="002060"/>
                  </a:solidFill>
                  <a:latin typeface="+mn-ea"/>
                  <a:ea typeface="+mn-ea"/>
                </a:rPr>
                <a:t>识别干系人；制定沟通计划表</a:t>
              </a:r>
              <a:endParaRPr lang="zh-CN" altLang="en-US" sz="1600" dirty="0">
                <a:solidFill>
                  <a:srgbClr val="002060"/>
                </a:solidFill>
                <a:latin typeface="+mn-ea"/>
                <a:ea typeface="+mn-ea"/>
              </a:endParaRPr>
            </a:p>
          </p:txBody>
        </p:sp>
        <p:sp>
          <p:nvSpPr>
            <p:cNvPr id="31" name="Rectangle 28"/>
            <p:cNvSpPr>
              <a:spLocks noChangeArrowheads="1"/>
            </p:cNvSpPr>
            <p:nvPr/>
          </p:nvSpPr>
          <p:spPr bwMode="auto">
            <a:xfrm>
              <a:off x="3404" y="2297"/>
              <a:ext cx="1845" cy="185"/>
            </a:xfrm>
            <a:prstGeom prst="rect">
              <a:avLst/>
            </a:prstGeom>
            <a:noFill/>
            <a:ln w="9525" algn="ctr">
              <a:noFill/>
              <a:prstDash val="dash"/>
              <a:miter lim="800000"/>
              <a:headEnd/>
              <a:tailEnd/>
            </a:ln>
          </p:spPr>
          <p:txBody>
            <a:bodyPr wrap="square" lIns="36000" tIns="36000" rIns="36000" bIns="36000">
              <a:spAutoFit/>
            </a:bodyPr>
            <a:lstStyle/>
            <a:p>
              <a:pPr eaLnBrk="0" hangingPunct="0">
                <a:buClr>
                  <a:schemeClr val="folHlink"/>
                </a:buClr>
                <a:buFont typeface="Wingdings" pitchFamily="2" charset="2"/>
                <a:buChar char="n"/>
                <a:defRPr/>
              </a:pPr>
              <a:r>
                <a:rPr lang="zh-CN" altLang="en-US" sz="1600" dirty="0" smtClean="0">
                  <a:solidFill>
                    <a:srgbClr val="002060"/>
                  </a:solidFill>
                  <a:latin typeface="+mn-ea"/>
                  <a:ea typeface="+mn-ea"/>
                </a:rPr>
                <a:t>沟通工具、沟通技巧的运用</a:t>
              </a:r>
              <a:endParaRPr lang="zh-CN" altLang="en-US" sz="1600" dirty="0">
                <a:solidFill>
                  <a:srgbClr val="002060"/>
                </a:solidFill>
                <a:latin typeface="+mn-ea"/>
                <a:ea typeface="+mn-ea"/>
              </a:endParaRPr>
            </a:p>
          </p:txBody>
        </p:sp>
        <p:sp>
          <p:nvSpPr>
            <p:cNvPr id="32" name="Rectangle 29"/>
            <p:cNvSpPr>
              <a:spLocks noChangeArrowheads="1"/>
            </p:cNvSpPr>
            <p:nvPr/>
          </p:nvSpPr>
          <p:spPr bwMode="auto">
            <a:xfrm>
              <a:off x="3770" y="2612"/>
              <a:ext cx="1951" cy="185"/>
            </a:xfrm>
            <a:prstGeom prst="rect">
              <a:avLst/>
            </a:prstGeom>
            <a:noFill/>
            <a:ln w="9525" algn="ctr">
              <a:noFill/>
              <a:prstDash val="dash"/>
              <a:miter lim="800000"/>
              <a:headEnd/>
              <a:tailEnd/>
            </a:ln>
          </p:spPr>
          <p:txBody>
            <a:bodyPr lIns="36000" tIns="36000" rIns="36000" bIns="36000">
              <a:spAutoFit/>
            </a:bodyPr>
            <a:lstStyle/>
            <a:p>
              <a:pPr eaLnBrk="0" hangingPunct="0">
                <a:buClr>
                  <a:schemeClr val="folHlink"/>
                </a:buClr>
                <a:buFont typeface="Wingdings" pitchFamily="2" charset="2"/>
                <a:buChar char="n"/>
                <a:defRPr/>
              </a:pPr>
              <a:r>
                <a:rPr lang="zh-CN" altLang="en-US" sz="1600" dirty="0" smtClean="0">
                  <a:solidFill>
                    <a:srgbClr val="002060"/>
                  </a:solidFill>
                  <a:latin typeface="+mn-ea"/>
                </a:rPr>
                <a:t>干系人期望管理</a:t>
              </a:r>
              <a:endParaRPr lang="zh-CN" altLang="en-US" sz="1600" dirty="0">
                <a:solidFill>
                  <a:srgbClr val="002060"/>
                </a:solidFill>
                <a:latin typeface="+mn-ea"/>
                <a:ea typeface="+mn-ea"/>
              </a:endParaRPr>
            </a:p>
          </p:txBody>
        </p:sp>
      </p:grpSp>
      <p:sp>
        <p:nvSpPr>
          <p:cNvPr id="33" name="TextBox 32"/>
          <p:cNvSpPr txBox="1"/>
          <p:nvPr/>
        </p:nvSpPr>
        <p:spPr>
          <a:xfrm>
            <a:off x="3500430" y="2071678"/>
            <a:ext cx="2786082" cy="338554"/>
          </a:xfrm>
          <a:prstGeom prst="rect">
            <a:avLst/>
          </a:prstGeom>
          <a:noFill/>
        </p:spPr>
        <p:txBody>
          <a:bodyPr wrap="square" rtlCol="0">
            <a:spAutoFit/>
          </a:bodyPr>
          <a:lstStyle/>
          <a:p>
            <a:r>
              <a:rPr lang="zh-CN" altLang="en-US" sz="1600" b="1" dirty="0" smtClean="0"/>
              <a:t>沟通管理过程包括：</a:t>
            </a:r>
            <a:endParaRPr lang="zh-CN" altLang="en-US" sz="1600" b="1" dirty="0"/>
          </a:p>
        </p:txBody>
      </p:sp>
      <p:sp>
        <p:nvSpPr>
          <p:cNvPr id="34" name="Freeform 8"/>
          <p:cNvSpPr>
            <a:spLocks/>
          </p:cNvSpPr>
          <p:nvPr/>
        </p:nvSpPr>
        <p:spPr bwMode="auto">
          <a:xfrm>
            <a:off x="3286116" y="2000240"/>
            <a:ext cx="5211763" cy="268288"/>
          </a:xfrm>
          <a:custGeom>
            <a:avLst/>
            <a:gdLst>
              <a:gd name="T0" fmla="*/ 440886781 w 4506"/>
              <a:gd name="T1" fmla="*/ 0 h 380"/>
              <a:gd name="T2" fmla="*/ 0 w 4506"/>
              <a:gd name="T3" fmla="*/ 202652797 h 380"/>
              <a:gd name="T4" fmla="*/ 440886781 w 4506"/>
              <a:gd name="T5" fmla="*/ 202652797 h 380"/>
              <a:gd name="T6" fmla="*/ 0 w 4506"/>
              <a:gd name="T7" fmla="*/ 202652797 h 380"/>
              <a:gd name="T8" fmla="*/ 0 60000 65536"/>
              <a:gd name="T9" fmla="*/ 0 60000 65536"/>
              <a:gd name="T10" fmla="*/ 0 60000 65536"/>
              <a:gd name="T11" fmla="*/ 0 60000 65536"/>
              <a:gd name="T12" fmla="*/ 0 w 4506"/>
              <a:gd name="T13" fmla="*/ 0 h 380"/>
              <a:gd name="T14" fmla="*/ 4506 w 4506"/>
              <a:gd name="T15" fmla="*/ 380 h 380"/>
            </a:gdLst>
            <a:ahLst/>
            <a:cxnLst>
              <a:cxn ang="T8">
                <a:pos x="T0" y="T1"/>
              </a:cxn>
              <a:cxn ang="T9">
                <a:pos x="T2" y="T3"/>
              </a:cxn>
              <a:cxn ang="T10">
                <a:pos x="T4" y="T5"/>
              </a:cxn>
              <a:cxn ang="T11">
                <a:pos x="T6" y="T7"/>
              </a:cxn>
            </a:cxnLst>
            <a:rect l="T12" t="T13" r="T14" b="T15"/>
            <a:pathLst>
              <a:path w="4506" h="380">
                <a:moveTo>
                  <a:pt x="4506" y="0"/>
                </a:moveTo>
                <a:lnTo>
                  <a:pt x="0" y="5"/>
                </a:lnTo>
                <a:lnTo>
                  <a:pt x="146" y="194"/>
                </a:lnTo>
                <a:lnTo>
                  <a:pt x="0" y="380"/>
                </a:lnTo>
              </a:path>
            </a:pathLst>
          </a:custGeom>
          <a:noFill/>
          <a:ln w="31750">
            <a:solidFill>
              <a:srgbClr val="99FF33"/>
            </a:solidFill>
            <a:round/>
            <a:headEnd/>
            <a:tailEnd/>
          </a:ln>
        </p:spPr>
        <p:txBody>
          <a:bodyPr lIns="0" tIns="0" rIns="0" bIns="0" anchor="ctr">
            <a:spAutoFit/>
          </a:bodyPr>
          <a:lstStyle/>
          <a:p>
            <a:pPr fontAlgn="auto">
              <a:lnSpc>
                <a:spcPct val="97000"/>
              </a:lnSpc>
              <a:spcBef>
                <a:spcPts val="0"/>
              </a:spcBef>
              <a:spcAft>
                <a:spcPts val="0"/>
              </a:spcAft>
              <a:defRPr/>
            </a:pPr>
            <a:endParaRPr lang="zh-CN" altLang="en-US" b="1">
              <a:solidFill>
                <a:srgbClr val="4D4D4D"/>
              </a:solidFill>
              <a:latin typeface="+mn-ea"/>
              <a:ea typeface="+mn-ea"/>
            </a:endParaRPr>
          </a:p>
        </p:txBody>
      </p:sp>
      <p:sp>
        <p:nvSpPr>
          <p:cNvPr id="35" name="TextBox 34"/>
          <p:cNvSpPr txBox="1"/>
          <p:nvPr/>
        </p:nvSpPr>
        <p:spPr>
          <a:xfrm>
            <a:off x="357158" y="4143380"/>
            <a:ext cx="4357718" cy="400110"/>
          </a:xfrm>
          <a:prstGeom prst="rect">
            <a:avLst/>
          </a:prstGeom>
          <a:noFill/>
        </p:spPr>
        <p:txBody>
          <a:bodyPr wrap="square" rtlCol="0">
            <a:spAutoFit/>
          </a:bodyPr>
          <a:lstStyle/>
          <a:p>
            <a:r>
              <a:rPr lang="en-US" sz="2000" b="1" dirty="0" smtClean="0"/>
              <a:t>1. 2 </a:t>
            </a:r>
            <a:r>
              <a:rPr lang="zh-CN" altLang="en-US" sz="2000" b="1" dirty="0" smtClean="0"/>
              <a:t>项目组的内外沟通</a:t>
            </a:r>
            <a:endParaRPr lang="zh-CN" altLang="en-US" sz="2000" dirty="0"/>
          </a:p>
        </p:txBody>
      </p:sp>
      <p:grpSp>
        <p:nvGrpSpPr>
          <p:cNvPr id="36" name="圆角矩形 4"/>
          <p:cNvGrpSpPr>
            <a:grpSpLocks/>
          </p:cNvGrpSpPr>
          <p:nvPr/>
        </p:nvGrpSpPr>
        <p:grpSpPr bwMode="auto">
          <a:xfrm>
            <a:off x="0" y="4643446"/>
            <a:ext cx="4572000" cy="2000264"/>
            <a:chOff x="323" y="1190"/>
            <a:chExt cx="2365" cy="2688"/>
          </a:xfrm>
        </p:grpSpPr>
        <p:pic>
          <p:nvPicPr>
            <p:cNvPr id="40" name="圆角矩形 4"/>
            <p:cNvPicPr>
              <a:picLocks noChangeArrowheads="1"/>
            </p:cNvPicPr>
            <p:nvPr/>
          </p:nvPicPr>
          <p:blipFill>
            <a:blip r:embed="rId2"/>
            <a:srcRect/>
            <a:stretch>
              <a:fillRect/>
            </a:stretch>
          </p:blipFill>
          <p:spPr bwMode="auto">
            <a:xfrm>
              <a:off x="323" y="1190"/>
              <a:ext cx="2365" cy="2688"/>
            </a:xfrm>
            <a:prstGeom prst="rect">
              <a:avLst/>
            </a:prstGeom>
            <a:noFill/>
            <a:ln w="9525">
              <a:noFill/>
              <a:miter lim="800000"/>
              <a:headEnd/>
              <a:tailEnd/>
            </a:ln>
          </p:spPr>
        </p:pic>
        <p:sp>
          <p:nvSpPr>
            <p:cNvPr id="42" name="Text Box 6"/>
            <p:cNvSpPr txBox="1">
              <a:spLocks noChangeArrowheads="1"/>
            </p:cNvSpPr>
            <p:nvPr/>
          </p:nvSpPr>
          <p:spPr bwMode="auto">
            <a:xfrm>
              <a:off x="472" y="1327"/>
              <a:ext cx="2071" cy="2386"/>
            </a:xfrm>
            <a:prstGeom prst="rect">
              <a:avLst/>
            </a:prstGeom>
            <a:noFill/>
            <a:ln w="9525">
              <a:noFill/>
              <a:miter lim="800000"/>
              <a:headEnd/>
              <a:tailEnd/>
            </a:ln>
          </p:spPr>
          <p:txBody>
            <a:bodyPr wrap="none" anchor="ctr"/>
            <a:lstStyle/>
            <a:p>
              <a:pPr algn="ctr"/>
              <a:endParaRPr lang="zh-CN" altLang="en-US" sz="2400"/>
            </a:p>
          </p:txBody>
        </p:sp>
      </p:grpSp>
      <p:grpSp>
        <p:nvGrpSpPr>
          <p:cNvPr id="43" name="圆角矩形 4"/>
          <p:cNvGrpSpPr>
            <a:grpSpLocks/>
          </p:cNvGrpSpPr>
          <p:nvPr/>
        </p:nvGrpSpPr>
        <p:grpSpPr bwMode="auto">
          <a:xfrm>
            <a:off x="4214810" y="4643446"/>
            <a:ext cx="4929190" cy="2000264"/>
            <a:chOff x="323" y="1190"/>
            <a:chExt cx="2365" cy="2688"/>
          </a:xfrm>
        </p:grpSpPr>
        <p:pic>
          <p:nvPicPr>
            <p:cNvPr id="45" name="圆角矩形 4"/>
            <p:cNvPicPr>
              <a:picLocks noChangeArrowheads="1"/>
            </p:cNvPicPr>
            <p:nvPr/>
          </p:nvPicPr>
          <p:blipFill>
            <a:blip r:embed="rId2"/>
            <a:srcRect/>
            <a:stretch>
              <a:fillRect/>
            </a:stretch>
          </p:blipFill>
          <p:spPr bwMode="auto">
            <a:xfrm>
              <a:off x="323" y="1190"/>
              <a:ext cx="2365" cy="2688"/>
            </a:xfrm>
            <a:prstGeom prst="rect">
              <a:avLst/>
            </a:prstGeom>
            <a:noFill/>
            <a:ln w="9525">
              <a:noFill/>
              <a:miter lim="800000"/>
              <a:headEnd/>
              <a:tailEnd/>
            </a:ln>
          </p:spPr>
        </p:pic>
        <p:sp>
          <p:nvSpPr>
            <p:cNvPr id="46" name="Text Box 6"/>
            <p:cNvSpPr txBox="1">
              <a:spLocks noChangeArrowheads="1"/>
            </p:cNvSpPr>
            <p:nvPr/>
          </p:nvSpPr>
          <p:spPr bwMode="auto">
            <a:xfrm>
              <a:off x="472" y="1327"/>
              <a:ext cx="2071" cy="2386"/>
            </a:xfrm>
            <a:prstGeom prst="rect">
              <a:avLst/>
            </a:prstGeom>
            <a:noFill/>
            <a:ln w="9525">
              <a:noFill/>
              <a:miter lim="800000"/>
              <a:headEnd/>
              <a:tailEnd/>
            </a:ln>
          </p:spPr>
          <p:txBody>
            <a:bodyPr wrap="none" anchor="ctr"/>
            <a:lstStyle/>
            <a:p>
              <a:pPr algn="ctr"/>
              <a:endParaRPr lang="zh-CN" altLang="en-US" sz="2400"/>
            </a:p>
          </p:txBody>
        </p:sp>
      </p:grpSp>
      <p:sp>
        <p:nvSpPr>
          <p:cNvPr id="47" name="AutoShape 19"/>
          <p:cNvSpPr>
            <a:spLocks noChangeArrowheads="1"/>
          </p:cNvSpPr>
          <p:nvPr/>
        </p:nvSpPr>
        <p:spPr bwMode="auto">
          <a:xfrm>
            <a:off x="414319" y="4552968"/>
            <a:ext cx="3767137" cy="457200"/>
          </a:xfrm>
          <a:prstGeom prst="roundRect">
            <a:avLst>
              <a:gd name="adj" fmla="val 50000"/>
            </a:avLst>
          </a:prstGeom>
          <a:solidFill>
            <a:srgbClr val="FFFFFF"/>
          </a:solidFill>
          <a:ln w="9525">
            <a:noFill/>
            <a:round/>
            <a:headEnd/>
            <a:tailEnd/>
          </a:ln>
          <a:effectLst>
            <a:outerShdw dist="81320" dir="3080412" algn="ctr" rotWithShape="0">
              <a:srgbClr val="80000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Text Box 21"/>
          <p:cNvSpPr txBox="1">
            <a:spLocks noChangeArrowheads="1"/>
          </p:cNvSpPr>
          <p:nvPr/>
        </p:nvSpPr>
        <p:spPr bwMode="auto">
          <a:xfrm>
            <a:off x="785786" y="4643446"/>
            <a:ext cx="3057247" cy="338554"/>
          </a:xfrm>
          <a:prstGeom prst="rect">
            <a:avLst/>
          </a:prstGeom>
          <a:noFill/>
          <a:ln w="9525">
            <a:noFill/>
            <a:miter lim="800000"/>
            <a:headEnd/>
            <a:tailEnd/>
          </a:ln>
          <a:effectLst/>
        </p:spPr>
        <p:txBody>
          <a:bodyPr wrap="none">
            <a:spAutoFit/>
          </a:bodyPr>
          <a:lstStyle/>
          <a:p>
            <a:pPr>
              <a:buFont typeface="Wingdings" pitchFamily="2" charset="2"/>
              <a:buNone/>
            </a:pPr>
            <a:r>
              <a:rPr lang="zh-CN" altLang="en-US" sz="1600" b="1" i="1" dirty="0" smtClean="0">
                <a:solidFill>
                  <a:srgbClr val="800000"/>
                </a:solidFill>
                <a:latin typeface="+mn-ea"/>
              </a:rPr>
              <a:t>对内管理：项目组内部沟通机制</a:t>
            </a:r>
            <a:endParaRPr lang="en-US" altLang="ko-KR" sz="1600" b="1" i="1" dirty="0">
              <a:solidFill>
                <a:srgbClr val="800000"/>
              </a:solidFill>
              <a:latin typeface="+mn-ea"/>
            </a:endParaRPr>
          </a:p>
        </p:txBody>
      </p:sp>
      <p:sp>
        <p:nvSpPr>
          <p:cNvPr id="50" name="AutoShape 19"/>
          <p:cNvSpPr>
            <a:spLocks noChangeArrowheads="1"/>
          </p:cNvSpPr>
          <p:nvPr/>
        </p:nvSpPr>
        <p:spPr bwMode="auto">
          <a:xfrm>
            <a:off x="4643438" y="4500570"/>
            <a:ext cx="3767137" cy="457200"/>
          </a:xfrm>
          <a:prstGeom prst="roundRect">
            <a:avLst>
              <a:gd name="adj" fmla="val 50000"/>
            </a:avLst>
          </a:prstGeom>
          <a:solidFill>
            <a:srgbClr val="FFFFFF"/>
          </a:solidFill>
          <a:ln w="9525">
            <a:noFill/>
            <a:round/>
            <a:headEnd/>
            <a:tailEnd/>
          </a:ln>
          <a:effectLst>
            <a:outerShdw dist="81320" dir="3080412" algn="ctr" rotWithShape="0">
              <a:srgbClr val="80000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Text Box 21"/>
          <p:cNvSpPr txBox="1">
            <a:spLocks noChangeArrowheads="1"/>
          </p:cNvSpPr>
          <p:nvPr/>
        </p:nvSpPr>
        <p:spPr bwMode="auto">
          <a:xfrm>
            <a:off x="5014905" y="4591048"/>
            <a:ext cx="2852063" cy="338554"/>
          </a:xfrm>
          <a:prstGeom prst="rect">
            <a:avLst/>
          </a:prstGeom>
          <a:noFill/>
          <a:ln w="9525">
            <a:noFill/>
            <a:miter lim="800000"/>
            <a:headEnd/>
            <a:tailEnd/>
          </a:ln>
          <a:effectLst/>
        </p:spPr>
        <p:txBody>
          <a:bodyPr wrap="none">
            <a:spAutoFit/>
          </a:bodyPr>
          <a:lstStyle/>
          <a:p>
            <a:pPr>
              <a:buFont typeface="Wingdings" pitchFamily="2" charset="2"/>
              <a:buNone/>
            </a:pPr>
            <a:r>
              <a:rPr lang="zh-CN" altLang="en-US" sz="1600" b="1" i="1" dirty="0" smtClean="0">
                <a:solidFill>
                  <a:srgbClr val="800000"/>
                </a:solidFill>
                <a:latin typeface="+mn-ea"/>
              </a:rPr>
              <a:t>对外管理：外部客户沟通机制</a:t>
            </a:r>
            <a:endParaRPr lang="en-US" altLang="ko-KR" sz="1600" b="1" i="1" dirty="0">
              <a:solidFill>
                <a:srgbClr val="800000"/>
              </a:solidFill>
              <a:latin typeface="+mn-ea"/>
            </a:endParaRPr>
          </a:p>
        </p:txBody>
      </p:sp>
      <p:sp>
        <p:nvSpPr>
          <p:cNvPr id="52" name="Text Box 29"/>
          <p:cNvSpPr txBox="1">
            <a:spLocks noChangeArrowheads="1"/>
          </p:cNvSpPr>
          <p:nvPr/>
        </p:nvSpPr>
        <p:spPr bwMode="auto">
          <a:xfrm>
            <a:off x="642910" y="5072074"/>
            <a:ext cx="3811589" cy="1569660"/>
          </a:xfrm>
          <a:prstGeom prst="rect">
            <a:avLst/>
          </a:prstGeom>
          <a:noFill/>
          <a:ln w="9525" algn="ctr">
            <a:noFill/>
            <a:miter lim="800000"/>
            <a:headEnd/>
            <a:tailEnd/>
          </a:ln>
          <a:effectLst/>
        </p:spPr>
        <p:txBody>
          <a:bodyPr wrap="square">
            <a:spAutoFit/>
          </a:bodyPr>
          <a:lstStyle/>
          <a:p>
            <a:pPr lvl="0" fontAlgn="base">
              <a:lnSpc>
                <a:spcPct val="150000"/>
              </a:lnSpc>
              <a:spcBef>
                <a:spcPct val="0"/>
              </a:spcBef>
              <a:spcAft>
                <a:spcPct val="0"/>
              </a:spcAft>
              <a:buFont typeface="Wingdings" pitchFamily="2" charset="2"/>
              <a:buChar char="p"/>
            </a:pPr>
            <a:r>
              <a:rPr kumimoji="1" lang="zh-CN" altLang="en-US" sz="1600" dirty="0" smtClean="0">
                <a:latin typeface="微软雅黑" pitchFamily="34" charset="-122"/>
                <a:ea typeface="微软雅黑" pitchFamily="34" charset="-122"/>
              </a:rPr>
              <a:t> 项目成员沟通需求</a:t>
            </a:r>
          </a:p>
          <a:p>
            <a:pPr lvl="0" fontAlgn="base">
              <a:lnSpc>
                <a:spcPct val="150000"/>
              </a:lnSpc>
              <a:spcBef>
                <a:spcPct val="0"/>
              </a:spcBef>
              <a:spcAft>
                <a:spcPct val="0"/>
              </a:spcAft>
              <a:buFont typeface="Wingdings" pitchFamily="2" charset="2"/>
              <a:buChar char="p"/>
            </a:pPr>
            <a:r>
              <a:rPr kumimoji="1" lang="en-US" altLang="zh-CN" sz="1600" dirty="0" smtClean="0">
                <a:latin typeface="微软雅黑" pitchFamily="34" charset="-122"/>
                <a:ea typeface="微软雅黑" pitchFamily="34" charset="-122"/>
              </a:rPr>
              <a:t> </a:t>
            </a:r>
            <a:r>
              <a:rPr kumimoji="1" lang="zh-CN" altLang="en-US" sz="1600" dirty="0" smtClean="0">
                <a:latin typeface="微软雅黑" pitchFamily="34" charset="-122"/>
                <a:ea typeface="微软雅黑" pitchFamily="34" charset="-122"/>
              </a:rPr>
              <a:t>构建项目内部沟通机制</a:t>
            </a:r>
            <a:endParaRPr kumimoji="1" lang="en-US" altLang="zh-CN" sz="1600" dirty="0" smtClean="0">
              <a:latin typeface="微软雅黑" pitchFamily="34" charset="-122"/>
              <a:ea typeface="微软雅黑" pitchFamily="34" charset="-122"/>
            </a:endParaRPr>
          </a:p>
          <a:p>
            <a:pPr fontAlgn="base">
              <a:lnSpc>
                <a:spcPct val="150000"/>
              </a:lnSpc>
              <a:spcBef>
                <a:spcPct val="0"/>
              </a:spcBef>
              <a:spcAft>
                <a:spcPct val="0"/>
              </a:spcAft>
              <a:buFont typeface="Arial" pitchFamily="34" charset="0"/>
              <a:buChar char="•"/>
            </a:pPr>
            <a:r>
              <a:rPr kumimoji="1" lang="zh-CN" altLang="en-US" sz="1600" dirty="0" smtClean="0">
                <a:latin typeface="微软雅黑" pitchFamily="34" charset="-122"/>
                <a:ea typeface="微软雅黑" pitchFamily="34" charset="-122"/>
              </a:rPr>
              <a:t>会议沟通机制：会前</a:t>
            </a:r>
            <a:r>
              <a:rPr kumimoji="1" lang="en-US" altLang="zh-CN" sz="1600" dirty="0" smtClean="0">
                <a:latin typeface="微软雅黑" pitchFamily="34" charset="-122"/>
                <a:ea typeface="微软雅黑" pitchFamily="34" charset="-122"/>
              </a:rPr>
              <a:t>-</a:t>
            </a:r>
            <a:r>
              <a:rPr kumimoji="1" lang="zh-CN" altLang="en-US" sz="1600" dirty="0" smtClean="0">
                <a:latin typeface="微软雅黑" pitchFamily="34" charset="-122"/>
                <a:ea typeface="微软雅黑" pitchFamily="34" charset="-122"/>
              </a:rPr>
              <a:t>中</a:t>
            </a:r>
            <a:r>
              <a:rPr kumimoji="1" lang="en-US" altLang="zh-CN" sz="1600" dirty="0" smtClean="0">
                <a:latin typeface="微软雅黑" pitchFamily="34" charset="-122"/>
                <a:ea typeface="微软雅黑" pitchFamily="34" charset="-122"/>
              </a:rPr>
              <a:t>-</a:t>
            </a:r>
            <a:r>
              <a:rPr kumimoji="1" lang="zh-CN" altLang="en-US" sz="1600" dirty="0" smtClean="0">
                <a:latin typeface="微软雅黑" pitchFamily="34" charset="-122"/>
                <a:ea typeface="微软雅黑" pitchFamily="34" charset="-122"/>
              </a:rPr>
              <a:t>后闭环沟通</a:t>
            </a:r>
            <a:endParaRPr kumimoji="1" lang="en-US" altLang="zh-CN" sz="1600" dirty="0" smtClean="0">
              <a:latin typeface="微软雅黑" pitchFamily="34" charset="-122"/>
              <a:ea typeface="微软雅黑" pitchFamily="34" charset="-122"/>
            </a:endParaRPr>
          </a:p>
          <a:p>
            <a:pPr fontAlgn="base">
              <a:lnSpc>
                <a:spcPct val="150000"/>
              </a:lnSpc>
              <a:spcBef>
                <a:spcPct val="0"/>
              </a:spcBef>
              <a:spcAft>
                <a:spcPct val="0"/>
              </a:spcAft>
              <a:buFont typeface="Arial" pitchFamily="34" charset="0"/>
              <a:buChar char="•"/>
            </a:pPr>
            <a:r>
              <a:rPr kumimoji="1" lang="zh-CN" altLang="en-US" sz="1600" dirty="0" smtClean="0">
                <a:latin typeface="微软雅黑" pitchFamily="34" charset="-122"/>
                <a:ea typeface="微软雅黑" pitchFamily="34" charset="-122"/>
              </a:rPr>
              <a:t>非正式沟通工具：周报</a:t>
            </a:r>
            <a:r>
              <a:rPr kumimoji="1" lang="en-US" altLang="zh-CN" sz="1600" dirty="0" smtClean="0">
                <a:latin typeface="微软雅黑" pitchFamily="34" charset="-122"/>
                <a:ea typeface="微软雅黑" pitchFamily="34" charset="-122"/>
              </a:rPr>
              <a:t>/</a:t>
            </a:r>
            <a:r>
              <a:rPr kumimoji="1" lang="zh-CN" altLang="en-US" sz="1600" dirty="0" smtClean="0">
                <a:latin typeface="微软雅黑" pitchFamily="34" charset="-122"/>
                <a:ea typeface="微软雅黑" pitchFamily="34" charset="-122"/>
              </a:rPr>
              <a:t>分享会</a:t>
            </a:r>
          </a:p>
        </p:txBody>
      </p:sp>
      <p:sp>
        <p:nvSpPr>
          <p:cNvPr id="53" name="Text Box 29"/>
          <p:cNvSpPr txBox="1">
            <a:spLocks noChangeArrowheads="1"/>
          </p:cNvSpPr>
          <p:nvPr/>
        </p:nvSpPr>
        <p:spPr bwMode="auto">
          <a:xfrm>
            <a:off x="4929190" y="5000636"/>
            <a:ext cx="3786214" cy="1569660"/>
          </a:xfrm>
          <a:prstGeom prst="rect">
            <a:avLst/>
          </a:prstGeom>
          <a:noFill/>
          <a:ln w="9525" algn="ctr">
            <a:noFill/>
            <a:miter lim="800000"/>
            <a:headEnd/>
            <a:tailEnd/>
          </a:ln>
          <a:effectLst/>
        </p:spPr>
        <p:txBody>
          <a:bodyPr wrap="square">
            <a:spAutoFit/>
          </a:bodyPr>
          <a:lstStyle/>
          <a:p>
            <a:pPr>
              <a:lnSpc>
                <a:spcPct val="150000"/>
              </a:lnSpc>
              <a:buFont typeface="Wingdings" pitchFamily="2" charset="2"/>
              <a:buChar char="p"/>
            </a:pPr>
            <a:r>
              <a:rPr lang="zh-CN" altLang="en-US" sz="1600" dirty="0" smtClean="0">
                <a:latin typeface="微软雅黑" pitchFamily="34" charset="-122"/>
                <a:ea typeface="微软雅黑" pitchFamily="34" charset="-122"/>
              </a:rPr>
              <a:t>了解信息来源：谁的需求？为何需求？</a:t>
            </a:r>
          </a:p>
          <a:p>
            <a:pPr>
              <a:lnSpc>
                <a:spcPct val="150000"/>
              </a:lnSpc>
              <a:buFont typeface="Wingdings" pitchFamily="2" charset="2"/>
              <a:buChar char="p"/>
            </a:pPr>
            <a:r>
              <a:rPr lang="zh-CN" altLang="en-US" sz="1600" dirty="0" smtClean="0">
                <a:latin typeface="微软雅黑" pitchFamily="34" charset="-122"/>
                <a:ea typeface="微软雅黑" pitchFamily="34" charset="-122"/>
              </a:rPr>
              <a:t>明确需求要点：需要什么样的信息？</a:t>
            </a:r>
            <a:endParaRPr lang="en-US" altLang="zh-CN" sz="1600" dirty="0" smtClean="0">
              <a:latin typeface="微软雅黑" pitchFamily="34" charset="-122"/>
              <a:ea typeface="微软雅黑" pitchFamily="34" charset="-122"/>
            </a:endParaRPr>
          </a:p>
          <a:p>
            <a:pPr>
              <a:lnSpc>
                <a:spcPct val="150000"/>
              </a:lnSpc>
              <a:buFont typeface="Wingdings" pitchFamily="2" charset="2"/>
              <a:buChar char="p"/>
            </a:pPr>
            <a:r>
              <a:rPr lang="zh-CN" altLang="en-US" sz="1600" dirty="0" smtClean="0">
                <a:latin typeface="微软雅黑" pitchFamily="34" charset="-122"/>
                <a:ea typeface="微软雅黑" pitchFamily="34" charset="-122"/>
              </a:rPr>
              <a:t>客户目标导向：沟通的目标是什么？</a:t>
            </a:r>
            <a:endParaRPr lang="en-US" altLang="zh-CN" sz="1600" dirty="0" smtClean="0">
              <a:latin typeface="微软雅黑" pitchFamily="34" charset="-122"/>
              <a:ea typeface="微软雅黑" pitchFamily="34" charset="-122"/>
            </a:endParaRPr>
          </a:p>
          <a:p>
            <a:pPr>
              <a:lnSpc>
                <a:spcPct val="150000"/>
              </a:lnSpc>
              <a:buFont typeface="Wingdings" pitchFamily="2" charset="2"/>
              <a:buChar char="p"/>
            </a:pPr>
            <a:r>
              <a:rPr lang="zh-CN" altLang="en-US" sz="1600" dirty="0" smtClean="0">
                <a:latin typeface="微软雅黑" pitchFamily="34" charset="-122"/>
                <a:ea typeface="微软雅黑" pitchFamily="34" charset="-122"/>
              </a:rPr>
              <a:t>高层沟通技巧：如何达到沟通目标？</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2"/>
          <p:cNvSpPr>
            <a:spLocks noChangeArrowheads="1"/>
          </p:cNvSpPr>
          <p:nvPr/>
        </p:nvSpPr>
        <p:spPr bwMode="auto">
          <a:xfrm>
            <a:off x="285720" y="1785926"/>
            <a:ext cx="8501122" cy="4767266"/>
          </a:xfrm>
          <a:prstGeom prst="rect">
            <a:avLst/>
          </a:prstGeom>
          <a:gradFill rotWithShape="0">
            <a:gsLst>
              <a:gs pos="0">
                <a:srgbClr val="FFFFFF"/>
              </a:gs>
              <a:gs pos="100000">
                <a:srgbClr val="AF9079"/>
              </a:gs>
            </a:gsLst>
            <a:lin ang="5400000" scaled="1"/>
          </a:gradFill>
          <a:ln w="9525">
            <a:noFill/>
            <a:miter lim="800000"/>
            <a:headEnd/>
            <a:tailEnd/>
          </a:ln>
          <a:effectLst/>
        </p:spPr>
        <p:txBody>
          <a:bodyPr wrap="none" anchor="ctr"/>
          <a:lstStyle/>
          <a:p>
            <a:endParaRPr lang="zh-CN" altLang="en-US"/>
          </a:p>
        </p:txBody>
      </p:sp>
      <p:sp>
        <p:nvSpPr>
          <p:cNvPr id="5" name="Arc 35"/>
          <p:cNvSpPr>
            <a:spLocks/>
          </p:cNvSpPr>
          <p:nvPr/>
        </p:nvSpPr>
        <p:spPr bwMode="auto">
          <a:xfrm>
            <a:off x="1643042" y="3429000"/>
            <a:ext cx="5572164" cy="3094510"/>
          </a:xfrm>
          <a:custGeom>
            <a:avLst/>
            <a:gdLst>
              <a:gd name="G0" fmla="+- 21600 0 0"/>
              <a:gd name="G1" fmla="+- 21600 0 0"/>
              <a:gd name="G2" fmla="+- 21600 0 0"/>
              <a:gd name="T0" fmla="*/ 0 w 43200"/>
              <a:gd name="T1" fmla="*/ 21727 h 21727"/>
              <a:gd name="T2" fmla="*/ 43200 w 43200"/>
              <a:gd name="T3" fmla="*/ 21600 h 21727"/>
              <a:gd name="T4" fmla="*/ 21600 w 43200"/>
              <a:gd name="T5" fmla="*/ 21600 h 21727"/>
            </a:gdLst>
            <a:ahLst/>
            <a:cxnLst>
              <a:cxn ang="0">
                <a:pos x="T0" y="T1"/>
              </a:cxn>
              <a:cxn ang="0">
                <a:pos x="T2" y="T3"/>
              </a:cxn>
              <a:cxn ang="0">
                <a:pos x="T4" y="T5"/>
              </a:cxn>
            </a:cxnLst>
            <a:rect l="0" t="0" r="r" b="b"/>
            <a:pathLst>
              <a:path w="43200" h="21727" fill="none" extrusionOk="0">
                <a:moveTo>
                  <a:pt x="0" y="21726"/>
                </a:moveTo>
                <a:cubicBezTo>
                  <a:pt x="0" y="21684"/>
                  <a:pt x="0" y="21642"/>
                  <a:pt x="0" y="21600"/>
                </a:cubicBezTo>
                <a:cubicBezTo>
                  <a:pt x="0" y="9670"/>
                  <a:pt x="9670" y="0"/>
                  <a:pt x="21600" y="0"/>
                </a:cubicBezTo>
                <a:cubicBezTo>
                  <a:pt x="33529" y="-1"/>
                  <a:pt x="43199" y="9670"/>
                  <a:pt x="43200" y="21599"/>
                </a:cubicBezTo>
              </a:path>
              <a:path w="43200" h="21727" stroke="0" extrusionOk="0">
                <a:moveTo>
                  <a:pt x="0" y="21726"/>
                </a:moveTo>
                <a:cubicBezTo>
                  <a:pt x="0" y="21684"/>
                  <a:pt x="0" y="21642"/>
                  <a:pt x="0" y="21600"/>
                </a:cubicBezTo>
                <a:cubicBezTo>
                  <a:pt x="0" y="9670"/>
                  <a:pt x="9670" y="0"/>
                  <a:pt x="21600" y="0"/>
                </a:cubicBezTo>
                <a:cubicBezTo>
                  <a:pt x="33529" y="-1"/>
                  <a:pt x="43199" y="9670"/>
                  <a:pt x="43200" y="21599"/>
                </a:cubicBezTo>
                <a:lnTo>
                  <a:pt x="21600" y="21600"/>
                </a:lnTo>
                <a:close/>
              </a:path>
            </a:pathLst>
          </a:custGeom>
          <a:gradFill rotWithShape="0">
            <a:gsLst>
              <a:gs pos="0">
                <a:srgbClr val="FFFFFF"/>
              </a:gs>
              <a:gs pos="50000">
                <a:srgbClr val="C0C0C0"/>
              </a:gs>
              <a:gs pos="100000">
                <a:srgbClr val="FFFFFF"/>
              </a:gs>
            </a:gsLst>
            <a:lin ang="0" scaled="1"/>
          </a:gradFill>
          <a:ln w="9525">
            <a:noFill/>
            <a:round/>
            <a:headEnd/>
            <a:tailEnd/>
          </a:ln>
          <a:effectLst/>
        </p:spPr>
        <p:txBody>
          <a:bodyPr wrap="none" anchor="ctr"/>
          <a:lstStyle/>
          <a:p>
            <a:pPr algn="ctr"/>
            <a:endParaRPr lang="zh-CN" altLang="zh-CN" sz="2400">
              <a:solidFill>
                <a:srgbClr val="CC3300"/>
              </a:solidFill>
              <a:latin typeface="Times New Roman" pitchFamily="18" charset="0"/>
            </a:endParaRPr>
          </a:p>
        </p:txBody>
      </p:sp>
      <p:sp>
        <p:nvSpPr>
          <p:cNvPr id="6" name="Line 36"/>
          <p:cNvSpPr>
            <a:spLocks noChangeShapeType="1"/>
          </p:cNvSpPr>
          <p:nvPr/>
        </p:nvSpPr>
        <p:spPr bwMode="auto">
          <a:xfrm>
            <a:off x="4483100" y="2669060"/>
            <a:ext cx="0" cy="3829050"/>
          </a:xfrm>
          <a:prstGeom prst="line">
            <a:avLst/>
          </a:prstGeom>
          <a:noFill/>
          <a:ln w="9525">
            <a:solidFill>
              <a:srgbClr val="99CC00"/>
            </a:solidFill>
            <a:round/>
            <a:headEnd/>
            <a:tailEnd/>
          </a:ln>
          <a:effectLst/>
        </p:spPr>
        <p:txBody>
          <a:bodyPr wrap="none" anchor="ctr"/>
          <a:lstStyle/>
          <a:p>
            <a:endParaRPr lang="zh-CN" altLang="en-US"/>
          </a:p>
        </p:txBody>
      </p:sp>
      <p:sp>
        <p:nvSpPr>
          <p:cNvPr id="7" name="Line 37"/>
          <p:cNvSpPr>
            <a:spLocks noChangeShapeType="1"/>
          </p:cNvSpPr>
          <p:nvPr/>
        </p:nvSpPr>
        <p:spPr bwMode="auto">
          <a:xfrm rot="900000" flipH="1">
            <a:off x="4981575" y="2826222"/>
            <a:ext cx="138113" cy="3827463"/>
          </a:xfrm>
          <a:prstGeom prst="line">
            <a:avLst/>
          </a:prstGeom>
          <a:noFill/>
          <a:ln w="28575">
            <a:solidFill>
              <a:srgbClr val="C0C0C0"/>
            </a:solidFill>
            <a:round/>
            <a:headEnd/>
            <a:tailEnd/>
          </a:ln>
          <a:effectLst/>
        </p:spPr>
        <p:txBody>
          <a:bodyPr wrap="none" anchor="ctr"/>
          <a:lstStyle/>
          <a:p>
            <a:endParaRPr lang="zh-CN" altLang="en-US"/>
          </a:p>
        </p:txBody>
      </p:sp>
      <p:sp>
        <p:nvSpPr>
          <p:cNvPr id="12" name="Line 44"/>
          <p:cNvSpPr>
            <a:spLocks noChangeShapeType="1"/>
          </p:cNvSpPr>
          <p:nvPr/>
        </p:nvSpPr>
        <p:spPr bwMode="auto">
          <a:xfrm rot="20700000">
            <a:off x="3783013" y="2772247"/>
            <a:ext cx="147637" cy="3830638"/>
          </a:xfrm>
          <a:prstGeom prst="line">
            <a:avLst/>
          </a:prstGeom>
          <a:noFill/>
          <a:ln w="28575">
            <a:solidFill>
              <a:srgbClr val="C0C0C0"/>
            </a:solidFill>
            <a:round/>
            <a:headEnd/>
            <a:tailEnd/>
          </a:ln>
          <a:effectLst/>
        </p:spPr>
        <p:txBody>
          <a:bodyPr wrap="none" anchor="ctr"/>
          <a:lstStyle/>
          <a:p>
            <a:endParaRPr lang="zh-CN" altLang="en-US"/>
          </a:p>
        </p:txBody>
      </p:sp>
      <p:sp>
        <p:nvSpPr>
          <p:cNvPr id="13" name="Line 45"/>
          <p:cNvSpPr>
            <a:spLocks noChangeShapeType="1"/>
          </p:cNvSpPr>
          <p:nvPr/>
        </p:nvSpPr>
        <p:spPr bwMode="auto">
          <a:xfrm rot="20700000">
            <a:off x="2600325" y="3161185"/>
            <a:ext cx="1387475" cy="3578225"/>
          </a:xfrm>
          <a:prstGeom prst="line">
            <a:avLst/>
          </a:prstGeom>
          <a:noFill/>
          <a:ln w="28575">
            <a:solidFill>
              <a:srgbClr val="C0C0C0"/>
            </a:solidFill>
            <a:round/>
            <a:headEnd/>
            <a:tailEnd/>
          </a:ln>
          <a:effectLst/>
        </p:spPr>
        <p:txBody>
          <a:bodyPr wrap="none" anchor="ctr"/>
          <a:lstStyle/>
          <a:p>
            <a:endParaRPr lang="zh-CN" altLang="en-US"/>
          </a:p>
        </p:txBody>
      </p:sp>
      <p:sp>
        <p:nvSpPr>
          <p:cNvPr id="14" name="Oval 47"/>
          <p:cNvSpPr>
            <a:spLocks noChangeArrowheads="1"/>
          </p:cNvSpPr>
          <p:nvPr/>
        </p:nvSpPr>
        <p:spPr bwMode="auto">
          <a:xfrm>
            <a:off x="928662" y="3857628"/>
            <a:ext cx="1008062" cy="1008063"/>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2</a:t>
            </a:r>
          </a:p>
          <a:p>
            <a:pPr algn="ctr"/>
            <a:r>
              <a:rPr lang="zh-CN" altLang="en-US" sz="1600" b="1" dirty="0" smtClean="0">
                <a:solidFill>
                  <a:srgbClr val="FFFFFF"/>
                </a:solidFill>
                <a:latin typeface="Arial" pitchFamily="34" charset="0"/>
              </a:rPr>
              <a:t>范围管理</a:t>
            </a:r>
            <a:endParaRPr lang="en-US" altLang="ko-KR" sz="1600" b="1" dirty="0">
              <a:solidFill>
                <a:srgbClr val="FFFFFF"/>
              </a:solidFill>
              <a:latin typeface="Arial" pitchFamily="34" charset="0"/>
            </a:endParaRPr>
          </a:p>
        </p:txBody>
      </p:sp>
      <p:sp>
        <p:nvSpPr>
          <p:cNvPr id="15" name="Oval 48"/>
          <p:cNvSpPr>
            <a:spLocks noChangeArrowheads="1"/>
          </p:cNvSpPr>
          <p:nvPr/>
        </p:nvSpPr>
        <p:spPr bwMode="auto">
          <a:xfrm>
            <a:off x="1643042" y="2857496"/>
            <a:ext cx="1008063" cy="1011237"/>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3</a:t>
            </a:r>
          </a:p>
          <a:p>
            <a:pPr algn="ctr"/>
            <a:r>
              <a:rPr lang="zh-CN" altLang="en-US" sz="1600" b="1" dirty="0" smtClean="0">
                <a:solidFill>
                  <a:srgbClr val="FFFFFF"/>
                </a:solidFill>
                <a:latin typeface="Arial" pitchFamily="34" charset="0"/>
              </a:rPr>
              <a:t>时间管理</a:t>
            </a:r>
            <a:endParaRPr lang="en-US" altLang="ko-KR" sz="1600" b="1" dirty="0">
              <a:solidFill>
                <a:srgbClr val="FFFFFF"/>
              </a:solidFill>
              <a:latin typeface="Arial" pitchFamily="34" charset="0"/>
            </a:endParaRPr>
          </a:p>
        </p:txBody>
      </p:sp>
      <p:sp>
        <p:nvSpPr>
          <p:cNvPr id="18" name="Oval 58"/>
          <p:cNvSpPr>
            <a:spLocks noChangeArrowheads="1"/>
          </p:cNvSpPr>
          <p:nvPr/>
        </p:nvSpPr>
        <p:spPr bwMode="auto">
          <a:xfrm>
            <a:off x="2714612" y="2285992"/>
            <a:ext cx="1008063" cy="1011237"/>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4</a:t>
            </a:r>
          </a:p>
          <a:p>
            <a:pPr algn="ctr"/>
            <a:r>
              <a:rPr lang="zh-CN" altLang="en-US" sz="1600" b="1" dirty="0" smtClean="0">
                <a:solidFill>
                  <a:srgbClr val="FFFFFF"/>
                </a:solidFill>
                <a:latin typeface="Arial" pitchFamily="34" charset="0"/>
              </a:rPr>
              <a:t>费用管理</a:t>
            </a:r>
            <a:endParaRPr lang="en-US" altLang="ko-KR" sz="1600" b="1" dirty="0">
              <a:solidFill>
                <a:srgbClr val="FFFFFF"/>
              </a:solidFill>
              <a:latin typeface="Arial" pitchFamily="34" charset="0"/>
            </a:endParaRPr>
          </a:p>
        </p:txBody>
      </p:sp>
      <p:sp>
        <p:nvSpPr>
          <p:cNvPr id="19" name="Oval 58"/>
          <p:cNvSpPr>
            <a:spLocks noChangeArrowheads="1"/>
          </p:cNvSpPr>
          <p:nvPr/>
        </p:nvSpPr>
        <p:spPr bwMode="auto">
          <a:xfrm>
            <a:off x="428596" y="4929198"/>
            <a:ext cx="1008063" cy="1011237"/>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1</a:t>
            </a:r>
          </a:p>
          <a:p>
            <a:pPr algn="ctr"/>
            <a:r>
              <a:rPr lang="zh-CN" altLang="en-US" sz="1600" b="1" dirty="0" smtClean="0">
                <a:solidFill>
                  <a:srgbClr val="FFFFFF"/>
                </a:solidFill>
                <a:latin typeface="Arial" pitchFamily="34" charset="0"/>
              </a:rPr>
              <a:t>整体管理</a:t>
            </a:r>
            <a:endParaRPr lang="en-US" altLang="ko-KR" sz="1600" b="1" dirty="0">
              <a:solidFill>
                <a:srgbClr val="FFFFFF"/>
              </a:solidFill>
              <a:latin typeface="Arial" pitchFamily="34" charset="0"/>
            </a:endParaRPr>
          </a:p>
        </p:txBody>
      </p:sp>
      <p:sp>
        <p:nvSpPr>
          <p:cNvPr id="21" name="Line 37"/>
          <p:cNvSpPr>
            <a:spLocks noChangeShapeType="1"/>
          </p:cNvSpPr>
          <p:nvPr/>
        </p:nvSpPr>
        <p:spPr bwMode="auto">
          <a:xfrm rot="900000" flipH="1">
            <a:off x="4876011" y="3577573"/>
            <a:ext cx="1035051" cy="3037520"/>
          </a:xfrm>
          <a:prstGeom prst="line">
            <a:avLst/>
          </a:prstGeom>
          <a:noFill/>
          <a:ln w="28575">
            <a:solidFill>
              <a:srgbClr val="C0C0C0"/>
            </a:solidFill>
            <a:round/>
            <a:headEnd/>
            <a:tailEnd/>
          </a:ln>
          <a:effectLst/>
        </p:spPr>
        <p:txBody>
          <a:bodyPr wrap="none" anchor="ctr"/>
          <a:lstStyle/>
          <a:p>
            <a:endParaRPr lang="zh-CN" altLang="en-US"/>
          </a:p>
        </p:txBody>
      </p:sp>
      <p:sp>
        <p:nvSpPr>
          <p:cNvPr id="22" name="Line 37"/>
          <p:cNvSpPr>
            <a:spLocks noChangeShapeType="1"/>
          </p:cNvSpPr>
          <p:nvPr/>
        </p:nvSpPr>
        <p:spPr bwMode="auto">
          <a:xfrm rot="900000" flipH="1">
            <a:off x="4873450" y="4139644"/>
            <a:ext cx="1897428" cy="2579239"/>
          </a:xfrm>
          <a:prstGeom prst="line">
            <a:avLst/>
          </a:prstGeom>
          <a:noFill/>
          <a:ln w="28575">
            <a:solidFill>
              <a:srgbClr val="C0C0C0"/>
            </a:solidFill>
            <a:round/>
            <a:headEnd/>
            <a:tailEnd/>
          </a:ln>
          <a:effectLst/>
        </p:spPr>
        <p:txBody>
          <a:bodyPr wrap="none" anchor="ctr"/>
          <a:lstStyle/>
          <a:p>
            <a:endParaRPr lang="zh-CN" altLang="en-US"/>
          </a:p>
        </p:txBody>
      </p:sp>
      <p:sp>
        <p:nvSpPr>
          <p:cNvPr id="23" name="Line 37"/>
          <p:cNvSpPr>
            <a:spLocks noChangeShapeType="1"/>
          </p:cNvSpPr>
          <p:nvPr/>
        </p:nvSpPr>
        <p:spPr bwMode="auto">
          <a:xfrm rot="900000" flipH="1">
            <a:off x="4811086" y="5155977"/>
            <a:ext cx="2450785" cy="1618142"/>
          </a:xfrm>
          <a:prstGeom prst="line">
            <a:avLst/>
          </a:prstGeom>
          <a:noFill/>
          <a:ln w="28575">
            <a:solidFill>
              <a:srgbClr val="C0C0C0"/>
            </a:solidFill>
            <a:round/>
            <a:headEnd/>
            <a:tailEnd/>
          </a:ln>
          <a:effectLst/>
        </p:spPr>
        <p:txBody>
          <a:bodyPr wrap="none" anchor="ctr"/>
          <a:lstStyle/>
          <a:p>
            <a:endParaRPr lang="zh-CN" altLang="en-US"/>
          </a:p>
        </p:txBody>
      </p:sp>
      <p:sp>
        <p:nvSpPr>
          <p:cNvPr id="24" name="Line 37"/>
          <p:cNvSpPr>
            <a:spLocks noChangeShapeType="1"/>
          </p:cNvSpPr>
          <p:nvPr/>
        </p:nvSpPr>
        <p:spPr bwMode="auto">
          <a:xfrm rot="900000">
            <a:off x="1440900" y="4965415"/>
            <a:ext cx="3190366" cy="1142013"/>
          </a:xfrm>
          <a:prstGeom prst="line">
            <a:avLst/>
          </a:prstGeom>
          <a:noFill/>
          <a:ln w="28575">
            <a:solidFill>
              <a:srgbClr val="C0C0C0"/>
            </a:solidFill>
            <a:round/>
            <a:headEnd/>
            <a:tailEnd/>
          </a:ln>
          <a:effectLst/>
        </p:spPr>
        <p:txBody>
          <a:bodyPr wrap="none" anchor="ctr"/>
          <a:lstStyle/>
          <a:p>
            <a:endParaRPr lang="zh-CN" altLang="en-US"/>
          </a:p>
        </p:txBody>
      </p:sp>
      <p:sp>
        <p:nvSpPr>
          <p:cNvPr id="25" name="Line 37"/>
          <p:cNvSpPr>
            <a:spLocks noChangeShapeType="1"/>
          </p:cNvSpPr>
          <p:nvPr/>
        </p:nvSpPr>
        <p:spPr bwMode="auto">
          <a:xfrm rot="900000">
            <a:off x="1300334" y="6043202"/>
            <a:ext cx="3189037" cy="45719"/>
          </a:xfrm>
          <a:prstGeom prst="line">
            <a:avLst/>
          </a:prstGeom>
          <a:noFill/>
          <a:ln w="28575">
            <a:solidFill>
              <a:srgbClr val="C0C0C0"/>
            </a:solidFill>
            <a:round/>
            <a:headEnd/>
            <a:tailEnd/>
          </a:ln>
          <a:effectLst/>
        </p:spPr>
        <p:txBody>
          <a:bodyPr wrap="none" anchor="ctr"/>
          <a:lstStyle/>
          <a:p>
            <a:endParaRPr lang="zh-CN" altLang="en-US"/>
          </a:p>
        </p:txBody>
      </p:sp>
      <p:sp>
        <p:nvSpPr>
          <p:cNvPr id="26" name="TextBox 25"/>
          <p:cNvSpPr txBox="1"/>
          <p:nvPr/>
        </p:nvSpPr>
        <p:spPr>
          <a:xfrm>
            <a:off x="3143240" y="3857628"/>
            <a:ext cx="2571768" cy="369332"/>
          </a:xfrm>
          <a:prstGeom prst="rect">
            <a:avLst/>
          </a:prstGeom>
          <a:noFill/>
        </p:spPr>
        <p:txBody>
          <a:bodyPr wrap="square" rtlCol="0">
            <a:spAutoFit/>
          </a:bodyPr>
          <a:lstStyle/>
          <a:p>
            <a:r>
              <a:rPr lang="zh-CN" altLang="en-US" b="1" dirty="0" smtClean="0"/>
              <a:t>项目管理九大知识领域</a:t>
            </a:r>
            <a:endParaRPr lang="zh-CN" altLang="en-US" b="1" dirty="0"/>
          </a:p>
        </p:txBody>
      </p:sp>
      <p:grpSp>
        <p:nvGrpSpPr>
          <p:cNvPr id="27" name="组合 26"/>
          <p:cNvGrpSpPr/>
          <p:nvPr/>
        </p:nvGrpSpPr>
        <p:grpSpPr>
          <a:xfrm>
            <a:off x="3143240" y="4714884"/>
            <a:ext cx="785818" cy="1212014"/>
            <a:chOff x="1617912" y="1143005"/>
            <a:chExt cx="1538764" cy="1497766"/>
          </a:xfrm>
        </p:grpSpPr>
        <p:sp>
          <p:nvSpPr>
            <p:cNvPr id="28" name="圆角矩形 27"/>
            <p:cNvSpPr/>
            <p:nvPr/>
          </p:nvSpPr>
          <p:spPr>
            <a:xfrm>
              <a:off x="1617912" y="1143005"/>
              <a:ext cx="1538764" cy="1497766"/>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圆角矩形 4"/>
            <p:cNvSpPr/>
            <p:nvPr/>
          </p:nvSpPr>
          <p:spPr>
            <a:xfrm>
              <a:off x="1897687" y="1319566"/>
              <a:ext cx="906099" cy="124809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2700000" scaled="0"/>
            </a:gra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600" b="1" kern="1200" dirty="0" smtClean="0"/>
                <a:t>规划过程</a:t>
              </a:r>
              <a:endParaRPr lang="zh-CN" altLang="en-US" sz="1600" b="1" kern="1200" dirty="0"/>
            </a:p>
          </p:txBody>
        </p:sp>
      </p:grpSp>
      <p:grpSp>
        <p:nvGrpSpPr>
          <p:cNvPr id="30" name="组合 29"/>
          <p:cNvGrpSpPr/>
          <p:nvPr/>
        </p:nvGrpSpPr>
        <p:grpSpPr>
          <a:xfrm>
            <a:off x="2214546" y="4714884"/>
            <a:ext cx="785818" cy="1212014"/>
            <a:chOff x="1617912" y="1143005"/>
            <a:chExt cx="1538764" cy="1497766"/>
          </a:xfrm>
          <a:gradFill>
            <a:gsLst>
              <a:gs pos="0">
                <a:srgbClr val="FFEFD1"/>
              </a:gs>
              <a:gs pos="64999">
                <a:srgbClr val="F0EBD5"/>
              </a:gs>
              <a:gs pos="100000">
                <a:srgbClr val="D1C39F"/>
              </a:gs>
            </a:gsLst>
            <a:lin ang="2700000" scaled="0"/>
          </a:gradFill>
        </p:grpSpPr>
        <p:sp>
          <p:nvSpPr>
            <p:cNvPr id="31" name="圆角矩形 30"/>
            <p:cNvSpPr/>
            <p:nvPr/>
          </p:nvSpPr>
          <p:spPr>
            <a:xfrm>
              <a:off x="1617912" y="1143005"/>
              <a:ext cx="1538764" cy="1497766"/>
            </a:xfrm>
            <a:prstGeom prst="roundRect">
              <a:avLst/>
            </a:prstGeom>
            <a:grpFill/>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圆角矩形 4"/>
            <p:cNvSpPr/>
            <p:nvPr/>
          </p:nvSpPr>
          <p:spPr>
            <a:xfrm>
              <a:off x="1897687" y="1319566"/>
              <a:ext cx="906099" cy="124809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2700000" scaled="0"/>
            </a:gra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600" b="1" dirty="0" smtClean="0"/>
                <a:t>启动</a:t>
              </a:r>
              <a:r>
                <a:rPr lang="zh-CN" altLang="en-US" sz="1600" b="1" kern="1200" dirty="0" smtClean="0"/>
                <a:t>过程</a:t>
              </a:r>
              <a:endParaRPr lang="zh-CN" altLang="en-US" sz="1600" b="1" kern="1200" dirty="0"/>
            </a:p>
          </p:txBody>
        </p:sp>
      </p:grpSp>
      <p:grpSp>
        <p:nvGrpSpPr>
          <p:cNvPr id="33" name="组合 32"/>
          <p:cNvGrpSpPr/>
          <p:nvPr/>
        </p:nvGrpSpPr>
        <p:grpSpPr>
          <a:xfrm>
            <a:off x="4000496" y="4714884"/>
            <a:ext cx="785818" cy="1212014"/>
            <a:chOff x="1617912" y="1143005"/>
            <a:chExt cx="1538764" cy="1497766"/>
          </a:xfrm>
        </p:grpSpPr>
        <p:sp>
          <p:nvSpPr>
            <p:cNvPr id="34" name="圆角矩形 33"/>
            <p:cNvSpPr/>
            <p:nvPr/>
          </p:nvSpPr>
          <p:spPr>
            <a:xfrm>
              <a:off x="1617912" y="1143005"/>
              <a:ext cx="1538764" cy="1497766"/>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圆角矩形 4"/>
            <p:cNvSpPr/>
            <p:nvPr/>
          </p:nvSpPr>
          <p:spPr>
            <a:xfrm>
              <a:off x="1897687" y="1319566"/>
              <a:ext cx="906099" cy="124809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2700000" scaled="0"/>
            </a:gra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600" b="1" dirty="0" smtClean="0"/>
                <a:t>执行</a:t>
              </a:r>
              <a:r>
                <a:rPr lang="zh-CN" altLang="en-US" sz="1600" b="1" kern="1200" dirty="0" smtClean="0"/>
                <a:t>过程</a:t>
              </a:r>
              <a:endParaRPr lang="zh-CN" altLang="en-US" sz="1600" b="1" kern="1200" dirty="0"/>
            </a:p>
          </p:txBody>
        </p:sp>
      </p:grpSp>
      <p:grpSp>
        <p:nvGrpSpPr>
          <p:cNvPr id="36" name="组合 35"/>
          <p:cNvGrpSpPr/>
          <p:nvPr/>
        </p:nvGrpSpPr>
        <p:grpSpPr>
          <a:xfrm>
            <a:off x="4857752" y="4714884"/>
            <a:ext cx="785818" cy="1212014"/>
            <a:chOff x="1617912" y="1143005"/>
            <a:chExt cx="1538764" cy="1497766"/>
          </a:xfrm>
        </p:grpSpPr>
        <p:sp>
          <p:nvSpPr>
            <p:cNvPr id="37" name="圆角矩形 36"/>
            <p:cNvSpPr/>
            <p:nvPr/>
          </p:nvSpPr>
          <p:spPr>
            <a:xfrm>
              <a:off x="1617912" y="1143005"/>
              <a:ext cx="1538764" cy="1497766"/>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圆角矩形 4"/>
            <p:cNvSpPr/>
            <p:nvPr/>
          </p:nvSpPr>
          <p:spPr>
            <a:xfrm>
              <a:off x="1897687" y="1319566"/>
              <a:ext cx="906099" cy="124809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2700000" scaled="0"/>
            </a:gra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600" b="1" dirty="0" smtClean="0"/>
                <a:t>监控</a:t>
              </a:r>
              <a:r>
                <a:rPr lang="zh-CN" altLang="en-US" sz="1600" b="1" kern="1200" dirty="0" smtClean="0"/>
                <a:t>过程</a:t>
              </a:r>
              <a:endParaRPr lang="zh-CN" altLang="en-US" sz="1600" b="1" kern="1200" dirty="0"/>
            </a:p>
          </p:txBody>
        </p:sp>
      </p:grpSp>
      <p:grpSp>
        <p:nvGrpSpPr>
          <p:cNvPr id="39" name="组合 38"/>
          <p:cNvGrpSpPr/>
          <p:nvPr/>
        </p:nvGrpSpPr>
        <p:grpSpPr>
          <a:xfrm>
            <a:off x="5786446" y="4714884"/>
            <a:ext cx="785818" cy="1212014"/>
            <a:chOff x="1617912" y="1143005"/>
            <a:chExt cx="1538764" cy="1497766"/>
          </a:xfrm>
        </p:grpSpPr>
        <p:sp>
          <p:nvSpPr>
            <p:cNvPr id="40" name="圆角矩形 39"/>
            <p:cNvSpPr/>
            <p:nvPr/>
          </p:nvSpPr>
          <p:spPr>
            <a:xfrm>
              <a:off x="1617912" y="1143005"/>
              <a:ext cx="1538764" cy="1497766"/>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圆角矩形 4"/>
            <p:cNvSpPr/>
            <p:nvPr/>
          </p:nvSpPr>
          <p:spPr>
            <a:xfrm>
              <a:off x="1897687" y="1319566"/>
              <a:ext cx="906099" cy="124809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2700000" scaled="0"/>
            </a:gra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600" b="1" dirty="0" smtClean="0"/>
                <a:t>收尾过</a:t>
              </a:r>
              <a:r>
                <a:rPr lang="zh-CN" altLang="en-US" sz="1600" b="1" kern="1200" dirty="0" smtClean="0"/>
                <a:t>程</a:t>
              </a:r>
              <a:endParaRPr lang="zh-CN" altLang="en-US" sz="1600" b="1" kern="1200" dirty="0"/>
            </a:p>
          </p:txBody>
        </p:sp>
      </p:grpSp>
      <p:sp>
        <p:nvSpPr>
          <p:cNvPr id="42" name="AutoShape 53"/>
          <p:cNvSpPr>
            <a:spLocks noChangeArrowheads="1"/>
          </p:cNvSpPr>
          <p:nvPr/>
        </p:nvSpPr>
        <p:spPr bwMode="auto">
          <a:xfrm rot="20103358">
            <a:off x="2649614" y="4350203"/>
            <a:ext cx="738228" cy="666366"/>
          </a:xfrm>
          <a:custGeom>
            <a:avLst/>
            <a:gdLst>
              <a:gd name="G0" fmla="+- -16630 0 0"/>
              <a:gd name="G1" fmla="+- -9154518 0 0"/>
              <a:gd name="G2" fmla="+- -16630 0 -9154518"/>
              <a:gd name="G3" fmla="+- 10800 0 0"/>
              <a:gd name="G4" fmla="+- 0 0 -16630"/>
              <a:gd name="T0" fmla="*/ 360 256 1"/>
              <a:gd name="T1" fmla="*/ 0 256 1"/>
              <a:gd name="G5" fmla="+- G2 T0 T1"/>
              <a:gd name="G6" fmla="?: G2 G2 G5"/>
              <a:gd name="G7" fmla="+- 0 0 G6"/>
              <a:gd name="G8" fmla="+- 5419 0 0"/>
              <a:gd name="G9" fmla="+- 0 0 -9154518"/>
              <a:gd name="G10" fmla="+- 5419 0 2700"/>
              <a:gd name="G11" fmla="cos G10 -16630"/>
              <a:gd name="G12" fmla="sin G10 -16630"/>
              <a:gd name="G13" fmla="cos 13500 -16630"/>
              <a:gd name="G14" fmla="sin 13500 -16630"/>
              <a:gd name="G15" fmla="+- G11 10800 0"/>
              <a:gd name="G16" fmla="+- G12 10800 0"/>
              <a:gd name="G17" fmla="+- G13 10800 0"/>
              <a:gd name="G18" fmla="+- G14 10800 0"/>
              <a:gd name="G19" fmla="*/ 5419 1 2"/>
              <a:gd name="G20" fmla="+- G19 5400 0"/>
              <a:gd name="G21" fmla="cos G20 -16630"/>
              <a:gd name="G22" fmla="sin G20 -16630"/>
              <a:gd name="G23" fmla="+- G21 10800 0"/>
              <a:gd name="G24" fmla="+- G12 G23 G22"/>
              <a:gd name="G25" fmla="+- G22 G23 G11"/>
              <a:gd name="G26" fmla="cos 10800 -16630"/>
              <a:gd name="G27" fmla="sin 10800 -16630"/>
              <a:gd name="G28" fmla="cos 5419 -16630"/>
              <a:gd name="G29" fmla="sin 5419 -16630"/>
              <a:gd name="G30" fmla="+- G26 10800 0"/>
              <a:gd name="G31" fmla="+- G27 10800 0"/>
              <a:gd name="G32" fmla="+- G28 10800 0"/>
              <a:gd name="G33" fmla="+- G29 10800 0"/>
              <a:gd name="G34" fmla="+- G19 5400 0"/>
              <a:gd name="G35" fmla="cos G34 -9154518"/>
              <a:gd name="G36" fmla="sin G34 -9154518"/>
              <a:gd name="G37" fmla="+/ -9154518 -16630 2"/>
              <a:gd name="T2" fmla="*/ 180 256 1"/>
              <a:gd name="T3" fmla="*/ 0 256 1"/>
              <a:gd name="G38" fmla="+- G37 T2 T3"/>
              <a:gd name="G39" fmla="?: G2 G37 G38"/>
              <a:gd name="G40" fmla="cos 10800 G39"/>
              <a:gd name="G41" fmla="sin 10800 G39"/>
              <a:gd name="G42" fmla="cos 5419 G39"/>
              <a:gd name="G43" fmla="sin 5419 G39"/>
              <a:gd name="G44" fmla="+- G40 10800 0"/>
              <a:gd name="G45" fmla="+- G41 10800 0"/>
              <a:gd name="G46" fmla="+- G42 10800 0"/>
              <a:gd name="G47" fmla="+- G43 10800 0"/>
              <a:gd name="G48" fmla="+- G35 10800 0"/>
              <a:gd name="G49" fmla="+- G36 10800 0"/>
              <a:gd name="T4" fmla="*/ 14499 w 21600"/>
              <a:gd name="T5" fmla="*/ 653 h 21600"/>
              <a:gd name="T6" fmla="*/ 4615 w 21600"/>
              <a:gd name="T7" fmla="*/ 5553 h 21600"/>
              <a:gd name="T8" fmla="*/ 12656 w 21600"/>
              <a:gd name="T9" fmla="*/ 5708 h 21600"/>
              <a:gd name="T10" fmla="*/ 24299 w 21600"/>
              <a:gd name="T11" fmla="*/ 10740 h 21600"/>
              <a:gd name="T12" fmla="*/ 18932 w 21600"/>
              <a:gd name="T13" fmla="*/ 16155 h 21600"/>
              <a:gd name="T14" fmla="*/ 13518 w 21600"/>
              <a:gd name="T15" fmla="*/ 1078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18" y="10776"/>
                </a:moveTo>
                <a:cubicBezTo>
                  <a:pt x="16205" y="7792"/>
                  <a:pt x="13783" y="5381"/>
                  <a:pt x="10800" y="5381"/>
                </a:cubicBezTo>
                <a:cubicBezTo>
                  <a:pt x="9208" y="5380"/>
                  <a:pt x="7697" y="6080"/>
                  <a:pt x="6667" y="7294"/>
                </a:cubicBezTo>
                <a:lnTo>
                  <a:pt x="2564" y="3812"/>
                </a:lnTo>
                <a:cubicBezTo>
                  <a:pt x="4616" y="1394"/>
                  <a:pt x="7628" y="-1"/>
                  <a:pt x="10800" y="0"/>
                </a:cubicBezTo>
                <a:cubicBezTo>
                  <a:pt x="16746" y="0"/>
                  <a:pt x="21573" y="4806"/>
                  <a:pt x="21599" y="10752"/>
                </a:cubicBezTo>
                <a:lnTo>
                  <a:pt x="24299" y="10740"/>
                </a:lnTo>
                <a:lnTo>
                  <a:pt x="18932" y="16155"/>
                </a:lnTo>
                <a:lnTo>
                  <a:pt x="13518" y="10787"/>
                </a:lnTo>
                <a:lnTo>
                  <a:pt x="16218" y="10776"/>
                </a:lnTo>
                <a:close/>
              </a:path>
            </a:pathLst>
          </a:custGeom>
          <a:gradFill rotWithShape="0">
            <a:gsLst>
              <a:gs pos="0">
                <a:srgbClr val="FF9933"/>
              </a:gs>
              <a:gs pos="100000">
                <a:srgbClr val="FF9933">
                  <a:gamma/>
                  <a:shade val="46275"/>
                  <a:invGamma/>
                  <a:alpha val="0"/>
                </a:srgbClr>
              </a:gs>
            </a:gsLst>
            <a:lin ang="5400000" scaled="1"/>
          </a:gradFill>
          <a:ln w="19050">
            <a:noFill/>
            <a:miter lim="800000"/>
            <a:headEnd/>
            <a:tailEnd/>
          </a:ln>
          <a:effectLst/>
        </p:spPr>
        <p:txBody>
          <a:bodyPr wrap="none" anchor="ctr"/>
          <a:lstStyle/>
          <a:p>
            <a:endParaRPr lang="zh-CN" altLang="en-US"/>
          </a:p>
        </p:txBody>
      </p:sp>
      <p:sp>
        <p:nvSpPr>
          <p:cNvPr id="46" name="AutoShape 53"/>
          <p:cNvSpPr>
            <a:spLocks noChangeArrowheads="1"/>
          </p:cNvSpPr>
          <p:nvPr/>
        </p:nvSpPr>
        <p:spPr bwMode="auto">
          <a:xfrm rot="20103358">
            <a:off x="3535075" y="4410844"/>
            <a:ext cx="738228" cy="666366"/>
          </a:xfrm>
          <a:custGeom>
            <a:avLst/>
            <a:gdLst>
              <a:gd name="G0" fmla="+- -16630 0 0"/>
              <a:gd name="G1" fmla="+- -9154518 0 0"/>
              <a:gd name="G2" fmla="+- -16630 0 -9154518"/>
              <a:gd name="G3" fmla="+- 10800 0 0"/>
              <a:gd name="G4" fmla="+- 0 0 -16630"/>
              <a:gd name="T0" fmla="*/ 360 256 1"/>
              <a:gd name="T1" fmla="*/ 0 256 1"/>
              <a:gd name="G5" fmla="+- G2 T0 T1"/>
              <a:gd name="G6" fmla="?: G2 G2 G5"/>
              <a:gd name="G7" fmla="+- 0 0 G6"/>
              <a:gd name="G8" fmla="+- 5419 0 0"/>
              <a:gd name="G9" fmla="+- 0 0 -9154518"/>
              <a:gd name="G10" fmla="+- 5419 0 2700"/>
              <a:gd name="G11" fmla="cos G10 -16630"/>
              <a:gd name="G12" fmla="sin G10 -16630"/>
              <a:gd name="G13" fmla="cos 13500 -16630"/>
              <a:gd name="G14" fmla="sin 13500 -16630"/>
              <a:gd name="G15" fmla="+- G11 10800 0"/>
              <a:gd name="G16" fmla="+- G12 10800 0"/>
              <a:gd name="G17" fmla="+- G13 10800 0"/>
              <a:gd name="G18" fmla="+- G14 10800 0"/>
              <a:gd name="G19" fmla="*/ 5419 1 2"/>
              <a:gd name="G20" fmla="+- G19 5400 0"/>
              <a:gd name="G21" fmla="cos G20 -16630"/>
              <a:gd name="G22" fmla="sin G20 -16630"/>
              <a:gd name="G23" fmla="+- G21 10800 0"/>
              <a:gd name="G24" fmla="+- G12 G23 G22"/>
              <a:gd name="G25" fmla="+- G22 G23 G11"/>
              <a:gd name="G26" fmla="cos 10800 -16630"/>
              <a:gd name="G27" fmla="sin 10800 -16630"/>
              <a:gd name="G28" fmla="cos 5419 -16630"/>
              <a:gd name="G29" fmla="sin 5419 -16630"/>
              <a:gd name="G30" fmla="+- G26 10800 0"/>
              <a:gd name="G31" fmla="+- G27 10800 0"/>
              <a:gd name="G32" fmla="+- G28 10800 0"/>
              <a:gd name="G33" fmla="+- G29 10800 0"/>
              <a:gd name="G34" fmla="+- G19 5400 0"/>
              <a:gd name="G35" fmla="cos G34 -9154518"/>
              <a:gd name="G36" fmla="sin G34 -9154518"/>
              <a:gd name="G37" fmla="+/ -9154518 -16630 2"/>
              <a:gd name="T2" fmla="*/ 180 256 1"/>
              <a:gd name="T3" fmla="*/ 0 256 1"/>
              <a:gd name="G38" fmla="+- G37 T2 T3"/>
              <a:gd name="G39" fmla="?: G2 G37 G38"/>
              <a:gd name="G40" fmla="cos 10800 G39"/>
              <a:gd name="G41" fmla="sin 10800 G39"/>
              <a:gd name="G42" fmla="cos 5419 G39"/>
              <a:gd name="G43" fmla="sin 5419 G39"/>
              <a:gd name="G44" fmla="+- G40 10800 0"/>
              <a:gd name="G45" fmla="+- G41 10800 0"/>
              <a:gd name="G46" fmla="+- G42 10800 0"/>
              <a:gd name="G47" fmla="+- G43 10800 0"/>
              <a:gd name="G48" fmla="+- G35 10800 0"/>
              <a:gd name="G49" fmla="+- G36 10800 0"/>
              <a:gd name="T4" fmla="*/ 14499 w 21600"/>
              <a:gd name="T5" fmla="*/ 653 h 21600"/>
              <a:gd name="T6" fmla="*/ 4615 w 21600"/>
              <a:gd name="T7" fmla="*/ 5553 h 21600"/>
              <a:gd name="T8" fmla="*/ 12656 w 21600"/>
              <a:gd name="T9" fmla="*/ 5708 h 21600"/>
              <a:gd name="T10" fmla="*/ 24299 w 21600"/>
              <a:gd name="T11" fmla="*/ 10740 h 21600"/>
              <a:gd name="T12" fmla="*/ 18932 w 21600"/>
              <a:gd name="T13" fmla="*/ 16155 h 21600"/>
              <a:gd name="T14" fmla="*/ 13518 w 21600"/>
              <a:gd name="T15" fmla="*/ 1078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18" y="10776"/>
                </a:moveTo>
                <a:cubicBezTo>
                  <a:pt x="16205" y="7792"/>
                  <a:pt x="13783" y="5381"/>
                  <a:pt x="10800" y="5381"/>
                </a:cubicBezTo>
                <a:cubicBezTo>
                  <a:pt x="9208" y="5380"/>
                  <a:pt x="7697" y="6080"/>
                  <a:pt x="6667" y="7294"/>
                </a:cubicBezTo>
                <a:lnTo>
                  <a:pt x="2564" y="3812"/>
                </a:lnTo>
                <a:cubicBezTo>
                  <a:pt x="4616" y="1394"/>
                  <a:pt x="7628" y="-1"/>
                  <a:pt x="10800" y="0"/>
                </a:cubicBezTo>
                <a:cubicBezTo>
                  <a:pt x="16746" y="0"/>
                  <a:pt x="21573" y="4806"/>
                  <a:pt x="21599" y="10752"/>
                </a:cubicBezTo>
                <a:lnTo>
                  <a:pt x="24299" y="10740"/>
                </a:lnTo>
                <a:lnTo>
                  <a:pt x="18932" y="16155"/>
                </a:lnTo>
                <a:lnTo>
                  <a:pt x="13518" y="10787"/>
                </a:lnTo>
                <a:lnTo>
                  <a:pt x="16218" y="10776"/>
                </a:lnTo>
                <a:close/>
              </a:path>
            </a:pathLst>
          </a:custGeom>
          <a:gradFill rotWithShape="0">
            <a:gsLst>
              <a:gs pos="0">
                <a:srgbClr val="FF9933"/>
              </a:gs>
              <a:gs pos="100000">
                <a:srgbClr val="FF9933">
                  <a:gamma/>
                  <a:shade val="46275"/>
                  <a:invGamma/>
                  <a:alpha val="0"/>
                </a:srgbClr>
              </a:gs>
            </a:gsLst>
            <a:lin ang="5400000" scaled="1"/>
          </a:gradFill>
          <a:ln w="19050">
            <a:noFill/>
            <a:miter lim="800000"/>
            <a:headEnd/>
            <a:tailEnd/>
          </a:ln>
          <a:effectLst/>
        </p:spPr>
        <p:txBody>
          <a:bodyPr wrap="none" anchor="ctr"/>
          <a:lstStyle/>
          <a:p>
            <a:endParaRPr lang="zh-CN" altLang="en-US"/>
          </a:p>
        </p:txBody>
      </p:sp>
      <p:sp>
        <p:nvSpPr>
          <p:cNvPr id="47" name="AutoShape 53"/>
          <p:cNvSpPr>
            <a:spLocks noChangeArrowheads="1"/>
          </p:cNvSpPr>
          <p:nvPr/>
        </p:nvSpPr>
        <p:spPr bwMode="auto">
          <a:xfrm rot="20103358">
            <a:off x="4392332" y="4410845"/>
            <a:ext cx="738228" cy="666366"/>
          </a:xfrm>
          <a:custGeom>
            <a:avLst/>
            <a:gdLst>
              <a:gd name="G0" fmla="+- -16630 0 0"/>
              <a:gd name="G1" fmla="+- -9154518 0 0"/>
              <a:gd name="G2" fmla="+- -16630 0 -9154518"/>
              <a:gd name="G3" fmla="+- 10800 0 0"/>
              <a:gd name="G4" fmla="+- 0 0 -16630"/>
              <a:gd name="T0" fmla="*/ 360 256 1"/>
              <a:gd name="T1" fmla="*/ 0 256 1"/>
              <a:gd name="G5" fmla="+- G2 T0 T1"/>
              <a:gd name="G6" fmla="?: G2 G2 G5"/>
              <a:gd name="G7" fmla="+- 0 0 G6"/>
              <a:gd name="G8" fmla="+- 5419 0 0"/>
              <a:gd name="G9" fmla="+- 0 0 -9154518"/>
              <a:gd name="G10" fmla="+- 5419 0 2700"/>
              <a:gd name="G11" fmla="cos G10 -16630"/>
              <a:gd name="G12" fmla="sin G10 -16630"/>
              <a:gd name="G13" fmla="cos 13500 -16630"/>
              <a:gd name="G14" fmla="sin 13500 -16630"/>
              <a:gd name="G15" fmla="+- G11 10800 0"/>
              <a:gd name="G16" fmla="+- G12 10800 0"/>
              <a:gd name="G17" fmla="+- G13 10800 0"/>
              <a:gd name="G18" fmla="+- G14 10800 0"/>
              <a:gd name="G19" fmla="*/ 5419 1 2"/>
              <a:gd name="G20" fmla="+- G19 5400 0"/>
              <a:gd name="G21" fmla="cos G20 -16630"/>
              <a:gd name="G22" fmla="sin G20 -16630"/>
              <a:gd name="G23" fmla="+- G21 10800 0"/>
              <a:gd name="G24" fmla="+- G12 G23 G22"/>
              <a:gd name="G25" fmla="+- G22 G23 G11"/>
              <a:gd name="G26" fmla="cos 10800 -16630"/>
              <a:gd name="G27" fmla="sin 10800 -16630"/>
              <a:gd name="G28" fmla="cos 5419 -16630"/>
              <a:gd name="G29" fmla="sin 5419 -16630"/>
              <a:gd name="G30" fmla="+- G26 10800 0"/>
              <a:gd name="G31" fmla="+- G27 10800 0"/>
              <a:gd name="G32" fmla="+- G28 10800 0"/>
              <a:gd name="G33" fmla="+- G29 10800 0"/>
              <a:gd name="G34" fmla="+- G19 5400 0"/>
              <a:gd name="G35" fmla="cos G34 -9154518"/>
              <a:gd name="G36" fmla="sin G34 -9154518"/>
              <a:gd name="G37" fmla="+/ -9154518 -16630 2"/>
              <a:gd name="T2" fmla="*/ 180 256 1"/>
              <a:gd name="T3" fmla="*/ 0 256 1"/>
              <a:gd name="G38" fmla="+- G37 T2 T3"/>
              <a:gd name="G39" fmla="?: G2 G37 G38"/>
              <a:gd name="G40" fmla="cos 10800 G39"/>
              <a:gd name="G41" fmla="sin 10800 G39"/>
              <a:gd name="G42" fmla="cos 5419 G39"/>
              <a:gd name="G43" fmla="sin 5419 G39"/>
              <a:gd name="G44" fmla="+- G40 10800 0"/>
              <a:gd name="G45" fmla="+- G41 10800 0"/>
              <a:gd name="G46" fmla="+- G42 10800 0"/>
              <a:gd name="G47" fmla="+- G43 10800 0"/>
              <a:gd name="G48" fmla="+- G35 10800 0"/>
              <a:gd name="G49" fmla="+- G36 10800 0"/>
              <a:gd name="T4" fmla="*/ 14499 w 21600"/>
              <a:gd name="T5" fmla="*/ 653 h 21600"/>
              <a:gd name="T6" fmla="*/ 4615 w 21600"/>
              <a:gd name="T7" fmla="*/ 5553 h 21600"/>
              <a:gd name="T8" fmla="*/ 12656 w 21600"/>
              <a:gd name="T9" fmla="*/ 5708 h 21600"/>
              <a:gd name="T10" fmla="*/ 24299 w 21600"/>
              <a:gd name="T11" fmla="*/ 10740 h 21600"/>
              <a:gd name="T12" fmla="*/ 18932 w 21600"/>
              <a:gd name="T13" fmla="*/ 16155 h 21600"/>
              <a:gd name="T14" fmla="*/ 13518 w 21600"/>
              <a:gd name="T15" fmla="*/ 1078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18" y="10776"/>
                </a:moveTo>
                <a:cubicBezTo>
                  <a:pt x="16205" y="7792"/>
                  <a:pt x="13783" y="5381"/>
                  <a:pt x="10800" y="5381"/>
                </a:cubicBezTo>
                <a:cubicBezTo>
                  <a:pt x="9208" y="5380"/>
                  <a:pt x="7697" y="6080"/>
                  <a:pt x="6667" y="7294"/>
                </a:cubicBezTo>
                <a:lnTo>
                  <a:pt x="2564" y="3812"/>
                </a:lnTo>
                <a:cubicBezTo>
                  <a:pt x="4616" y="1394"/>
                  <a:pt x="7628" y="-1"/>
                  <a:pt x="10800" y="0"/>
                </a:cubicBezTo>
                <a:cubicBezTo>
                  <a:pt x="16746" y="0"/>
                  <a:pt x="21573" y="4806"/>
                  <a:pt x="21599" y="10752"/>
                </a:cubicBezTo>
                <a:lnTo>
                  <a:pt x="24299" y="10740"/>
                </a:lnTo>
                <a:lnTo>
                  <a:pt x="18932" y="16155"/>
                </a:lnTo>
                <a:lnTo>
                  <a:pt x="13518" y="10787"/>
                </a:lnTo>
                <a:lnTo>
                  <a:pt x="16218" y="10776"/>
                </a:lnTo>
                <a:close/>
              </a:path>
            </a:pathLst>
          </a:custGeom>
          <a:gradFill rotWithShape="0">
            <a:gsLst>
              <a:gs pos="0">
                <a:srgbClr val="FF9933"/>
              </a:gs>
              <a:gs pos="100000">
                <a:srgbClr val="FF9933">
                  <a:gamma/>
                  <a:shade val="46275"/>
                  <a:invGamma/>
                  <a:alpha val="0"/>
                </a:srgbClr>
              </a:gs>
            </a:gsLst>
            <a:lin ang="5400000" scaled="1"/>
          </a:gradFill>
          <a:ln w="19050">
            <a:noFill/>
            <a:miter lim="800000"/>
            <a:headEnd/>
            <a:tailEnd/>
          </a:ln>
          <a:effectLst/>
        </p:spPr>
        <p:txBody>
          <a:bodyPr wrap="none" anchor="ctr"/>
          <a:lstStyle/>
          <a:p>
            <a:endParaRPr lang="zh-CN" altLang="en-US"/>
          </a:p>
        </p:txBody>
      </p:sp>
      <p:sp>
        <p:nvSpPr>
          <p:cNvPr id="48" name="AutoShape 53"/>
          <p:cNvSpPr>
            <a:spLocks noChangeArrowheads="1"/>
          </p:cNvSpPr>
          <p:nvPr/>
        </p:nvSpPr>
        <p:spPr bwMode="auto">
          <a:xfrm rot="20103358">
            <a:off x="5321025" y="4410844"/>
            <a:ext cx="738228" cy="666366"/>
          </a:xfrm>
          <a:custGeom>
            <a:avLst/>
            <a:gdLst>
              <a:gd name="G0" fmla="+- -16630 0 0"/>
              <a:gd name="G1" fmla="+- -9154518 0 0"/>
              <a:gd name="G2" fmla="+- -16630 0 -9154518"/>
              <a:gd name="G3" fmla="+- 10800 0 0"/>
              <a:gd name="G4" fmla="+- 0 0 -16630"/>
              <a:gd name="T0" fmla="*/ 360 256 1"/>
              <a:gd name="T1" fmla="*/ 0 256 1"/>
              <a:gd name="G5" fmla="+- G2 T0 T1"/>
              <a:gd name="G6" fmla="?: G2 G2 G5"/>
              <a:gd name="G7" fmla="+- 0 0 G6"/>
              <a:gd name="G8" fmla="+- 5419 0 0"/>
              <a:gd name="G9" fmla="+- 0 0 -9154518"/>
              <a:gd name="G10" fmla="+- 5419 0 2700"/>
              <a:gd name="G11" fmla="cos G10 -16630"/>
              <a:gd name="G12" fmla="sin G10 -16630"/>
              <a:gd name="G13" fmla="cos 13500 -16630"/>
              <a:gd name="G14" fmla="sin 13500 -16630"/>
              <a:gd name="G15" fmla="+- G11 10800 0"/>
              <a:gd name="G16" fmla="+- G12 10800 0"/>
              <a:gd name="G17" fmla="+- G13 10800 0"/>
              <a:gd name="G18" fmla="+- G14 10800 0"/>
              <a:gd name="G19" fmla="*/ 5419 1 2"/>
              <a:gd name="G20" fmla="+- G19 5400 0"/>
              <a:gd name="G21" fmla="cos G20 -16630"/>
              <a:gd name="G22" fmla="sin G20 -16630"/>
              <a:gd name="G23" fmla="+- G21 10800 0"/>
              <a:gd name="G24" fmla="+- G12 G23 G22"/>
              <a:gd name="G25" fmla="+- G22 G23 G11"/>
              <a:gd name="G26" fmla="cos 10800 -16630"/>
              <a:gd name="G27" fmla="sin 10800 -16630"/>
              <a:gd name="G28" fmla="cos 5419 -16630"/>
              <a:gd name="G29" fmla="sin 5419 -16630"/>
              <a:gd name="G30" fmla="+- G26 10800 0"/>
              <a:gd name="G31" fmla="+- G27 10800 0"/>
              <a:gd name="G32" fmla="+- G28 10800 0"/>
              <a:gd name="G33" fmla="+- G29 10800 0"/>
              <a:gd name="G34" fmla="+- G19 5400 0"/>
              <a:gd name="G35" fmla="cos G34 -9154518"/>
              <a:gd name="G36" fmla="sin G34 -9154518"/>
              <a:gd name="G37" fmla="+/ -9154518 -16630 2"/>
              <a:gd name="T2" fmla="*/ 180 256 1"/>
              <a:gd name="T3" fmla="*/ 0 256 1"/>
              <a:gd name="G38" fmla="+- G37 T2 T3"/>
              <a:gd name="G39" fmla="?: G2 G37 G38"/>
              <a:gd name="G40" fmla="cos 10800 G39"/>
              <a:gd name="G41" fmla="sin 10800 G39"/>
              <a:gd name="G42" fmla="cos 5419 G39"/>
              <a:gd name="G43" fmla="sin 5419 G39"/>
              <a:gd name="G44" fmla="+- G40 10800 0"/>
              <a:gd name="G45" fmla="+- G41 10800 0"/>
              <a:gd name="G46" fmla="+- G42 10800 0"/>
              <a:gd name="G47" fmla="+- G43 10800 0"/>
              <a:gd name="G48" fmla="+- G35 10800 0"/>
              <a:gd name="G49" fmla="+- G36 10800 0"/>
              <a:gd name="T4" fmla="*/ 14499 w 21600"/>
              <a:gd name="T5" fmla="*/ 653 h 21600"/>
              <a:gd name="T6" fmla="*/ 4615 w 21600"/>
              <a:gd name="T7" fmla="*/ 5553 h 21600"/>
              <a:gd name="T8" fmla="*/ 12656 w 21600"/>
              <a:gd name="T9" fmla="*/ 5708 h 21600"/>
              <a:gd name="T10" fmla="*/ 24299 w 21600"/>
              <a:gd name="T11" fmla="*/ 10740 h 21600"/>
              <a:gd name="T12" fmla="*/ 18932 w 21600"/>
              <a:gd name="T13" fmla="*/ 16155 h 21600"/>
              <a:gd name="T14" fmla="*/ 13518 w 21600"/>
              <a:gd name="T15" fmla="*/ 1078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18" y="10776"/>
                </a:moveTo>
                <a:cubicBezTo>
                  <a:pt x="16205" y="7792"/>
                  <a:pt x="13783" y="5381"/>
                  <a:pt x="10800" y="5381"/>
                </a:cubicBezTo>
                <a:cubicBezTo>
                  <a:pt x="9208" y="5380"/>
                  <a:pt x="7697" y="6080"/>
                  <a:pt x="6667" y="7294"/>
                </a:cubicBezTo>
                <a:lnTo>
                  <a:pt x="2564" y="3812"/>
                </a:lnTo>
                <a:cubicBezTo>
                  <a:pt x="4616" y="1394"/>
                  <a:pt x="7628" y="-1"/>
                  <a:pt x="10800" y="0"/>
                </a:cubicBezTo>
                <a:cubicBezTo>
                  <a:pt x="16746" y="0"/>
                  <a:pt x="21573" y="4806"/>
                  <a:pt x="21599" y="10752"/>
                </a:cubicBezTo>
                <a:lnTo>
                  <a:pt x="24299" y="10740"/>
                </a:lnTo>
                <a:lnTo>
                  <a:pt x="18932" y="16155"/>
                </a:lnTo>
                <a:lnTo>
                  <a:pt x="13518" y="10787"/>
                </a:lnTo>
                <a:lnTo>
                  <a:pt x="16218" y="10776"/>
                </a:lnTo>
                <a:close/>
              </a:path>
            </a:pathLst>
          </a:custGeom>
          <a:gradFill rotWithShape="0">
            <a:gsLst>
              <a:gs pos="0">
                <a:srgbClr val="FF9933"/>
              </a:gs>
              <a:gs pos="100000">
                <a:srgbClr val="FF9933">
                  <a:gamma/>
                  <a:shade val="46275"/>
                  <a:invGamma/>
                  <a:alpha val="0"/>
                </a:srgbClr>
              </a:gs>
            </a:gsLst>
            <a:lin ang="5400000" scaled="1"/>
          </a:gradFill>
          <a:ln w="19050">
            <a:noFill/>
            <a:miter lim="800000"/>
            <a:headEnd/>
            <a:tailEnd/>
          </a:ln>
          <a:effectLst/>
        </p:spPr>
        <p:txBody>
          <a:bodyPr wrap="none" anchor="ctr"/>
          <a:lstStyle/>
          <a:p>
            <a:endParaRPr lang="zh-CN" altLang="en-US"/>
          </a:p>
        </p:txBody>
      </p:sp>
      <p:sp>
        <p:nvSpPr>
          <p:cNvPr id="49" name="Oval 58"/>
          <p:cNvSpPr>
            <a:spLocks noChangeArrowheads="1"/>
          </p:cNvSpPr>
          <p:nvPr/>
        </p:nvSpPr>
        <p:spPr bwMode="auto">
          <a:xfrm>
            <a:off x="5214942" y="2357430"/>
            <a:ext cx="1008063" cy="1011237"/>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6</a:t>
            </a:r>
          </a:p>
          <a:p>
            <a:pPr algn="ctr"/>
            <a:r>
              <a:rPr lang="zh-CN" altLang="en-US" sz="1600" b="1" dirty="0" smtClean="0">
                <a:solidFill>
                  <a:srgbClr val="FFFFFF"/>
                </a:solidFill>
                <a:latin typeface="Arial" pitchFamily="34" charset="0"/>
              </a:rPr>
              <a:t>人力资源</a:t>
            </a:r>
            <a:endParaRPr lang="en-US" altLang="zh-CN" sz="1600" b="1" dirty="0" smtClean="0">
              <a:solidFill>
                <a:srgbClr val="FFFFFF"/>
              </a:solidFill>
              <a:latin typeface="Arial" pitchFamily="34" charset="0"/>
            </a:endParaRPr>
          </a:p>
          <a:p>
            <a:pPr algn="ctr"/>
            <a:r>
              <a:rPr lang="zh-CN" altLang="en-US" sz="1600" b="1" dirty="0" smtClean="0">
                <a:solidFill>
                  <a:srgbClr val="FFFFFF"/>
                </a:solidFill>
                <a:latin typeface="Arial" pitchFamily="34" charset="0"/>
              </a:rPr>
              <a:t>管理</a:t>
            </a:r>
            <a:endParaRPr lang="en-US" altLang="ko-KR" sz="1600" b="1" dirty="0">
              <a:solidFill>
                <a:srgbClr val="FFFFFF"/>
              </a:solidFill>
              <a:latin typeface="Arial" pitchFamily="34" charset="0"/>
            </a:endParaRPr>
          </a:p>
        </p:txBody>
      </p:sp>
      <p:sp>
        <p:nvSpPr>
          <p:cNvPr id="50" name="Oval 58"/>
          <p:cNvSpPr>
            <a:spLocks noChangeArrowheads="1"/>
          </p:cNvSpPr>
          <p:nvPr/>
        </p:nvSpPr>
        <p:spPr bwMode="auto">
          <a:xfrm>
            <a:off x="4000496" y="2000240"/>
            <a:ext cx="1008063" cy="1011237"/>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5</a:t>
            </a:r>
          </a:p>
          <a:p>
            <a:pPr algn="ctr"/>
            <a:r>
              <a:rPr lang="zh-CN" altLang="en-US" sz="1600" b="1" dirty="0" smtClean="0">
                <a:solidFill>
                  <a:srgbClr val="FFFFFF"/>
                </a:solidFill>
                <a:latin typeface="Arial" pitchFamily="34" charset="0"/>
              </a:rPr>
              <a:t>质量管理</a:t>
            </a:r>
            <a:endParaRPr lang="en-US" altLang="ko-KR" sz="1600" b="1" dirty="0">
              <a:solidFill>
                <a:srgbClr val="FFFFFF"/>
              </a:solidFill>
              <a:latin typeface="Arial" pitchFamily="34" charset="0"/>
            </a:endParaRPr>
          </a:p>
        </p:txBody>
      </p:sp>
      <p:sp>
        <p:nvSpPr>
          <p:cNvPr id="51" name="Oval 58"/>
          <p:cNvSpPr>
            <a:spLocks noChangeArrowheads="1"/>
          </p:cNvSpPr>
          <p:nvPr/>
        </p:nvSpPr>
        <p:spPr bwMode="auto">
          <a:xfrm>
            <a:off x="6215074" y="3000372"/>
            <a:ext cx="1008063" cy="1011237"/>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7</a:t>
            </a:r>
          </a:p>
          <a:p>
            <a:pPr algn="ctr"/>
            <a:r>
              <a:rPr lang="zh-CN" altLang="en-US" sz="1600" b="1" dirty="0" smtClean="0">
                <a:solidFill>
                  <a:srgbClr val="FFFFFF"/>
                </a:solidFill>
                <a:latin typeface="Arial" pitchFamily="34" charset="0"/>
              </a:rPr>
              <a:t>沟通管理</a:t>
            </a:r>
            <a:endParaRPr lang="en-US" altLang="ko-KR" sz="1600" b="1" dirty="0">
              <a:solidFill>
                <a:srgbClr val="FFFFFF"/>
              </a:solidFill>
              <a:latin typeface="Arial" pitchFamily="34" charset="0"/>
            </a:endParaRPr>
          </a:p>
        </p:txBody>
      </p:sp>
      <p:sp>
        <p:nvSpPr>
          <p:cNvPr id="52" name="Oval 58"/>
          <p:cNvSpPr>
            <a:spLocks noChangeArrowheads="1"/>
          </p:cNvSpPr>
          <p:nvPr/>
        </p:nvSpPr>
        <p:spPr bwMode="auto">
          <a:xfrm>
            <a:off x="7000892" y="3929066"/>
            <a:ext cx="1008063" cy="1011237"/>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8</a:t>
            </a:r>
          </a:p>
          <a:p>
            <a:pPr algn="ctr"/>
            <a:r>
              <a:rPr lang="zh-CN" altLang="en-US" sz="1600" b="1" dirty="0" smtClean="0">
                <a:solidFill>
                  <a:srgbClr val="FFFFFF"/>
                </a:solidFill>
                <a:latin typeface="Arial" pitchFamily="34" charset="0"/>
              </a:rPr>
              <a:t>风险管理</a:t>
            </a:r>
            <a:endParaRPr lang="en-US" altLang="ko-KR" sz="1600" b="1" dirty="0">
              <a:solidFill>
                <a:srgbClr val="FFFFFF"/>
              </a:solidFill>
              <a:latin typeface="Arial" pitchFamily="34" charset="0"/>
            </a:endParaRPr>
          </a:p>
        </p:txBody>
      </p:sp>
      <p:sp>
        <p:nvSpPr>
          <p:cNvPr id="53" name="Oval 58"/>
          <p:cNvSpPr>
            <a:spLocks noChangeArrowheads="1"/>
          </p:cNvSpPr>
          <p:nvPr/>
        </p:nvSpPr>
        <p:spPr bwMode="auto">
          <a:xfrm>
            <a:off x="7500958" y="4929198"/>
            <a:ext cx="1008063" cy="1011237"/>
          </a:xfrm>
          <a:prstGeom prst="ellipse">
            <a:avLst/>
          </a:prstGeom>
          <a:gradFill rotWithShape="0">
            <a:gsLst>
              <a:gs pos="0">
                <a:srgbClr val="99CCFF"/>
              </a:gs>
              <a:gs pos="100000">
                <a:srgbClr val="99CCFF">
                  <a:gamma/>
                  <a:shade val="36078"/>
                  <a:invGamma/>
                </a:srgbClr>
              </a:gs>
            </a:gsLst>
            <a:path path="rect">
              <a:fillToRect r="100000" b="100000"/>
            </a:path>
          </a:gradFill>
          <a:ln w="38100">
            <a:solidFill>
              <a:srgbClr val="C0C0C0"/>
            </a:solidFill>
            <a:round/>
            <a:headEnd/>
            <a:tailEnd/>
          </a:ln>
          <a:effectLst/>
        </p:spPr>
        <p:txBody>
          <a:bodyPr wrap="none" anchor="ctr"/>
          <a:lstStyle/>
          <a:p>
            <a:pPr algn="ctr"/>
            <a:r>
              <a:rPr lang="en-US" altLang="zh-CN" sz="1600" b="1" dirty="0" smtClean="0">
                <a:solidFill>
                  <a:srgbClr val="FFFFFF"/>
                </a:solidFill>
                <a:latin typeface="Arial" pitchFamily="34" charset="0"/>
              </a:rPr>
              <a:t>9</a:t>
            </a:r>
          </a:p>
          <a:p>
            <a:pPr algn="ctr"/>
            <a:r>
              <a:rPr lang="zh-CN" altLang="en-US" sz="1600" b="1" dirty="0" smtClean="0">
                <a:solidFill>
                  <a:srgbClr val="FFFFFF"/>
                </a:solidFill>
                <a:latin typeface="Arial" pitchFamily="34" charset="0"/>
              </a:rPr>
              <a:t>采购管理</a:t>
            </a:r>
            <a:endParaRPr lang="en-US" altLang="ko-KR" sz="1600" b="1" dirty="0">
              <a:solidFill>
                <a:srgbClr val="FFFFFF"/>
              </a:solidFill>
              <a:latin typeface="Arial" pitchFamily="34" charset="0"/>
            </a:endParaRPr>
          </a:p>
        </p:txBody>
      </p:sp>
      <p:sp>
        <p:nvSpPr>
          <p:cNvPr id="54" name="TextBox 53"/>
          <p:cNvSpPr txBox="1"/>
          <p:nvPr/>
        </p:nvSpPr>
        <p:spPr>
          <a:xfrm>
            <a:off x="3428992" y="6143644"/>
            <a:ext cx="2071702" cy="369332"/>
          </a:xfrm>
          <a:prstGeom prst="rect">
            <a:avLst/>
          </a:prstGeom>
          <a:noFill/>
        </p:spPr>
        <p:txBody>
          <a:bodyPr wrap="square" rtlCol="0">
            <a:spAutoFit/>
          </a:bodyPr>
          <a:lstStyle/>
          <a:p>
            <a:r>
              <a:rPr lang="zh-CN" altLang="en-US" b="1" dirty="0" smtClean="0"/>
              <a:t>项目管理五大过程</a:t>
            </a:r>
            <a:endParaRPr lang="zh-CN" altLang="en-US" b="1" dirty="0"/>
          </a:p>
        </p:txBody>
      </p:sp>
      <p:sp>
        <p:nvSpPr>
          <p:cNvPr id="55" name="标题 10"/>
          <p:cNvSpPr>
            <a:spLocks noGrp="1"/>
          </p:cNvSpPr>
          <p:nvPr>
            <p:ph type="title"/>
          </p:nvPr>
        </p:nvSpPr>
        <p:spPr>
          <a:xfrm>
            <a:off x="500034" y="1071546"/>
            <a:ext cx="3286148" cy="500066"/>
          </a:xfrm>
        </p:spPr>
        <p:txBody>
          <a:bodyPr/>
          <a:lstStyle/>
          <a:p>
            <a:r>
              <a:rPr lang="zh-CN" altLang="en-US" sz="2400" dirty="0" smtClean="0"/>
              <a:t>项目管理知识体系全貌</a:t>
            </a: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Arc 15"/>
          <p:cNvSpPr>
            <a:spLocks/>
          </p:cNvSpPr>
          <p:nvPr/>
        </p:nvSpPr>
        <p:spPr bwMode="gray">
          <a:xfrm rot="16200000">
            <a:off x="1071538" y="1214422"/>
            <a:ext cx="2286017" cy="4000528"/>
          </a:xfrm>
          <a:custGeom>
            <a:avLst/>
            <a:gdLst>
              <a:gd name="G0" fmla="+- 19534 0 0"/>
              <a:gd name="G1" fmla="+- 21600 0 0"/>
              <a:gd name="G2" fmla="+- 21600 0 0"/>
              <a:gd name="T0" fmla="*/ 0 w 41134"/>
              <a:gd name="T1" fmla="*/ 12382 h 41573"/>
              <a:gd name="T2" fmla="*/ 27757 w 41134"/>
              <a:gd name="T3" fmla="*/ 41573 h 41573"/>
              <a:gd name="T4" fmla="*/ 19534 w 41134"/>
              <a:gd name="T5" fmla="*/ 21600 h 41573"/>
            </a:gdLst>
            <a:ahLst/>
            <a:cxnLst>
              <a:cxn ang="0">
                <a:pos x="T0" y="T1"/>
              </a:cxn>
              <a:cxn ang="0">
                <a:pos x="T2" y="T3"/>
              </a:cxn>
              <a:cxn ang="0">
                <a:pos x="T4" y="T5"/>
              </a:cxn>
            </a:cxnLst>
            <a:rect l="0" t="0" r="r" b="b"/>
            <a:pathLst>
              <a:path w="41134" h="41573" fill="none" extrusionOk="0">
                <a:moveTo>
                  <a:pt x="-1" y="12381"/>
                </a:moveTo>
                <a:cubicBezTo>
                  <a:pt x="3566" y="4822"/>
                  <a:pt x="11175" y="-1"/>
                  <a:pt x="19534" y="0"/>
                </a:cubicBezTo>
                <a:cubicBezTo>
                  <a:pt x="31463" y="0"/>
                  <a:pt x="41134" y="9670"/>
                  <a:pt x="41134" y="21600"/>
                </a:cubicBezTo>
                <a:cubicBezTo>
                  <a:pt x="41134" y="30353"/>
                  <a:pt x="35851" y="38241"/>
                  <a:pt x="27757" y="41573"/>
                </a:cubicBezTo>
              </a:path>
              <a:path w="41134" h="41573" stroke="0" extrusionOk="0">
                <a:moveTo>
                  <a:pt x="-1" y="12381"/>
                </a:moveTo>
                <a:cubicBezTo>
                  <a:pt x="3566" y="4822"/>
                  <a:pt x="11175" y="-1"/>
                  <a:pt x="19534" y="0"/>
                </a:cubicBezTo>
                <a:cubicBezTo>
                  <a:pt x="31463" y="0"/>
                  <a:pt x="41134" y="9670"/>
                  <a:pt x="41134" y="21600"/>
                </a:cubicBezTo>
                <a:cubicBezTo>
                  <a:pt x="41134" y="30353"/>
                  <a:pt x="35851" y="38241"/>
                  <a:pt x="27757" y="41573"/>
                </a:cubicBezTo>
                <a:lnTo>
                  <a:pt x="19534" y="21600"/>
                </a:lnTo>
                <a:close/>
              </a:path>
            </a:pathLst>
          </a:custGeom>
          <a:gradFill rotWithShape="1">
            <a:gsLst>
              <a:gs pos="0">
                <a:srgbClr val="BBE0E3"/>
              </a:gs>
              <a:gs pos="100000">
                <a:srgbClr val="BBE0E3">
                  <a:gamma/>
                  <a:shade val="87843"/>
                  <a:invGamma/>
                </a:srgbClr>
              </a:gs>
            </a:gsLst>
            <a:lin ang="5400000" scaled="1"/>
          </a:gradFill>
          <a:ln w="19050">
            <a:noFill/>
            <a:round/>
            <a:headEnd type="triangle" w="med" len="me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124" name="AutoShape 13"/>
          <p:cNvSpPr>
            <a:spLocks noChangeArrowheads="1"/>
          </p:cNvSpPr>
          <p:nvPr/>
        </p:nvSpPr>
        <p:spPr bwMode="gray">
          <a:xfrm>
            <a:off x="285720" y="4643446"/>
            <a:ext cx="2643206" cy="1631875"/>
          </a:xfrm>
          <a:prstGeom prst="roundRect">
            <a:avLst>
              <a:gd name="adj" fmla="val 16667"/>
            </a:avLst>
          </a:prstGeom>
          <a:solidFill>
            <a:srgbClr val="DDDDDD"/>
          </a:solidFill>
          <a:ln w="38100">
            <a:solidFill>
              <a:srgbClr val="FFFFFF"/>
            </a:solidFill>
            <a:round/>
            <a:headEnd/>
            <a:tailEnd/>
          </a:ln>
          <a:effectLst>
            <a:outerShdw dist="107763" dir="2700000" algn="ctr" rotWithShape="0">
              <a:srgbClr val="808080">
                <a:alpha val="50000"/>
              </a:srgbClr>
            </a:outerShdw>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123" name="AutoShape 13"/>
          <p:cNvSpPr>
            <a:spLocks noChangeArrowheads="1"/>
          </p:cNvSpPr>
          <p:nvPr/>
        </p:nvSpPr>
        <p:spPr bwMode="gray">
          <a:xfrm>
            <a:off x="2857488" y="3286124"/>
            <a:ext cx="5643602" cy="2560569"/>
          </a:xfrm>
          <a:prstGeom prst="roundRect">
            <a:avLst>
              <a:gd name="adj" fmla="val 16667"/>
            </a:avLst>
          </a:prstGeom>
          <a:solidFill>
            <a:srgbClr val="DDDDDD"/>
          </a:solidFill>
          <a:ln w="38100">
            <a:solidFill>
              <a:srgbClr val="FFFFFF"/>
            </a:solidFill>
            <a:round/>
            <a:headEnd/>
            <a:tailEnd/>
          </a:ln>
          <a:effectLst>
            <a:outerShdw dist="107763" dir="2700000" algn="ctr" rotWithShape="0">
              <a:srgbClr val="808080">
                <a:alpha val="50000"/>
              </a:srgbClr>
            </a:outerShdw>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122" name="AutoShape 13"/>
          <p:cNvSpPr>
            <a:spLocks noChangeArrowheads="1"/>
          </p:cNvSpPr>
          <p:nvPr/>
        </p:nvSpPr>
        <p:spPr bwMode="gray">
          <a:xfrm>
            <a:off x="3714744" y="1857364"/>
            <a:ext cx="4966383" cy="928694"/>
          </a:xfrm>
          <a:prstGeom prst="roundRect">
            <a:avLst>
              <a:gd name="adj" fmla="val 16667"/>
            </a:avLst>
          </a:prstGeom>
          <a:solidFill>
            <a:srgbClr val="DDDDDD"/>
          </a:solidFill>
          <a:ln w="38100">
            <a:solidFill>
              <a:srgbClr val="FFFFFF"/>
            </a:solidFill>
            <a:round/>
            <a:headEnd/>
            <a:tailEnd/>
          </a:ln>
          <a:effectLst>
            <a:outerShdw dist="107763" dir="2700000" algn="ctr" rotWithShape="0">
              <a:srgbClr val="808080">
                <a:alpha val="50000"/>
              </a:srgbClr>
            </a:outerShdw>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a:t>
            </a:r>
            <a:r>
              <a:rPr lang="zh-CN" altLang="en-US" sz="2400" b="1" kern="0" dirty="0" smtClean="0">
                <a:solidFill>
                  <a:schemeClr val="tx2"/>
                </a:solidFill>
                <a:latin typeface="Times New Roman" pitchFamily="18" charset="0"/>
                <a:cs typeface="Times New Roman" pitchFamily="18" charset="0"/>
              </a:rPr>
              <a:t>三</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阶段：</a:t>
            </a:r>
            <a:r>
              <a:rPr lang="zh-CN" altLang="en-US" sz="2400" b="1" kern="0" dirty="0" smtClean="0">
                <a:solidFill>
                  <a:schemeClr val="tx2"/>
                </a:solidFill>
                <a:latin typeface="Times New Roman" pitchFamily="18" charset="0"/>
                <a:cs typeface="Times New Roman" pitchFamily="18" charset="0"/>
              </a:rPr>
              <a:t>执行</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如何有效管理项目组客情关系</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grpSp>
        <p:nvGrpSpPr>
          <p:cNvPr id="37" name="Group 38"/>
          <p:cNvGrpSpPr>
            <a:grpSpLocks/>
          </p:cNvGrpSpPr>
          <p:nvPr/>
        </p:nvGrpSpPr>
        <p:grpSpPr bwMode="auto">
          <a:xfrm>
            <a:off x="1247748" y="1714488"/>
            <a:ext cx="1066800" cy="1295400"/>
            <a:chOff x="1008" y="1296"/>
            <a:chExt cx="891" cy="983"/>
          </a:xfrm>
        </p:grpSpPr>
        <p:grpSp>
          <p:nvGrpSpPr>
            <p:cNvPr id="38" name="Group 39"/>
            <p:cNvGrpSpPr>
              <a:grpSpLocks/>
            </p:cNvGrpSpPr>
            <p:nvPr/>
          </p:nvGrpSpPr>
          <p:grpSpPr bwMode="auto">
            <a:xfrm>
              <a:off x="1067" y="1298"/>
              <a:ext cx="828" cy="981"/>
              <a:chOff x="1175" y="3418"/>
              <a:chExt cx="381" cy="436"/>
            </a:xfrm>
          </p:grpSpPr>
          <p:sp>
            <p:nvSpPr>
              <p:cNvPr id="75" name="Freeform 40"/>
              <p:cNvSpPr>
                <a:spLocks/>
              </p:cNvSpPr>
              <p:nvPr/>
            </p:nvSpPr>
            <p:spPr bwMode="gray">
              <a:xfrm>
                <a:off x="1175" y="3589"/>
                <a:ext cx="381" cy="265"/>
              </a:xfrm>
              <a:custGeom>
                <a:avLst/>
                <a:gdLst/>
                <a:ahLst/>
                <a:cxnLst>
                  <a:cxn ang="0">
                    <a:pos x="327" y="12"/>
                  </a:cxn>
                  <a:cxn ang="0">
                    <a:pos x="52" y="439"/>
                  </a:cxn>
                  <a:cxn ang="0">
                    <a:pos x="584" y="439"/>
                  </a:cxn>
                  <a:cxn ang="0">
                    <a:pos x="327" y="12"/>
                  </a:cxn>
                </a:cxnLst>
                <a:rect l="0" t="0" r="r" b="b"/>
                <a:pathLst>
                  <a:path w="630" h="439">
                    <a:moveTo>
                      <a:pt x="327" y="12"/>
                    </a:moveTo>
                    <a:cubicBezTo>
                      <a:pt x="57" y="0"/>
                      <a:pt x="0" y="366"/>
                      <a:pt x="52" y="439"/>
                    </a:cubicBezTo>
                    <a:lnTo>
                      <a:pt x="584" y="439"/>
                    </a:lnTo>
                    <a:cubicBezTo>
                      <a:pt x="630" y="368"/>
                      <a:pt x="597" y="24"/>
                      <a:pt x="327" y="12"/>
                    </a:cubicBezTo>
                    <a:close/>
                  </a:path>
                </a:pathLst>
              </a:custGeom>
              <a:gradFill rotWithShape="1">
                <a:gsLst>
                  <a:gs pos="0">
                    <a:srgbClr val="993300"/>
                  </a:gs>
                  <a:gs pos="100000">
                    <a:srgbClr val="993300">
                      <a:gamma/>
                      <a:shade val="46275"/>
                      <a:invGamma/>
                    </a:srgbClr>
                  </a:gs>
                </a:gsLst>
                <a:lin ang="5400000" scaled="1"/>
              </a:gradFill>
              <a:ln w="9525" cap="flat" cmpd="sng">
                <a:noFill/>
                <a:prstDash val="solid"/>
                <a:round/>
                <a:headEnd/>
                <a:tailEnd/>
              </a:ln>
              <a:effectLst/>
              <a:scene3d>
                <a:camera prst="legacyPerspectiveTopRight"/>
                <a:lightRig rig="legacyFlat2" dir="b"/>
              </a:scene3d>
              <a:sp3d extrusionH="227000" prstMaterial="legacyMatte">
                <a:bevelT w="13500" h="13500" prst="angle"/>
                <a:bevelB w="13500" h="13500" prst="angle"/>
                <a:extrusionClr>
                  <a:srgbClr val="077F07"/>
                </a:extrusionClr>
              </a:sp3d>
            </p:spPr>
            <p:txBody>
              <a:bodyPr wrap="none" anchor="ctr">
                <a:flatTx/>
              </a:bodyP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76" name="Oval 41"/>
              <p:cNvSpPr>
                <a:spLocks noChangeArrowheads="1"/>
              </p:cNvSpPr>
              <p:nvPr/>
            </p:nvSpPr>
            <p:spPr bwMode="gray">
              <a:xfrm>
                <a:off x="1278" y="3418"/>
                <a:ext cx="185" cy="195"/>
              </a:xfrm>
              <a:prstGeom prst="ellipse">
                <a:avLst/>
              </a:prstGeom>
              <a:gradFill rotWithShape="1">
                <a:gsLst>
                  <a:gs pos="0">
                    <a:srgbClr val="993300"/>
                  </a:gs>
                  <a:gs pos="100000">
                    <a:srgbClr val="993300">
                      <a:gamma/>
                      <a:shade val="46275"/>
                      <a:invGamma/>
                    </a:srgbClr>
                  </a:gs>
                </a:gsLst>
                <a:lin ang="5400000" scaled="1"/>
              </a:gradFill>
              <a:ln w="9525" algn="ctr">
                <a:noFill/>
                <a:round/>
                <a:headEnd/>
                <a:tailEnd/>
              </a:ln>
              <a:effectLst/>
              <a:scene3d>
                <a:camera prst="legacyPerspectiveTopRight"/>
                <a:lightRig rig="legacyFlat2" dir="b"/>
              </a:scene3d>
              <a:sp3d extrusionH="227000" prstMaterial="legacyMatte">
                <a:bevelT w="13500" h="13500" prst="angle"/>
                <a:bevelB w="13500" h="13500" prst="angle"/>
                <a:extrusionClr>
                  <a:srgbClr val="077F07"/>
                </a:extrusionClr>
              </a:sp3d>
            </p:spPr>
            <p:txBody>
              <a:bodyPr wrap="none" anchor="ctr">
                <a:flatTx/>
              </a:bodyP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sp>
          <p:nvSpPr>
            <p:cNvPr id="39" name="Freeform 42"/>
            <p:cNvSpPr>
              <a:spLocks/>
            </p:cNvSpPr>
            <p:nvPr/>
          </p:nvSpPr>
          <p:spPr bwMode="gray">
            <a:xfrm>
              <a:off x="1072" y="1679"/>
              <a:ext cx="827" cy="598"/>
            </a:xfrm>
            <a:custGeom>
              <a:avLst/>
              <a:gdLst/>
              <a:ahLst/>
              <a:cxnLst>
                <a:cxn ang="0">
                  <a:pos x="327" y="12"/>
                </a:cxn>
                <a:cxn ang="0">
                  <a:pos x="52" y="439"/>
                </a:cxn>
                <a:cxn ang="0">
                  <a:pos x="584" y="439"/>
                </a:cxn>
                <a:cxn ang="0">
                  <a:pos x="327" y="12"/>
                </a:cxn>
              </a:cxnLst>
              <a:rect l="0" t="0" r="r" b="b"/>
              <a:pathLst>
                <a:path w="630" h="439">
                  <a:moveTo>
                    <a:pt x="327" y="12"/>
                  </a:moveTo>
                  <a:cubicBezTo>
                    <a:pt x="57" y="0"/>
                    <a:pt x="0" y="366"/>
                    <a:pt x="52" y="439"/>
                  </a:cubicBezTo>
                  <a:lnTo>
                    <a:pt x="584" y="439"/>
                  </a:lnTo>
                  <a:cubicBezTo>
                    <a:pt x="630" y="368"/>
                    <a:pt x="597" y="24"/>
                    <a:pt x="327" y="12"/>
                  </a:cubicBezTo>
                  <a:close/>
                </a:path>
              </a:pathLst>
            </a:custGeom>
            <a:gradFill rotWithShape="1">
              <a:gsLst>
                <a:gs pos="0">
                  <a:srgbClr val="00ABB4">
                    <a:gamma/>
                    <a:shade val="26275"/>
                    <a:invGamma/>
                  </a:srgbClr>
                </a:gs>
                <a:gs pos="100000">
                  <a:srgbClr val="00ABB4"/>
                </a:gs>
              </a:gsLst>
              <a:lin ang="2700000" scaled="1"/>
            </a:gradFill>
            <a:ln w="9525" cap="flat" cmpd="sng">
              <a:noFill/>
              <a:prstDash val="solid"/>
              <a:round/>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41" name="Freeform 43"/>
            <p:cNvSpPr>
              <a:spLocks/>
            </p:cNvSpPr>
            <p:nvPr/>
          </p:nvSpPr>
          <p:spPr bwMode="gray">
            <a:xfrm>
              <a:off x="1233" y="1716"/>
              <a:ext cx="509" cy="18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50000"/>
                  </a:srgbClr>
                </a:gs>
                <a:gs pos="100000">
                  <a:srgbClr val="009CA4">
                    <a:alpha val="17999"/>
                  </a:srgbClr>
                </a:gs>
              </a:gsLst>
              <a:lin ang="5400000" scaled="1"/>
            </a:gradFill>
            <a:ln w="0">
              <a:noFill/>
              <a:prstDash val="solid"/>
              <a:round/>
              <a:headEnd/>
              <a:tailEnd/>
            </a:ln>
          </p:spPr>
          <p:txBody>
            <a:bodyP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43" name="Oval 44"/>
            <p:cNvSpPr>
              <a:spLocks noChangeArrowheads="1"/>
            </p:cNvSpPr>
            <p:nvPr/>
          </p:nvSpPr>
          <p:spPr bwMode="gray">
            <a:xfrm>
              <a:off x="1294" y="1296"/>
              <a:ext cx="403" cy="440"/>
            </a:xfrm>
            <a:prstGeom prst="ellipse">
              <a:avLst/>
            </a:prstGeom>
            <a:gradFill rotWithShape="1">
              <a:gsLst>
                <a:gs pos="0">
                  <a:srgbClr val="00A4AC">
                    <a:gamma/>
                    <a:shade val="56078"/>
                    <a:invGamma/>
                  </a:srgbClr>
                </a:gs>
                <a:gs pos="50000">
                  <a:srgbClr val="00A4AC"/>
                </a:gs>
                <a:gs pos="100000">
                  <a:srgbClr val="00A4AC">
                    <a:gamma/>
                    <a:shade val="56078"/>
                    <a:invGamma/>
                  </a:srgbClr>
                </a:gs>
              </a:gsLst>
              <a:lin ang="5400000" scaled="1"/>
            </a:gradFill>
            <a:ln w="9525" algn="ctr">
              <a:noFill/>
              <a:round/>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44" name="Freeform 45"/>
            <p:cNvSpPr>
              <a:spLocks/>
            </p:cNvSpPr>
            <p:nvPr/>
          </p:nvSpPr>
          <p:spPr bwMode="gray">
            <a:xfrm>
              <a:off x="1335" y="1303"/>
              <a:ext cx="320" cy="14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50000"/>
                  </a:srgbClr>
                </a:gs>
                <a:gs pos="100000">
                  <a:srgbClr val="59D3D9">
                    <a:alpha val="17999"/>
                  </a:srgbClr>
                </a:gs>
              </a:gsLst>
              <a:lin ang="5400000" scaled="1"/>
            </a:gradFill>
            <a:ln w="0">
              <a:noFill/>
              <a:prstDash val="solid"/>
              <a:round/>
              <a:headEnd/>
              <a:tailEnd/>
            </a:ln>
          </p:spPr>
          <p:txBody>
            <a:bodyP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nvGrpSpPr>
            <p:cNvPr id="48" name="Group 46"/>
            <p:cNvGrpSpPr>
              <a:grpSpLocks/>
            </p:cNvGrpSpPr>
            <p:nvPr/>
          </p:nvGrpSpPr>
          <p:grpSpPr bwMode="auto">
            <a:xfrm rot="20302575" flipH="1">
              <a:off x="1236" y="1357"/>
              <a:ext cx="342" cy="109"/>
              <a:chOff x="2539" y="1053"/>
              <a:chExt cx="882" cy="224"/>
            </a:xfrm>
          </p:grpSpPr>
          <p:grpSp>
            <p:nvGrpSpPr>
              <p:cNvPr id="65" name="Group 47"/>
              <p:cNvGrpSpPr>
                <a:grpSpLocks/>
              </p:cNvGrpSpPr>
              <p:nvPr/>
            </p:nvGrpSpPr>
            <p:grpSpPr bwMode="auto">
              <a:xfrm>
                <a:off x="2539" y="1053"/>
                <a:ext cx="732" cy="182"/>
                <a:chOff x="1582" y="2558"/>
                <a:chExt cx="1103" cy="273"/>
              </a:xfrm>
            </p:grpSpPr>
            <p:sp>
              <p:nvSpPr>
                <p:cNvPr id="71" name="AutoShape 48"/>
                <p:cNvSpPr>
                  <a:spLocks noChangeArrowheads="1"/>
                </p:cNvSpPr>
                <p:nvPr/>
              </p:nvSpPr>
              <p:spPr bwMode="gray">
                <a:xfrm rot="5263130">
                  <a:off x="1872" y="2268"/>
                  <a:ext cx="221" cy="80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72" name="AutoShape 49"/>
                <p:cNvSpPr>
                  <a:spLocks noChangeArrowheads="1"/>
                </p:cNvSpPr>
                <p:nvPr/>
              </p:nvSpPr>
              <p:spPr bwMode="gray">
                <a:xfrm rot="6078281">
                  <a:off x="2010" y="2263"/>
                  <a:ext cx="221" cy="81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73" name="AutoShape 50"/>
                <p:cNvSpPr>
                  <a:spLocks noChangeArrowheads="1"/>
                </p:cNvSpPr>
                <p:nvPr/>
              </p:nvSpPr>
              <p:spPr bwMode="gray">
                <a:xfrm rot="6373927">
                  <a:off x="2086" y="2288"/>
                  <a:ext cx="221" cy="806"/>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74" name="AutoShape 51"/>
                <p:cNvSpPr>
                  <a:spLocks noChangeArrowheads="1"/>
                </p:cNvSpPr>
                <p:nvPr/>
              </p:nvSpPr>
              <p:spPr bwMode="gray">
                <a:xfrm rot="6906312">
                  <a:off x="2174" y="2320"/>
                  <a:ext cx="221" cy="80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grpSp>
            <p:nvGrpSpPr>
              <p:cNvPr id="66" name="Group 52"/>
              <p:cNvGrpSpPr>
                <a:grpSpLocks/>
              </p:cNvGrpSpPr>
              <p:nvPr/>
            </p:nvGrpSpPr>
            <p:grpSpPr bwMode="auto">
              <a:xfrm rot="1353540">
                <a:off x="2689" y="1097"/>
                <a:ext cx="732" cy="180"/>
                <a:chOff x="1572" y="2556"/>
                <a:chExt cx="1103" cy="271"/>
              </a:xfrm>
            </p:grpSpPr>
            <p:sp>
              <p:nvSpPr>
                <p:cNvPr id="67" name="AutoShape 53"/>
                <p:cNvSpPr>
                  <a:spLocks noChangeArrowheads="1"/>
                </p:cNvSpPr>
                <p:nvPr/>
              </p:nvSpPr>
              <p:spPr bwMode="gray">
                <a:xfrm rot="5263130">
                  <a:off x="1864" y="2264"/>
                  <a:ext cx="221" cy="806"/>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68" name="AutoShape 54"/>
                <p:cNvSpPr>
                  <a:spLocks noChangeArrowheads="1"/>
                </p:cNvSpPr>
                <p:nvPr/>
              </p:nvSpPr>
              <p:spPr bwMode="gray">
                <a:xfrm rot="6078281">
                  <a:off x="1997" y="2261"/>
                  <a:ext cx="217" cy="81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69" name="AutoShape 55"/>
                <p:cNvSpPr>
                  <a:spLocks noChangeArrowheads="1"/>
                </p:cNvSpPr>
                <p:nvPr/>
              </p:nvSpPr>
              <p:spPr bwMode="gray">
                <a:xfrm rot="6373927">
                  <a:off x="2076" y="2287"/>
                  <a:ext cx="221" cy="81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70" name="AutoShape 56"/>
                <p:cNvSpPr>
                  <a:spLocks noChangeArrowheads="1"/>
                </p:cNvSpPr>
                <p:nvPr/>
              </p:nvSpPr>
              <p:spPr bwMode="gray">
                <a:xfrm rot="6906312">
                  <a:off x="2166" y="2318"/>
                  <a:ext cx="217" cy="80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grpSp>
        <p:grpSp>
          <p:nvGrpSpPr>
            <p:cNvPr id="54" name="Group 57"/>
            <p:cNvGrpSpPr>
              <a:grpSpLocks/>
            </p:cNvGrpSpPr>
            <p:nvPr/>
          </p:nvGrpSpPr>
          <p:grpSpPr bwMode="auto">
            <a:xfrm rot="19687084" flipH="1">
              <a:off x="992" y="1801"/>
              <a:ext cx="511" cy="116"/>
              <a:chOff x="2531" y="1043"/>
              <a:chExt cx="896" cy="245"/>
            </a:xfrm>
          </p:grpSpPr>
          <p:grpSp>
            <p:nvGrpSpPr>
              <p:cNvPr id="55" name="Group 58"/>
              <p:cNvGrpSpPr>
                <a:grpSpLocks/>
              </p:cNvGrpSpPr>
              <p:nvPr/>
            </p:nvGrpSpPr>
            <p:grpSpPr bwMode="auto">
              <a:xfrm>
                <a:off x="2531" y="1043"/>
                <a:ext cx="738" cy="195"/>
                <a:chOff x="1572" y="2544"/>
                <a:chExt cx="1112" cy="293"/>
              </a:xfrm>
            </p:grpSpPr>
            <p:sp>
              <p:nvSpPr>
                <p:cNvPr id="61" name="AutoShape 59"/>
                <p:cNvSpPr>
                  <a:spLocks noChangeArrowheads="1"/>
                </p:cNvSpPr>
                <p:nvPr/>
              </p:nvSpPr>
              <p:spPr bwMode="gray">
                <a:xfrm rot="5263130">
                  <a:off x="1862" y="2261"/>
                  <a:ext cx="237" cy="818"/>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62" name="AutoShape 60"/>
                <p:cNvSpPr>
                  <a:spLocks noChangeArrowheads="1"/>
                </p:cNvSpPr>
                <p:nvPr/>
              </p:nvSpPr>
              <p:spPr bwMode="gray">
                <a:xfrm rot="6078281">
                  <a:off x="1991" y="2256"/>
                  <a:ext cx="237" cy="814"/>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63" name="AutoShape 61"/>
                <p:cNvSpPr>
                  <a:spLocks noChangeArrowheads="1"/>
                </p:cNvSpPr>
                <p:nvPr/>
              </p:nvSpPr>
              <p:spPr bwMode="gray">
                <a:xfrm rot="6373927">
                  <a:off x="2061" y="2280"/>
                  <a:ext cx="230" cy="814"/>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64" name="AutoShape 62"/>
                <p:cNvSpPr>
                  <a:spLocks noChangeArrowheads="1"/>
                </p:cNvSpPr>
                <p:nvPr/>
              </p:nvSpPr>
              <p:spPr bwMode="gray">
                <a:xfrm rot="6906312">
                  <a:off x="2158" y="2311"/>
                  <a:ext cx="234" cy="818"/>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grpSp>
            <p:nvGrpSpPr>
              <p:cNvPr id="56" name="Group 63"/>
              <p:cNvGrpSpPr>
                <a:grpSpLocks/>
              </p:cNvGrpSpPr>
              <p:nvPr/>
            </p:nvGrpSpPr>
            <p:grpSpPr bwMode="auto">
              <a:xfrm rot="1353540">
                <a:off x="2679" y="1094"/>
                <a:ext cx="748" cy="194"/>
                <a:chOff x="1555" y="2544"/>
                <a:chExt cx="1126" cy="291"/>
              </a:xfrm>
            </p:grpSpPr>
            <p:sp>
              <p:nvSpPr>
                <p:cNvPr id="57" name="AutoShape 64"/>
                <p:cNvSpPr>
                  <a:spLocks noChangeArrowheads="1"/>
                </p:cNvSpPr>
                <p:nvPr/>
              </p:nvSpPr>
              <p:spPr bwMode="gray">
                <a:xfrm rot="5263130">
                  <a:off x="1847" y="2255"/>
                  <a:ext cx="234" cy="818"/>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58" name="AutoShape 65"/>
                <p:cNvSpPr>
                  <a:spLocks noChangeArrowheads="1"/>
                </p:cNvSpPr>
                <p:nvPr/>
              </p:nvSpPr>
              <p:spPr bwMode="gray">
                <a:xfrm rot="6078281">
                  <a:off x="1979" y="2252"/>
                  <a:ext cx="230" cy="814"/>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59" name="AutoShape 66"/>
                <p:cNvSpPr>
                  <a:spLocks noChangeArrowheads="1"/>
                </p:cNvSpPr>
                <p:nvPr/>
              </p:nvSpPr>
              <p:spPr bwMode="gray">
                <a:xfrm rot="6373927">
                  <a:off x="2055" y="2277"/>
                  <a:ext cx="234" cy="814"/>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60" name="AutoShape 67"/>
                <p:cNvSpPr>
                  <a:spLocks noChangeArrowheads="1"/>
                </p:cNvSpPr>
                <p:nvPr/>
              </p:nvSpPr>
              <p:spPr bwMode="gray">
                <a:xfrm rot="6906312">
                  <a:off x="2153" y="2308"/>
                  <a:ext cx="237" cy="818"/>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grpSp>
      </p:grpSp>
      <p:grpSp>
        <p:nvGrpSpPr>
          <p:cNvPr id="77" name="Group 69"/>
          <p:cNvGrpSpPr>
            <a:grpSpLocks/>
          </p:cNvGrpSpPr>
          <p:nvPr/>
        </p:nvGrpSpPr>
        <p:grpSpPr bwMode="auto">
          <a:xfrm>
            <a:off x="714348" y="1714488"/>
            <a:ext cx="1066800" cy="1295400"/>
            <a:chOff x="1008" y="1296"/>
            <a:chExt cx="891" cy="983"/>
          </a:xfrm>
        </p:grpSpPr>
        <p:grpSp>
          <p:nvGrpSpPr>
            <p:cNvPr id="78" name="Group 70"/>
            <p:cNvGrpSpPr>
              <a:grpSpLocks/>
            </p:cNvGrpSpPr>
            <p:nvPr/>
          </p:nvGrpSpPr>
          <p:grpSpPr bwMode="auto">
            <a:xfrm>
              <a:off x="1067" y="1298"/>
              <a:ext cx="828" cy="981"/>
              <a:chOff x="1175" y="3418"/>
              <a:chExt cx="381" cy="436"/>
            </a:xfrm>
          </p:grpSpPr>
          <p:sp>
            <p:nvSpPr>
              <p:cNvPr id="105" name="Freeform 71"/>
              <p:cNvSpPr>
                <a:spLocks/>
              </p:cNvSpPr>
              <p:nvPr/>
            </p:nvSpPr>
            <p:spPr bwMode="gray">
              <a:xfrm>
                <a:off x="1175" y="3589"/>
                <a:ext cx="381" cy="265"/>
              </a:xfrm>
              <a:custGeom>
                <a:avLst/>
                <a:gdLst/>
                <a:ahLst/>
                <a:cxnLst>
                  <a:cxn ang="0">
                    <a:pos x="327" y="12"/>
                  </a:cxn>
                  <a:cxn ang="0">
                    <a:pos x="52" y="439"/>
                  </a:cxn>
                  <a:cxn ang="0">
                    <a:pos x="584" y="439"/>
                  </a:cxn>
                  <a:cxn ang="0">
                    <a:pos x="327" y="12"/>
                  </a:cxn>
                </a:cxnLst>
                <a:rect l="0" t="0" r="r" b="b"/>
                <a:pathLst>
                  <a:path w="630" h="439">
                    <a:moveTo>
                      <a:pt x="327" y="12"/>
                    </a:moveTo>
                    <a:cubicBezTo>
                      <a:pt x="57" y="0"/>
                      <a:pt x="0" y="366"/>
                      <a:pt x="52" y="439"/>
                    </a:cubicBezTo>
                    <a:lnTo>
                      <a:pt x="584" y="439"/>
                    </a:lnTo>
                    <a:cubicBezTo>
                      <a:pt x="630" y="368"/>
                      <a:pt x="597" y="24"/>
                      <a:pt x="327" y="12"/>
                    </a:cubicBezTo>
                    <a:close/>
                  </a:path>
                </a:pathLst>
              </a:custGeom>
              <a:gradFill rotWithShape="1">
                <a:gsLst>
                  <a:gs pos="0">
                    <a:srgbClr val="993300"/>
                  </a:gs>
                  <a:gs pos="100000">
                    <a:srgbClr val="993300">
                      <a:gamma/>
                      <a:shade val="46275"/>
                      <a:invGamma/>
                    </a:srgbClr>
                  </a:gs>
                </a:gsLst>
                <a:lin ang="5400000" scaled="1"/>
              </a:gradFill>
              <a:ln w="9525" cap="flat" cmpd="sng">
                <a:noFill/>
                <a:prstDash val="solid"/>
                <a:round/>
                <a:headEnd/>
                <a:tailEnd/>
              </a:ln>
              <a:effectLst/>
              <a:scene3d>
                <a:camera prst="legacyPerspectiveTopRight"/>
                <a:lightRig rig="legacyFlat2" dir="b"/>
              </a:scene3d>
              <a:sp3d extrusionH="227000" prstMaterial="legacyMatte">
                <a:bevelT w="13500" h="13500" prst="angle"/>
                <a:bevelB w="13500" h="13500" prst="angle"/>
                <a:extrusionClr>
                  <a:srgbClr val="077F07"/>
                </a:extrusionClr>
              </a:sp3d>
            </p:spPr>
            <p:txBody>
              <a:bodyPr wrap="none" anchor="ctr">
                <a:flatTx/>
              </a:bodyP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106" name="Oval 72"/>
              <p:cNvSpPr>
                <a:spLocks noChangeArrowheads="1"/>
              </p:cNvSpPr>
              <p:nvPr/>
            </p:nvSpPr>
            <p:spPr bwMode="gray">
              <a:xfrm>
                <a:off x="1278" y="3418"/>
                <a:ext cx="185" cy="195"/>
              </a:xfrm>
              <a:prstGeom prst="ellipse">
                <a:avLst/>
              </a:prstGeom>
              <a:gradFill rotWithShape="1">
                <a:gsLst>
                  <a:gs pos="0">
                    <a:srgbClr val="993300"/>
                  </a:gs>
                  <a:gs pos="100000">
                    <a:srgbClr val="993300">
                      <a:gamma/>
                      <a:shade val="46275"/>
                      <a:invGamma/>
                    </a:srgbClr>
                  </a:gs>
                </a:gsLst>
                <a:lin ang="5400000" scaled="1"/>
              </a:gradFill>
              <a:ln w="9525" algn="ctr">
                <a:noFill/>
                <a:round/>
                <a:headEnd/>
                <a:tailEnd/>
              </a:ln>
              <a:effectLst/>
              <a:scene3d>
                <a:camera prst="legacyPerspectiveTopRight"/>
                <a:lightRig rig="legacyFlat2" dir="b"/>
              </a:scene3d>
              <a:sp3d extrusionH="227000" prstMaterial="legacyMatte">
                <a:bevelT w="13500" h="13500" prst="angle"/>
                <a:bevelB w="13500" h="13500" prst="angle"/>
                <a:extrusionClr>
                  <a:srgbClr val="077F07"/>
                </a:extrusionClr>
              </a:sp3d>
            </p:spPr>
            <p:txBody>
              <a:bodyPr wrap="none" anchor="ctr">
                <a:flatTx/>
              </a:bodyP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sp>
          <p:nvSpPr>
            <p:cNvPr id="79" name="Freeform 73"/>
            <p:cNvSpPr>
              <a:spLocks/>
            </p:cNvSpPr>
            <p:nvPr/>
          </p:nvSpPr>
          <p:spPr bwMode="gray">
            <a:xfrm>
              <a:off x="1072" y="1679"/>
              <a:ext cx="827" cy="598"/>
            </a:xfrm>
            <a:custGeom>
              <a:avLst/>
              <a:gdLst/>
              <a:ahLst/>
              <a:cxnLst>
                <a:cxn ang="0">
                  <a:pos x="327" y="12"/>
                </a:cxn>
                <a:cxn ang="0">
                  <a:pos x="52" y="439"/>
                </a:cxn>
                <a:cxn ang="0">
                  <a:pos x="584" y="439"/>
                </a:cxn>
                <a:cxn ang="0">
                  <a:pos x="327" y="12"/>
                </a:cxn>
              </a:cxnLst>
              <a:rect l="0" t="0" r="r" b="b"/>
              <a:pathLst>
                <a:path w="630" h="439">
                  <a:moveTo>
                    <a:pt x="327" y="12"/>
                  </a:moveTo>
                  <a:cubicBezTo>
                    <a:pt x="57" y="0"/>
                    <a:pt x="0" y="366"/>
                    <a:pt x="52" y="439"/>
                  </a:cubicBezTo>
                  <a:lnTo>
                    <a:pt x="584" y="439"/>
                  </a:lnTo>
                  <a:cubicBezTo>
                    <a:pt x="630" y="368"/>
                    <a:pt x="597" y="24"/>
                    <a:pt x="327" y="12"/>
                  </a:cubicBezTo>
                  <a:close/>
                </a:path>
              </a:pathLst>
            </a:custGeom>
            <a:gradFill rotWithShape="1">
              <a:gsLst>
                <a:gs pos="0">
                  <a:srgbClr val="333399">
                    <a:gamma/>
                    <a:shade val="26275"/>
                    <a:invGamma/>
                  </a:srgbClr>
                </a:gs>
                <a:gs pos="100000">
                  <a:srgbClr val="333399"/>
                </a:gs>
              </a:gsLst>
              <a:lin ang="2700000" scaled="1"/>
            </a:gradFill>
            <a:ln w="9525" cap="flat" cmpd="sng">
              <a:noFill/>
              <a:prstDash val="solid"/>
              <a:round/>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80" name="Freeform 74"/>
            <p:cNvSpPr>
              <a:spLocks/>
            </p:cNvSpPr>
            <p:nvPr/>
          </p:nvSpPr>
          <p:spPr bwMode="gray">
            <a:xfrm>
              <a:off x="1233" y="1716"/>
              <a:ext cx="509" cy="18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50000"/>
                  </a:srgbClr>
                </a:gs>
                <a:gs pos="100000">
                  <a:srgbClr val="333399">
                    <a:alpha val="17999"/>
                  </a:srgbClr>
                </a:gs>
              </a:gsLst>
              <a:lin ang="5400000" scaled="1"/>
            </a:gradFill>
            <a:ln w="0">
              <a:noFill/>
              <a:prstDash val="solid"/>
              <a:round/>
              <a:headEnd/>
              <a:tailEnd/>
            </a:ln>
          </p:spPr>
          <p:txBody>
            <a:bodyP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81" name="Oval 75"/>
            <p:cNvSpPr>
              <a:spLocks noChangeArrowheads="1"/>
            </p:cNvSpPr>
            <p:nvPr/>
          </p:nvSpPr>
          <p:spPr bwMode="gray">
            <a:xfrm>
              <a:off x="1294" y="1296"/>
              <a:ext cx="403" cy="440"/>
            </a:xfrm>
            <a:prstGeom prst="ellipse">
              <a:avLst/>
            </a:prstGeom>
            <a:gradFill rotWithShape="1">
              <a:gsLst>
                <a:gs pos="0">
                  <a:srgbClr val="333399">
                    <a:gamma/>
                    <a:shade val="56078"/>
                    <a:invGamma/>
                  </a:srgbClr>
                </a:gs>
                <a:gs pos="50000">
                  <a:srgbClr val="333399"/>
                </a:gs>
                <a:gs pos="100000">
                  <a:srgbClr val="333399">
                    <a:gamma/>
                    <a:shade val="56078"/>
                    <a:invGamma/>
                  </a:srgbClr>
                </a:gs>
              </a:gsLst>
              <a:lin ang="5400000" scaled="1"/>
            </a:gradFill>
            <a:ln w="9525" algn="ctr">
              <a:noFill/>
              <a:round/>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82" name="Freeform 76"/>
            <p:cNvSpPr>
              <a:spLocks/>
            </p:cNvSpPr>
            <p:nvPr/>
          </p:nvSpPr>
          <p:spPr bwMode="gray">
            <a:xfrm>
              <a:off x="1335" y="1303"/>
              <a:ext cx="320" cy="14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50000"/>
                  </a:srgbClr>
                </a:gs>
                <a:gs pos="100000">
                  <a:srgbClr val="333399">
                    <a:alpha val="17999"/>
                  </a:srgbClr>
                </a:gs>
              </a:gsLst>
              <a:lin ang="5400000" scaled="1"/>
            </a:gradFill>
            <a:ln w="0">
              <a:noFill/>
              <a:prstDash val="solid"/>
              <a:round/>
              <a:headEnd/>
              <a:tailEnd/>
            </a:ln>
          </p:spPr>
          <p:txBody>
            <a:bodyP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nvGrpSpPr>
            <p:cNvPr id="83" name="Group 77"/>
            <p:cNvGrpSpPr>
              <a:grpSpLocks/>
            </p:cNvGrpSpPr>
            <p:nvPr/>
          </p:nvGrpSpPr>
          <p:grpSpPr bwMode="auto">
            <a:xfrm rot="20302575" flipH="1">
              <a:off x="1236" y="1357"/>
              <a:ext cx="342" cy="109"/>
              <a:chOff x="2539" y="1053"/>
              <a:chExt cx="882" cy="224"/>
            </a:xfrm>
          </p:grpSpPr>
          <p:grpSp>
            <p:nvGrpSpPr>
              <p:cNvPr id="95" name="Group 78"/>
              <p:cNvGrpSpPr>
                <a:grpSpLocks/>
              </p:cNvGrpSpPr>
              <p:nvPr/>
            </p:nvGrpSpPr>
            <p:grpSpPr bwMode="auto">
              <a:xfrm>
                <a:off x="2539" y="1053"/>
                <a:ext cx="732" cy="182"/>
                <a:chOff x="1582" y="2558"/>
                <a:chExt cx="1103" cy="273"/>
              </a:xfrm>
            </p:grpSpPr>
            <p:sp>
              <p:nvSpPr>
                <p:cNvPr id="101" name="AutoShape 79"/>
                <p:cNvSpPr>
                  <a:spLocks noChangeArrowheads="1"/>
                </p:cNvSpPr>
                <p:nvPr/>
              </p:nvSpPr>
              <p:spPr bwMode="gray">
                <a:xfrm rot="5263130">
                  <a:off x="1872" y="2268"/>
                  <a:ext cx="221" cy="80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102" name="AutoShape 80"/>
                <p:cNvSpPr>
                  <a:spLocks noChangeArrowheads="1"/>
                </p:cNvSpPr>
                <p:nvPr/>
              </p:nvSpPr>
              <p:spPr bwMode="gray">
                <a:xfrm rot="6078281">
                  <a:off x="2010" y="2263"/>
                  <a:ext cx="221" cy="81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103" name="AutoShape 81"/>
                <p:cNvSpPr>
                  <a:spLocks noChangeArrowheads="1"/>
                </p:cNvSpPr>
                <p:nvPr/>
              </p:nvSpPr>
              <p:spPr bwMode="gray">
                <a:xfrm rot="6373927">
                  <a:off x="2086" y="2288"/>
                  <a:ext cx="221" cy="806"/>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104" name="AutoShape 82"/>
                <p:cNvSpPr>
                  <a:spLocks noChangeArrowheads="1"/>
                </p:cNvSpPr>
                <p:nvPr/>
              </p:nvSpPr>
              <p:spPr bwMode="gray">
                <a:xfrm rot="6906312">
                  <a:off x="2174" y="2320"/>
                  <a:ext cx="221" cy="80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grpSp>
            <p:nvGrpSpPr>
              <p:cNvPr id="96" name="Group 83"/>
              <p:cNvGrpSpPr>
                <a:grpSpLocks/>
              </p:cNvGrpSpPr>
              <p:nvPr/>
            </p:nvGrpSpPr>
            <p:grpSpPr bwMode="auto">
              <a:xfrm rot="1353540">
                <a:off x="2689" y="1097"/>
                <a:ext cx="732" cy="180"/>
                <a:chOff x="1572" y="2556"/>
                <a:chExt cx="1103" cy="271"/>
              </a:xfrm>
            </p:grpSpPr>
            <p:sp>
              <p:nvSpPr>
                <p:cNvPr id="97" name="AutoShape 84"/>
                <p:cNvSpPr>
                  <a:spLocks noChangeArrowheads="1"/>
                </p:cNvSpPr>
                <p:nvPr/>
              </p:nvSpPr>
              <p:spPr bwMode="gray">
                <a:xfrm rot="5263130">
                  <a:off x="1864" y="2264"/>
                  <a:ext cx="221" cy="806"/>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98" name="AutoShape 85"/>
                <p:cNvSpPr>
                  <a:spLocks noChangeArrowheads="1"/>
                </p:cNvSpPr>
                <p:nvPr/>
              </p:nvSpPr>
              <p:spPr bwMode="gray">
                <a:xfrm rot="6078281">
                  <a:off x="1997" y="2261"/>
                  <a:ext cx="217" cy="81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99" name="AutoShape 86"/>
                <p:cNvSpPr>
                  <a:spLocks noChangeArrowheads="1"/>
                </p:cNvSpPr>
                <p:nvPr/>
              </p:nvSpPr>
              <p:spPr bwMode="gray">
                <a:xfrm rot="6373927">
                  <a:off x="2076" y="2287"/>
                  <a:ext cx="221" cy="81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100" name="AutoShape 87"/>
                <p:cNvSpPr>
                  <a:spLocks noChangeArrowheads="1"/>
                </p:cNvSpPr>
                <p:nvPr/>
              </p:nvSpPr>
              <p:spPr bwMode="gray">
                <a:xfrm rot="6906312">
                  <a:off x="2166" y="2318"/>
                  <a:ext cx="217" cy="801"/>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grpSp>
        <p:grpSp>
          <p:nvGrpSpPr>
            <p:cNvPr id="84" name="Group 88"/>
            <p:cNvGrpSpPr>
              <a:grpSpLocks/>
            </p:cNvGrpSpPr>
            <p:nvPr/>
          </p:nvGrpSpPr>
          <p:grpSpPr bwMode="auto">
            <a:xfrm rot="19687084" flipH="1">
              <a:off x="992" y="1801"/>
              <a:ext cx="511" cy="116"/>
              <a:chOff x="2531" y="1043"/>
              <a:chExt cx="896" cy="245"/>
            </a:xfrm>
          </p:grpSpPr>
          <p:grpSp>
            <p:nvGrpSpPr>
              <p:cNvPr id="85" name="Group 89"/>
              <p:cNvGrpSpPr>
                <a:grpSpLocks/>
              </p:cNvGrpSpPr>
              <p:nvPr/>
            </p:nvGrpSpPr>
            <p:grpSpPr bwMode="auto">
              <a:xfrm>
                <a:off x="2531" y="1043"/>
                <a:ext cx="738" cy="195"/>
                <a:chOff x="1572" y="2544"/>
                <a:chExt cx="1112" cy="293"/>
              </a:xfrm>
            </p:grpSpPr>
            <p:sp>
              <p:nvSpPr>
                <p:cNvPr id="91" name="AutoShape 90"/>
                <p:cNvSpPr>
                  <a:spLocks noChangeArrowheads="1"/>
                </p:cNvSpPr>
                <p:nvPr/>
              </p:nvSpPr>
              <p:spPr bwMode="gray">
                <a:xfrm rot="5263130">
                  <a:off x="1862" y="2261"/>
                  <a:ext cx="237" cy="818"/>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92" name="AutoShape 91"/>
                <p:cNvSpPr>
                  <a:spLocks noChangeArrowheads="1"/>
                </p:cNvSpPr>
                <p:nvPr/>
              </p:nvSpPr>
              <p:spPr bwMode="gray">
                <a:xfrm rot="6078281">
                  <a:off x="1991" y="2256"/>
                  <a:ext cx="237" cy="814"/>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93" name="AutoShape 92"/>
                <p:cNvSpPr>
                  <a:spLocks noChangeArrowheads="1"/>
                </p:cNvSpPr>
                <p:nvPr/>
              </p:nvSpPr>
              <p:spPr bwMode="gray">
                <a:xfrm rot="6373927">
                  <a:off x="2061" y="2280"/>
                  <a:ext cx="230" cy="814"/>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94" name="AutoShape 93"/>
                <p:cNvSpPr>
                  <a:spLocks noChangeArrowheads="1"/>
                </p:cNvSpPr>
                <p:nvPr/>
              </p:nvSpPr>
              <p:spPr bwMode="gray">
                <a:xfrm rot="6906312">
                  <a:off x="2158" y="2311"/>
                  <a:ext cx="234" cy="818"/>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grpSp>
            <p:nvGrpSpPr>
              <p:cNvPr id="86" name="Group 94"/>
              <p:cNvGrpSpPr>
                <a:grpSpLocks/>
              </p:cNvGrpSpPr>
              <p:nvPr/>
            </p:nvGrpSpPr>
            <p:grpSpPr bwMode="auto">
              <a:xfrm rot="1353540">
                <a:off x="2679" y="1094"/>
                <a:ext cx="748" cy="194"/>
                <a:chOff x="1555" y="2544"/>
                <a:chExt cx="1126" cy="291"/>
              </a:xfrm>
            </p:grpSpPr>
            <p:sp>
              <p:nvSpPr>
                <p:cNvPr id="87" name="AutoShape 95"/>
                <p:cNvSpPr>
                  <a:spLocks noChangeArrowheads="1"/>
                </p:cNvSpPr>
                <p:nvPr/>
              </p:nvSpPr>
              <p:spPr bwMode="gray">
                <a:xfrm rot="5263130">
                  <a:off x="1847" y="2255"/>
                  <a:ext cx="234" cy="818"/>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88" name="AutoShape 96"/>
                <p:cNvSpPr>
                  <a:spLocks noChangeArrowheads="1"/>
                </p:cNvSpPr>
                <p:nvPr/>
              </p:nvSpPr>
              <p:spPr bwMode="gray">
                <a:xfrm rot="6078281">
                  <a:off x="1979" y="2252"/>
                  <a:ext cx="230" cy="814"/>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89" name="AutoShape 97"/>
                <p:cNvSpPr>
                  <a:spLocks noChangeArrowheads="1"/>
                </p:cNvSpPr>
                <p:nvPr/>
              </p:nvSpPr>
              <p:spPr bwMode="gray">
                <a:xfrm rot="6373927">
                  <a:off x="2055" y="2277"/>
                  <a:ext cx="234" cy="814"/>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sp>
              <p:nvSpPr>
                <p:cNvPr id="90" name="AutoShape 98"/>
                <p:cNvSpPr>
                  <a:spLocks noChangeArrowheads="1"/>
                </p:cNvSpPr>
                <p:nvPr/>
              </p:nvSpPr>
              <p:spPr bwMode="gray">
                <a:xfrm rot="6906312">
                  <a:off x="2153" y="2308"/>
                  <a:ext cx="237" cy="818"/>
                </a:xfrm>
                <a:prstGeom prst="moon">
                  <a:avLst>
                    <a:gd name="adj" fmla="val 49773"/>
                  </a:avLst>
                </a:prstGeom>
                <a:solidFill>
                  <a:srgbClr val="FFFFFF">
                    <a:alpha val="5000"/>
                  </a:srgbClr>
                </a:solidFill>
                <a:ln w="9525">
                  <a:noFill/>
                  <a:miter lim="800000"/>
                  <a:headEnd/>
                  <a:tailEnd/>
                </a:ln>
                <a:effectLst/>
              </p:spPr>
              <p:txBody>
                <a:bodyPr wrap="none" anchor="ctr"/>
                <a:lstStyle/>
                <a:p>
                  <a:pPr algn="ctr" fontAlgn="auto">
                    <a:spcBef>
                      <a:spcPts val="0"/>
                    </a:spcBef>
                    <a:spcAft>
                      <a:spcPts val="0"/>
                    </a:spcAft>
                    <a:defRPr/>
                  </a:pPr>
                  <a:endParaRPr lang="zh-CN" altLang="en-US" sz="1800" kern="0">
                    <a:solidFill>
                      <a:sysClr val="windowText" lastClr="000000"/>
                    </a:solidFill>
                    <a:latin typeface="+mn-ea"/>
                    <a:ea typeface="+mn-ea"/>
                  </a:endParaRPr>
                </a:p>
              </p:txBody>
            </p:sp>
          </p:grpSp>
        </p:grpSp>
      </p:grpSp>
      <p:sp>
        <p:nvSpPr>
          <p:cNvPr id="108" name="Freeform 8"/>
          <p:cNvSpPr>
            <a:spLocks/>
          </p:cNvSpPr>
          <p:nvPr/>
        </p:nvSpPr>
        <p:spPr bwMode="auto">
          <a:xfrm>
            <a:off x="3571868" y="1857364"/>
            <a:ext cx="4857784" cy="268288"/>
          </a:xfrm>
          <a:custGeom>
            <a:avLst/>
            <a:gdLst>
              <a:gd name="T0" fmla="*/ 440886781 w 4506"/>
              <a:gd name="T1" fmla="*/ 0 h 380"/>
              <a:gd name="T2" fmla="*/ 0 w 4506"/>
              <a:gd name="T3" fmla="*/ 202652797 h 380"/>
              <a:gd name="T4" fmla="*/ 440886781 w 4506"/>
              <a:gd name="T5" fmla="*/ 202652797 h 380"/>
              <a:gd name="T6" fmla="*/ 0 w 4506"/>
              <a:gd name="T7" fmla="*/ 202652797 h 380"/>
              <a:gd name="T8" fmla="*/ 0 60000 65536"/>
              <a:gd name="T9" fmla="*/ 0 60000 65536"/>
              <a:gd name="T10" fmla="*/ 0 60000 65536"/>
              <a:gd name="T11" fmla="*/ 0 60000 65536"/>
              <a:gd name="T12" fmla="*/ 0 w 4506"/>
              <a:gd name="T13" fmla="*/ 0 h 380"/>
              <a:gd name="T14" fmla="*/ 4506 w 4506"/>
              <a:gd name="T15" fmla="*/ 380 h 380"/>
            </a:gdLst>
            <a:ahLst/>
            <a:cxnLst>
              <a:cxn ang="T8">
                <a:pos x="T0" y="T1"/>
              </a:cxn>
              <a:cxn ang="T9">
                <a:pos x="T2" y="T3"/>
              </a:cxn>
              <a:cxn ang="T10">
                <a:pos x="T4" y="T5"/>
              </a:cxn>
              <a:cxn ang="T11">
                <a:pos x="T6" y="T7"/>
              </a:cxn>
            </a:cxnLst>
            <a:rect l="T12" t="T13" r="T14" b="T15"/>
            <a:pathLst>
              <a:path w="4506" h="380">
                <a:moveTo>
                  <a:pt x="4506" y="0"/>
                </a:moveTo>
                <a:lnTo>
                  <a:pt x="0" y="5"/>
                </a:lnTo>
                <a:lnTo>
                  <a:pt x="146" y="194"/>
                </a:lnTo>
                <a:lnTo>
                  <a:pt x="0" y="380"/>
                </a:lnTo>
              </a:path>
            </a:pathLst>
          </a:custGeom>
          <a:noFill/>
          <a:ln w="31750">
            <a:solidFill>
              <a:srgbClr val="00B0F0"/>
            </a:solidFill>
            <a:round/>
            <a:headEnd/>
            <a:tailEnd/>
          </a:ln>
        </p:spPr>
        <p:txBody>
          <a:bodyPr wrap="square" lIns="0" tIns="0" rIns="0" bIns="0" anchor="ctr">
            <a:spAutoFit/>
          </a:bodyPr>
          <a:lstStyle/>
          <a:p>
            <a:pPr fontAlgn="auto">
              <a:lnSpc>
                <a:spcPct val="97000"/>
              </a:lnSpc>
              <a:spcBef>
                <a:spcPts val="0"/>
              </a:spcBef>
              <a:spcAft>
                <a:spcPts val="0"/>
              </a:spcAft>
              <a:defRPr/>
            </a:pPr>
            <a:endParaRPr lang="zh-CN" altLang="en-US" b="1">
              <a:solidFill>
                <a:srgbClr val="4D4D4D"/>
              </a:solidFill>
              <a:latin typeface="+mn-ea"/>
              <a:ea typeface="+mn-ea"/>
            </a:endParaRPr>
          </a:p>
        </p:txBody>
      </p:sp>
      <p:sp>
        <p:nvSpPr>
          <p:cNvPr id="110" name="TextBox 33"/>
          <p:cNvSpPr txBox="1">
            <a:spLocks noChangeArrowheads="1"/>
          </p:cNvSpPr>
          <p:nvPr/>
        </p:nvSpPr>
        <p:spPr bwMode="auto">
          <a:xfrm>
            <a:off x="3929058" y="1928802"/>
            <a:ext cx="4643470" cy="732508"/>
          </a:xfrm>
          <a:prstGeom prst="rect">
            <a:avLst/>
          </a:prstGeom>
          <a:noFill/>
          <a:ln w="9525">
            <a:noFill/>
            <a:miter lim="800000"/>
            <a:headEnd/>
            <a:tailEnd/>
          </a:ln>
          <a:scene3d>
            <a:camera prst="orthographicFront"/>
            <a:lightRig rig="threePt" dir="t"/>
          </a:scene3d>
          <a:sp3d>
            <a:bevelT/>
          </a:sp3d>
        </p:spPr>
        <p:txBody>
          <a:bodyPr wrap="square">
            <a:spAutoFit/>
          </a:bodyPr>
          <a:lstStyle/>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比客户更精通的专业知识素养</a:t>
            </a:r>
            <a:endParaRPr lang="en-US" altLang="zh-CN" sz="1600" dirty="0" smtClean="0">
              <a:latin typeface="微软雅黑" pitchFamily="34" charset="-122"/>
              <a:ea typeface="微软雅黑" pitchFamily="34" charset="-122"/>
            </a:endParaRP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 知己知彼：深谙客户需求，客户利益导向</a:t>
            </a:r>
          </a:p>
        </p:txBody>
      </p:sp>
      <p:sp>
        <p:nvSpPr>
          <p:cNvPr id="111" name="矩形 110"/>
          <p:cNvSpPr/>
          <p:nvPr/>
        </p:nvSpPr>
        <p:spPr>
          <a:xfrm>
            <a:off x="3643306" y="1428736"/>
            <a:ext cx="3934090" cy="416909"/>
          </a:xfrm>
          <a:prstGeom prst="rect">
            <a:avLst/>
          </a:prstGeom>
        </p:spPr>
        <p:txBody>
          <a:bodyPr wrap="none">
            <a:spAutoFit/>
          </a:bodyPr>
          <a:lstStyle/>
          <a:p>
            <a:pPr>
              <a:lnSpc>
                <a:spcPct val="130000"/>
              </a:lnSpc>
              <a:spcBef>
                <a:spcPct val="0"/>
              </a:spcBef>
            </a:pPr>
            <a:r>
              <a:rPr lang="en-US" b="1" dirty="0" smtClean="0"/>
              <a:t>1. 1 </a:t>
            </a:r>
            <a:r>
              <a:rPr lang="zh-CN" altLang="en-US" b="1" dirty="0" smtClean="0"/>
              <a:t>项目组客情关系管理的核心要素</a:t>
            </a:r>
            <a:r>
              <a:rPr lang="zh-CN" altLang="en-US" dirty="0" smtClean="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p:txBody>
      </p:sp>
      <p:sp>
        <p:nvSpPr>
          <p:cNvPr id="116" name="Freeform 8"/>
          <p:cNvSpPr>
            <a:spLocks/>
          </p:cNvSpPr>
          <p:nvPr/>
        </p:nvSpPr>
        <p:spPr bwMode="auto">
          <a:xfrm>
            <a:off x="2786050" y="3357562"/>
            <a:ext cx="4857784" cy="268288"/>
          </a:xfrm>
          <a:custGeom>
            <a:avLst/>
            <a:gdLst>
              <a:gd name="T0" fmla="*/ 440886781 w 4506"/>
              <a:gd name="T1" fmla="*/ 0 h 380"/>
              <a:gd name="T2" fmla="*/ 0 w 4506"/>
              <a:gd name="T3" fmla="*/ 202652797 h 380"/>
              <a:gd name="T4" fmla="*/ 440886781 w 4506"/>
              <a:gd name="T5" fmla="*/ 202652797 h 380"/>
              <a:gd name="T6" fmla="*/ 0 w 4506"/>
              <a:gd name="T7" fmla="*/ 202652797 h 380"/>
              <a:gd name="T8" fmla="*/ 0 60000 65536"/>
              <a:gd name="T9" fmla="*/ 0 60000 65536"/>
              <a:gd name="T10" fmla="*/ 0 60000 65536"/>
              <a:gd name="T11" fmla="*/ 0 60000 65536"/>
              <a:gd name="T12" fmla="*/ 0 w 4506"/>
              <a:gd name="T13" fmla="*/ 0 h 380"/>
              <a:gd name="T14" fmla="*/ 4506 w 4506"/>
              <a:gd name="T15" fmla="*/ 380 h 380"/>
            </a:gdLst>
            <a:ahLst/>
            <a:cxnLst>
              <a:cxn ang="T8">
                <a:pos x="T0" y="T1"/>
              </a:cxn>
              <a:cxn ang="T9">
                <a:pos x="T2" y="T3"/>
              </a:cxn>
              <a:cxn ang="T10">
                <a:pos x="T4" y="T5"/>
              </a:cxn>
              <a:cxn ang="T11">
                <a:pos x="T6" y="T7"/>
              </a:cxn>
            </a:cxnLst>
            <a:rect l="T12" t="T13" r="T14" b="T15"/>
            <a:pathLst>
              <a:path w="4506" h="380">
                <a:moveTo>
                  <a:pt x="4506" y="0"/>
                </a:moveTo>
                <a:lnTo>
                  <a:pt x="0" y="5"/>
                </a:lnTo>
                <a:lnTo>
                  <a:pt x="146" y="194"/>
                </a:lnTo>
                <a:lnTo>
                  <a:pt x="0" y="380"/>
                </a:lnTo>
              </a:path>
            </a:pathLst>
          </a:custGeom>
          <a:noFill/>
          <a:ln w="31750">
            <a:solidFill>
              <a:srgbClr val="00B0F0"/>
            </a:solidFill>
            <a:round/>
            <a:headEnd/>
            <a:tailEnd/>
          </a:ln>
        </p:spPr>
        <p:txBody>
          <a:bodyPr wrap="square" lIns="0" tIns="0" rIns="0" bIns="0" anchor="ctr">
            <a:spAutoFit/>
          </a:bodyPr>
          <a:lstStyle/>
          <a:p>
            <a:pPr fontAlgn="auto">
              <a:lnSpc>
                <a:spcPct val="97000"/>
              </a:lnSpc>
              <a:spcBef>
                <a:spcPts val="0"/>
              </a:spcBef>
              <a:spcAft>
                <a:spcPts val="0"/>
              </a:spcAft>
              <a:defRPr/>
            </a:pPr>
            <a:endParaRPr lang="zh-CN" altLang="en-US" b="1">
              <a:solidFill>
                <a:srgbClr val="4D4D4D"/>
              </a:solidFill>
              <a:latin typeface="+mn-ea"/>
              <a:ea typeface="+mn-ea"/>
            </a:endParaRPr>
          </a:p>
        </p:txBody>
      </p:sp>
      <p:sp>
        <p:nvSpPr>
          <p:cNvPr id="117" name="TextBox 33"/>
          <p:cNvSpPr txBox="1">
            <a:spLocks noChangeArrowheads="1"/>
          </p:cNvSpPr>
          <p:nvPr/>
        </p:nvSpPr>
        <p:spPr bwMode="auto">
          <a:xfrm>
            <a:off x="2857486" y="3286124"/>
            <a:ext cx="5357851" cy="2653034"/>
          </a:xfrm>
          <a:prstGeom prst="rect">
            <a:avLst/>
          </a:prstGeom>
          <a:noFill/>
          <a:ln w="9525">
            <a:noFill/>
            <a:miter lim="800000"/>
            <a:headEnd/>
            <a:tailEnd/>
          </a:ln>
          <a:scene3d>
            <a:camera prst="orthographicFront"/>
            <a:lightRig rig="threePt" dir="t"/>
          </a:scene3d>
          <a:sp3d>
            <a:bevelT/>
          </a:sp3d>
        </p:spPr>
        <p:txBody>
          <a:bodyPr wrap="square">
            <a:spAutoFit/>
          </a:bodyPr>
          <a:lstStyle/>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确定企业核心联络人员</a:t>
            </a: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建立客户核心人员档案</a:t>
            </a: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建立项目组新员工感想分析</a:t>
            </a: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项目组分工关注客情关系</a:t>
            </a: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项目组每个咨询师的价值外显</a:t>
            </a: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在客户端充分展现工作责任心</a:t>
            </a: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建立项目组日常分析会及分析制度</a:t>
            </a: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日常客情营造</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出差同行等</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非物质性投其所好</a:t>
            </a:r>
          </a:p>
        </p:txBody>
      </p:sp>
      <p:sp>
        <p:nvSpPr>
          <p:cNvPr id="118" name="矩形 117"/>
          <p:cNvSpPr/>
          <p:nvPr/>
        </p:nvSpPr>
        <p:spPr>
          <a:xfrm>
            <a:off x="2714612" y="2857496"/>
            <a:ext cx="3865161" cy="452432"/>
          </a:xfrm>
          <a:prstGeom prst="rect">
            <a:avLst/>
          </a:prstGeom>
        </p:spPr>
        <p:txBody>
          <a:bodyPr wrap="none">
            <a:spAutoFit/>
          </a:bodyPr>
          <a:lstStyle/>
          <a:p>
            <a:pPr>
              <a:lnSpc>
                <a:spcPct val="130000"/>
              </a:lnSpc>
              <a:spcBef>
                <a:spcPct val="0"/>
              </a:spcBef>
            </a:pPr>
            <a:r>
              <a:rPr lang="en-US" b="1" dirty="0" smtClean="0"/>
              <a:t>1. 2 </a:t>
            </a:r>
            <a:r>
              <a:rPr lang="zh-CN" altLang="en-US" b="1" dirty="0" smtClean="0"/>
              <a:t>项目组客情关系管理的行动建议</a:t>
            </a:r>
            <a:endParaRPr lang="en-US" altLang="zh-CN" dirty="0" smtClean="0">
              <a:latin typeface="微软雅黑" pitchFamily="34" charset="-122"/>
              <a:ea typeface="微软雅黑" pitchFamily="34" charset="-122"/>
            </a:endParaRPr>
          </a:p>
        </p:txBody>
      </p:sp>
      <p:sp>
        <p:nvSpPr>
          <p:cNvPr id="119" name="Freeform 8"/>
          <p:cNvSpPr>
            <a:spLocks/>
          </p:cNvSpPr>
          <p:nvPr/>
        </p:nvSpPr>
        <p:spPr bwMode="auto">
          <a:xfrm>
            <a:off x="285718" y="4643446"/>
            <a:ext cx="2242054" cy="268288"/>
          </a:xfrm>
          <a:custGeom>
            <a:avLst/>
            <a:gdLst>
              <a:gd name="T0" fmla="*/ 440886781 w 4506"/>
              <a:gd name="T1" fmla="*/ 0 h 380"/>
              <a:gd name="T2" fmla="*/ 0 w 4506"/>
              <a:gd name="T3" fmla="*/ 202652797 h 380"/>
              <a:gd name="T4" fmla="*/ 440886781 w 4506"/>
              <a:gd name="T5" fmla="*/ 202652797 h 380"/>
              <a:gd name="T6" fmla="*/ 0 w 4506"/>
              <a:gd name="T7" fmla="*/ 202652797 h 380"/>
              <a:gd name="T8" fmla="*/ 0 60000 65536"/>
              <a:gd name="T9" fmla="*/ 0 60000 65536"/>
              <a:gd name="T10" fmla="*/ 0 60000 65536"/>
              <a:gd name="T11" fmla="*/ 0 60000 65536"/>
              <a:gd name="T12" fmla="*/ 0 w 4506"/>
              <a:gd name="T13" fmla="*/ 0 h 380"/>
              <a:gd name="T14" fmla="*/ 4506 w 4506"/>
              <a:gd name="T15" fmla="*/ 380 h 380"/>
            </a:gdLst>
            <a:ahLst/>
            <a:cxnLst>
              <a:cxn ang="T8">
                <a:pos x="T0" y="T1"/>
              </a:cxn>
              <a:cxn ang="T9">
                <a:pos x="T2" y="T3"/>
              </a:cxn>
              <a:cxn ang="T10">
                <a:pos x="T4" y="T5"/>
              </a:cxn>
              <a:cxn ang="T11">
                <a:pos x="T6" y="T7"/>
              </a:cxn>
            </a:cxnLst>
            <a:rect l="T12" t="T13" r="T14" b="T15"/>
            <a:pathLst>
              <a:path w="4506" h="380">
                <a:moveTo>
                  <a:pt x="4506" y="0"/>
                </a:moveTo>
                <a:lnTo>
                  <a:pt x="0" y="5"/>
                </a:lnTo>
                <a:lnTo>
                  <a:pt x="146" y="194"/>
                </a:lnTo>
                <a:lnTo>
                  <a:pt x="0" y="380"/>
                </a:lnTo>
              </a:path>
            </a:pathLst>
          </a:custGeom>
          <a:noFill/>
          <a:ln w="31750">
            <a:solidFill>
              <a:srgbClr val="00B0F0"/>
            </a:solidFill>
            <a:round/>
            <a:headEnd/>
            <a:tailEnd/>
          </a:ln>
        </p:spPr>
        <p:txBody>
          <a:bodyPr wrap="square" lIns="0" tIns="0" rIns="0" bIns="0" anchor="ctr">
            <a:spAutoFit/>
          </a:bodyPr>
          <a:lstStyle/>
          <a:p>
            <a:pPr fontAlgn="auto">
              <a:lnSpc>
                <a:spcPct val="97000"/>
              </a:lnSpc>
              <a:spcBef>
                <a:spcPts val="0"/>
              </a:spcBef>
              <a:spcAft>
                <a:spcPts val="0"/>
              </a:spcAft>
              <a:defRPr/>
            </a:pPr>
            <a:endParaRPr lang="zh-CN" altLang="en-US" b="1">
              <a:solidFill>
                <a:srgbClr val="4D4D4D"/>
              </a:solidFill>
              <a:latin typeface="+mn-ea"/>
              <a:ea typeface="+mn-ea"/>
            </a:endParaRPr>
          </a:p>
        </p:txBody>
      </p:sp>
      <p:sp>
        <p:nvSpPr>
          <p:cNvPr id="120" name="TextBox 33"/>
          <p:cNvSpPr txBox="1">
            <a:spLocks noChangeArrowheads="1"/>
          </p:cNvSpPr>
          <p:nvPr/>
        </p:nvSpPr>
        <p:spPr bwMode="auto">
          <a:xfrm>
            <a:off x="428596" y="4643446"/>
            <a:ext cx="2357454" cy="1372683"/>
          </a:xfrm>
          <a:prstGeom prst="rect">
            <a:avLst/>
          </a:prstGeom>
          <a:noFill/>
          <a:ln w="9525">
            <a:noFill/>
            <a:miter lim="800000"/>
            <a:headEnd/>
            <a:tailEnd/>
          </a:ln>
          <a:scene3d>
            <a:camera prst="orthographicFront"/>
            <a:lightRig rig="threePt" dir="t"/>
          </a:scene3d>
          <a:sp3d>
            <a:bevelT/>
          </a:sp3d>
        </p:spPr>
        <p:txBody>
          <a:bodyPr wrap="square">
            <a:spAutoFit/>
          </a:bodyPr>
          <a:lstStyle/>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什么是特殊公关？</a:t>
            </a:r>
            <a:endParaRPr lang="en-US" altLang="zh-CN" sz="1600" dirty="0" smtClean="0">
              <a:latin typeface="微软雅黑" pitchFamily="34" charset="-122"/>
              <a:ea typeface="微软雅黑" pitchFamily="34" charset="-122"/>
            </a:endParaRP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特殊公关对象及理由</a:t>
            </a:r>
          </a:p>
          <a:p>
            <a:pPr>
              <a:lnSpc>
                <a:spcPct val="130000"/>
              </a:lnSpc>
              <a:spcBef>
                <a:spcPct val="0"/>
              </a:spcBef>
              <a:buFont typeface="Wingdings" pitchFamily="2" charset="2"/>
              <a:buChar char="p"/>
            </a:pPr>
            <a:r>
              <a:rPr lang="zh-CN" altLang="en-US" sz="1600" dirty="0" smtClean="0">
                <a:latin typeface="微软雅黑" pitchFamily="34" charset="-122"/>
                <a:ea typeface="微软雅黑" pitchFamily="34" charset="-122"/>
              </a:rPr>
              <a:t>特殊公关的方式：礼品、聚会、聚餐、活动</a:t>
            </a:r>
          </a:p>
        </p:txBody>
      </p:sp>
      <p:sp>
        <p:nvSpPr>
          <p:cNvPr id="121" name="矩形 120"/>
          <p:cNvSpPr/>
          <p:nvPr/>
        </p:nvSpPr>
        <p:spPr>
          <a:xfrm>
            <a:off x="357158" y="4214818"/>
            <a:ext cx="2357452" cy="452432"/>
          </a:xfrm>
          <a:prstGeom prst="rect">
            <a:avLst/>
          </a:prstGeom>
        </p:spPr>
        <p:txBody>
          <a:bodyPr wrap="square">
            <a:spAutoFit/>
          </a:bodyPr>
          <a:lstStyle/>
          <a:p>
            <a:pPr>
              <a:lnSpc>
                <a:spcPct val="130000"/>
              </a:lnSpc>
              <a:spcBef>
                <a:spcPct val="0"/>
              </a:spcBef>
            </a:pPr>
            <a:r>
              <a:rPr lang="en-US" b="1" dirty="0" smtClean="0"/>
              <a:t>1. 3</a:t>
            </a:r>
            <a:r>
              <a:rPr lang="zh-CN" altLang="en-US" b="1" dirty="0" smtClean="0"/>
              <a:t>项目组特殊公关</a:t>
            </a:r>
            <a:endParaRPr lang="en-US" altLang="zh-CN"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35"/>
          <p:cNvSpPr>
            <a:spLocks noChangeArrowheads="1"/>
          </p:cNvSpPr>
          <p:nvPr/>
        </p:nvSpPr>
        <p:spPr bwMode="auto">
          <a:xfrm>
            <a:off x="2500298" y="4929198"/>
            <a:ext cx="3692583"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11" name="标题 10"/>
          <p:cNvSpPr>
            <a:spLocks noGrp="1"/>
          </p:cNvSpPr>
          <p:nvPr>
            <p:ph type="title"/>
          </p:nvPr>
        </p:nvSpPr>
        <p:spPr>
          <a:xfrm>
            <a:off x="214282" y="1071546"/>
            <a:ext cx="8229600" cy="500066"/>
          </a:xfrm>
        </p:spPr>
        <p:txBody>
          <a:bodyPr/>
          <a:lstStyle/>
          <a:p>
            <a:r>
              <a:rPr lang="zh-CN" altLang="en-US" sz="2400" dirty="0" smtClean="0"/>
              <a:t>项目管理五大过程</a:t>
            </a:r>
            <a:r>
              <a:rPr lang="en-US" altLang="zh-CN" sz="2400" dirty="0" smtClean="0"/>
              <a:t>【</a:t>
            </a:r>
            <a:r>
              <a:rPr lang="zh-CN" altLang="en-US" sz="2400" dirty="0" smtClean="0"/>
              <a:t>结合九大知识领域介绍</a:t>
            </a:r>
            <a:r>
              <a:rPr lang="en-US" altLang="zh-CN" sz="2400" dirty="0" smtClean="0"/>
              <a:t>】</a:t>
            </a:r>
            <a:endParaRPr lang="zh-CN" altLang="en-US" sz="2400" dirty="0"/>
          </a:p>
        </p:txBody>
      </p:sp>
      <p:graphicFrame>
        <p:nvGraphicFramePr>
          <p:cNvPr id="32" name="内容占位符 3"/>
          <p:cNvGraphicFramePr>
            <a:graphicFrameLocks/>
          </p:cNvGraphicFramePr>
          <p:nvPr/>
        </p:nvGraphicFramePr>
        <p:xfrm>
          <a:off x="285720" y="1500174"/>
          <a:ext cx="8443914"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utoShape 45"/>
          <p:cNvSpPr>
            <a:spLocks noChangeArrowheads="1"/>
          </p:cNvSpPr>
          <p:nvPr/>
        </p:nvSpPr>
        <p:spPr bwMode="auto">
          <a:xfrm>
            <a:off x="6143636" y="4857760"/>
            <a:ext cx="500066" cy="571504"/>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2</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9" name="AutoShape 52"/>
          <p:cNvSpPr>
            <a:spLocks noChangeArrowheads="1"/>
          </p:cNvSpPr>
          <p:nvPr/>
        </p:nvSpPr>
        <p:spPr bwMode="auto">
          <a:xfrm>
            <a:off x="6143636" y="4214818"/>
            <a:ext cx="500065" cy="571504"/>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1</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2" name="TextBox 11"/>
          <p:cNvSpPr txBox="1"/>
          <p:nvPr/>
        </p:nvSpPr>
        <p:spPr>
          <a:xfrm>
            <a:off x="2643174" y="5000636"/>
            <a:ext cx="3357586" cy="338554"/>
          </a:xfrm>
          <a:prstGeom prst="rect">
            <a:avLst/>
          </a:prstGeom>
          <a:noFill/>
        </p:spPr>
        <p:txBody>
          <a:bodyPr wrap="square" rtlCol="0">
            <a:spAutoFit/>
          </a:bodyPr>
          <a:lstStyle/>
          <a:p>
            <a:r>
              <a:rPr lang="zh-CN" altLang="en-US" sz="1600" dirty="0" smtClean="0"/>
              <a:t>如何实施整体变更控制</a:t>
            </a:r>
            <a:r>
              <a:rPr lang="en-US" altLang="zh-CN" sz="1600" dirty="0" smtClean="0"/>
              <a:t>【</a:t>
            </a:r>
            <a:r>
              <a:rPr lang="zh-CN" altLang="en-US" sz="1600" dirty="0" smtClean="0"/>
              <a:t>风险管理</a:t>
            </a:r>
            <a:r>
              <a:rPr lang="en-US" altLang="zh-CN" sz="1600" dirty="0" smtClean="0"/>
              <a:t>】</a:t>
            </a:r>
            <a:endParaRPr lang="zh-CN" altLang="en-US" sz="1600" dirty="0"/>
          </a:p>
        </p:txBody>
      </p:sp>
      <p:sp>
        <p:nvSpPr>
          <p:cNvPr id="14" name="Rectangle 35"/>
          <p:cNvSpPr>
            <a:spLocks noChangeArrowheads="1"/>
          </p:cNvSpPr>
          <p:nvPr/>
        </p:nvSpPr>
        <p:spPr bwMode="auto">
          <a:xfrm>
            <a:off x="2357422" y="4286256"/>
            <a:ext cx="3786214"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16" name="TextBox 15"/>
          <p:cNvSpPr txBox="1"/>
          <p:nvPr/>
        </p:nvSpPr>
        <p:spPr>
          <a:xfrm>
            <a:off x="2285984" y="4429132"/>
            <a:ext cx="3786214" cy="338554"/>
          </a:xfrm>
          <a:prstGeom prst="rect">
            <a:avLst/>
          </a:prstGeom>
          <a:noFill/>
        </p:spPr>
        <p:txBody>
          <a:bodyPr wrap="square" rtlCol="0">
            <a:spAutoFit/>
          </a:bodyPr>
          <a:lstStyle/>
          <a:p>
            <a:r>
              <a:rPr lang="zh-CN" altLang="en-US" sz="1600" dirty="0" smtClean="0"/>
              <a:t>如何监控项目的质量和进度</a:t>
            </a:r>
            <a:r>
              <a:rPr lang="en-US" altLang="zh-CN" sz="1600" dirty="0" smtClean="0"/>
              <a:t>【</a:t>
            </a:r>
            <a:r>
              <a:rPr lang="zh-CN" altLang="en-US" sz="1600" dirty="0" smtClean="0"/>
              <a:t>质量管理</a:t>
            </a:r>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0"/>
          <p:cNvSpPr txBox="1">
            <a:spLocks/>
          </p:cNvSpPr>
          <p:nvPr/>
        </p:nvSpPr>
        <p:spPr bwMode="auto">
          <a:xfrm>
            <a:off x="214282" y="785794"/>
            <a:ext cx="892971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第四阶段：监控过程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如何监控项目的质量和进度</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项目质量管理</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643050"/>
            <a:ext cx="4357718" cy="400110"/>
          </a:xfrm>
          <a:prstGeom prst="rect">
            <a:avLst/>
          </a:prstGeom>
          <a:noFill/>
        </p:spPr>
        <p:txBody>
          <a:bodyPr wrap="square" rtlCol="0">
            <a:spAutoFit/>
          </a:bodyPr>
          <a:lstStyle/>
          <a:p>
            <a:r>
              <a:rPr lang="en-US" sz="2000" b="1" dirty="0" smtClean="0"/>
              <a:t>1. 1 </a:t>
            </a:r>
            <a:r>
              <a:rPr lang="zh-CN" altLang="en-US" sz="2000" b="1" dirty="0" smtClean="0"/>
              <a:t>如何监控项目的进度和质量</a:t>
            </a:r>
            <a:endParaRPr lang="zh-CN" altLang="en-US" sz="2000" dirty="0"/>
          </a:p>
        </p:txBody>
      </p:sp>
      <p:grpSp>
        <p:nvGrpSpPr>
          <p:cNvPr id="36" name="组合 89"/>
          <p:cNvGrpSpPr>
            <a:grpSpLocks/>
          </p:cNvGrpSpPr>
          <p:nvPr/>
        </p:nvGrpSpPr>
        <p:grpSpPr bwMode="auto">
          <a:xfrm>
            <a:off x="285720" y="2214554"/>
            <a:ext cx="8395407" cy="4092585"/>
            <a:chOff x="949325" y="2435225"/>
            <a:chExt cx="7467600" cy="3657600"/>
          </a:xfrm>
        </p:grpSpPr>
        <p:sp>
          <p:nvSpPr>
            <p:cNvPr id="37" name="AutoShape 5"/>
            <p:cNvSpPr>
              <a:spLocks noChangeArrowheads="1"/>
            </p:cNvSpPr>
            <p:nvPr/>
          </p:nvSpPr>
          <p:spPr bwMode="gray">
            <a:xfrm>
              <a:off x="1177879" y="2706241"/>
              <a:ext cx="6749392" cy="3386584"/>
            </a:xfrm>
            <a:prstGeom prst="roundRect">
              <a:avLst>
                <a:gd name="adj" fmla="val 16667"/>
              </a:avLst>
            </a:prstGeom>
            <a:gradFill rotWithShape="1">
              <a:gsLst>
                <a:gs pos="0">
                  <a:srgbClr val="808080">
                    <a:gamma/>
                    <a:tint val="36471"/>
                    <a:invGamma/>
                  </a:srgbClr>
                </a:gs>
                <a:gs pos="100000">
                  <a:srgbClr val="808080"/>
                </a:gs>
              </a:gsLst>
              <a:lin ang="5400000" scaled="1"/>
            </a:gra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grpSp>
          <p:nvGrpSpPr>
            <p:cNvPr id="38" name="Group 6"/>
            <p:cNvGrpSpPr>
              <a:grpSpLocks/>
            </p:cNvGrpSpPr>
            <p:nvPr/>
          </p:nvGrpSpPr>
          <p:grpSpPr bwMode="auto">
            <a:xfrm>
              <a:off x="949325" y="2435225"/>
              <a:ext cx="2033588" cy="3309938"/>
              <a:chOff x="528" y="1392"/>
              <a:chExt cx="1281" cy="2085"/>
            </a:xfrm>
          </p:grpSpPr>
          <p:sp>
            <p:nvSpPr>
              <p:cNvPr id="87" name="AutoShape 7"/>
              <p:cNvSpPr>
                <a:spLocks noChangeArrowheads="1"/>
              </p:cNvSpPr>
              <p:nvPr/>
            </p:nvSpPr>
            <p:spPr bwMode="gray">
              <a:xfrm>
                <a:off x="528" y="1392"/>
                <a:ext cx="1281" cy="2085"/>
              </a:xfrm>
              <a:prstGeom prst="roundRect">
                <a:avLst>
                  <a:gd name="adj" fmla="val 16667"/>
                </a:avLst>
              </a:prstGeom>
              <a:solidFill>
                <a:srgbClr val="BBE0E3"/>
              </a:solidFill>
              <a:ln w="38100">
                <a:solidFill>
                  <a:srgbClr val="FFFFFF"/>
                </a:solidFill>
                <a:round/>
                <a:headEnd/>
                <a:tailEnd/>
              </a:ln>
              <a:effectLst>
                <a:outerShdw dist="107763" dir="2700000" algn="ctr" rotWithShape="0">
                  <a:srgbClr val="808080">
                    <a:alpha val="50000"/>
                  </a:srgbClr>
                </a:outerShdw>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88" name="AutoShape 8"/>
              <p:cNvSpPr>
                <a:spLocks noChangeArrowheads="1"/>
              </p:cNvSpPr>
              <p:nvPr/>
            </p:nvSpPr>
            <p:spPr bwMode="gray">
              <a:xfrm>
                <a:off x="576" y="1416"/>
                <a:ext cx="1063" cy="288"/>
              </a:xfrm>
              <a:prstGeom prst="roundRect">
                <a:avLst>
                  <a:gd name="adj" fmla="val 50000"/>
                </a:avLst>
              </a:prstGeom>
              <a:gradFill rotWithShape="1">
                <a:gsLst>
                  <a:gs pos="0">
                    <a:srgbClr val="FFFFFF"/>
                  </a:gs>
                  <a:gs pos="100000">
                    <a:srgbClr val="BBE0E3"/>
                  </a:gs>
                </a:gsLst>
                <a:lin ang="5400000" scaled="1"/>
              </a:gra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grpSp>
        <p:grpSp>
          <p:nvGrpSpPr>
            <p:cNvPr id="39" name="Group 9"/>
            <p:cNvGrpSpPr>
              <a:grpSpLocks/>
            </p:cNvGrpSpPr>
            <p:nvPr/>
          </p:nvGrpSpPr>
          <p:grpSpPr bwMode="auto">
            <a:xfrm>
              <a:off x="3617914" y="2435225"/>
              <a:ext cx="2097088" cy="3309938"/>
              <a:chOff x="2209" y="1392"/>
              <a:chExt cx="1321" cy="2085"/>
            </a:xfrm>
          </p:grpSpPr>
          <p:sp>
            <p:nvSpPr>
              <p:cNvPr id="85" name="AutoShape 10"/>
              <p:cNvSpPr>
                <a:spLocks noChangeArrowheads="1"/>
              </p:cNvSpPr>
              <p:nvPr/>
            </p:nvSpPr>
            <p:spPr bwMode="gray">
              <a:xfrm>
                <a:off x="2209" y="1392"/>
                <a:ext cx="1321" cy="2085"/>
              </a:xfrm>
              <a:prstGeom prst="roundRect">
                <a:avLst>
                  <a:gd name="adj" fmla="val 16667"/>
                </a:avLst>
              </a:prstGeom>
              <a:solidFill>
                <a:srgbClr val="333399"/>
              </a:solidFill>
              <a:ln w="38100">
                <a:solidFill>
                  <a:srgbClr val="FFFFFF"/>
                </a:solidFill>
                <a:round/>
                <a:headEnd/>
                <a:tailEnd/>
              </a:ln>
              <a:effectLst>
                <a:outerShdw dist="107763" dir="2700000" algn="ctr" rotWithShape="0">
                  <a:srgbClr val="808080">
                    <a:alpha val="50000"/>
                  </a:srgbClr>
                </a:outerShdw>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86" name="AutoShape 11"/>
              <p:cNvSpPr>
                <a:spLocks noChangeArrowheads="1"/>
              </p:cNvSpPr>
              <p:nvPr/>
            </p:nvSpPr>
            <p:spPr bwMode="gray">
              <a:xfrm>
                <a:off x="2333" y="1416"/>
                <a:ext cx="1064" cy="288"/>
              </a:xfrm>
              <a:prstGeom prst="roundRect">
                <a:avLst>
                  <a:gd name="adj" fmla="val 50000"/>
                </a:avLst>
              </a:prstGeom>
              <a:gradFill rotWithShape="1">
                <a:gsLst>
                  <a:gs pos="0">
                    <a:srgbClr val="FFFFFF"/>
                  </a:gs>
                  <a:gs pos="100000">
                    <a:srgbClr val="333399"/>
                  </a:gs>
                </a:gsLst>
                <a:lin ang="5400000" scaled="1"/>
              </a:gra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grpSp>
        <p:grpSp>
          <p:nvGrpSpPr>
            <p:cNvPr id="41" name="Group 12"/>
            <p:cNvGrpSpPr>
              <a:grpSpLocks/>
            </p:cNvGrpSpPr>
            <p:nvPr/>
          </p:nvGrpSpPr>
          <p:grpSpPr bwMode="auto">
            <a:xfrm>
              <a:off x="6350000" y="2435225"/>
              <a:ext cx="2066925" cy="3309938"/>
              <a:chOff x="3930" y="1392"/>
              <a:chExt cx="1302" cy="2085"/>
            </a:xfrm>
          </p:grpSpPr>
          <p:sp>
            <p:nvSpPr>
              <p:cNvPr id="83" name="AutoShape 13"/>
              <p:cNvSpPr>
                <a:spLocks noChangeArrowheads="1"/>
              </p:cNvSpPr>
              <p:nvPr/>
            </p:nvSpPr>
            <p:spPr bwMode="gray">
              <a:xfrm>
                <a:off x="3930" y="1392"/>
                <a:ext cx="1302" cy="2085"/>
              </a:xfrm>
              <a:prstGeom prst="roundRect">
                <a:avLst>
                  <a:gd name="adj" fmla="val 16667"/>
                </a:avLst>
              </a:prstGeom>
              <a:solidFill>
                <a:srgbClr val="BBE0E3"/>
              </a:solidFill>
              <a:ln w="38100">
                <a:solidFill>
                  <a:srgbClr val="FFFFFF"/>
                </a:solidFill>
                <a:round/>
                <a:headEnd/>
                <a:tailEnd/>
              </a:ln>
              <a:effectLst>
                <a:outerShdw dist="107763" dir="2700000" algn="ctr" rotWithShape="0">
                  <a:srgbClr val="808080">
                    <a:alpha val="50000"/>
                  </a:srgbClr>
                </a:outerShdw>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84" name="AutoShape 14"/>
              <p:cNvSpPr>
                <a:spLocks noChangeArrowheads="1"/>
              </p:cNvSpPr>
              <p:nvPr/>
            </p:nvSpPr>
            <p:spPr bwMode="gray">
              <a:xfrm>
                <a:off x="4122" y="1422"/>
                <a:ext cx="1063" cy="288"/>
              </a:xfrm>
              <a:prstGeom prst="roundRect">
                <a:avLst>
                  <a:gd name="adj" fmla="val 50000"/>
                </a:avLst>
              </a:prstGeom>
              <a:gradFill rotWithShape="1">
                <a:gsLst>
                  <a:gs pos="0">
                    <a:srgbClr val="FFFFFF"/>
                  </a:gs>
                  <a:gs pos="100000">
                    <a:srgbClr val="BBE0E3"/>
                  </a:gs>
                </a:gsLst>
                <a:lin ang="5400000" scaled="1"/>
              </a:gra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grpSp>
        <p:sp>
          <p:nvSpPr>
            <p:cNvPr id="43" name="Text Box 15"/>
            <p:cNvSpPr txBox="1">
              <a:spLocks noChangeArrowheads="1"/>
            </p:cNvSpPr>
            <p:nvPr/>
          </p:nvSpPr>
          <p:spPr bwMode="black">
            <a:xfrm>
              <a:off x="1012868" y="3009831"/>
              <a:ext cx="1830094" cy="1732904"/>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600" b="1" dirty="0" smtClean="0">
                  <a:latin typeface="微软雅黑" pitchFamily="34" charset="-122"/>
                  <a:ea typeface="微软雅黑" pitchFamily="34" charset="-122"/>
                </a:rPr>
                <a:t>高风险的任务</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与项目里程碑有关的进展</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使用的资源和费用</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人员的表现</a:t>
              </a:r>
              <a:endParaRPr lang="en-US" altLang="zh-CN" sz="1600" b="1" dirty="0" smtClean="0">
                <a:latin typeface="微软雅黑" pitchFamily="34" charset="-122"/>
                <a:ea typeface="微软雅黑" pitchFamily="34" charset="-122"/>
              </a:endParaRPr>
            </a:p>
          </p:txBody>
        </p:sp>
        <p:grpSp>
          <p:nvGrpSpPr>
            <p:cNvPr id="54" name="Group 18"/>
            <p:cNvGrpSpPr>
              <a:grpSpLocks/>
            </p:cNvGrpSpPr>
            <p:nvPr/>
          </p:nvGrpSpPr>
          <p:grpSpPr bwMode="auto">
            <a:xfrm>
              <a:off x="3082919" y="3959225"/>
              <a:ext cx="502721" cy="496888"/>
              <a:chOff x="1872" y="2352"/>
              <a:chExt cx="239" cy="240"/>
            </a:xfrm>
          </p:grpSpPr>
          <p:grpSp>
            <p:nvGrpSpPr>
              <p:cNvPr id="71" name="Group 19"/>
              <p:cNvGrpSpPr>
                <a:grpSpLocks/>
              </p:cNvGrpSpPr>
              <p:nvPr/>
            </p:nvGrpSpPr>
            <p:grpSpPr bwMode="auto">
              <a:xfrm>
                <a:off x="1968" y="2352"/>
                <a:ext cx="143" cy="240"/>
                <a:chOff x="1968" y="2352"/>
                <a:chExt cx="143" cy="240"/>
              </a:xfrm>
            </p:grpSpPr>
            <p:sp>
              <p:nvSpPr>
                <p:cNvPr id="78" name="Oval 20"/>
                <p:cNvSpPr>
                  <a:spLocks noChangeArrowheads="1"/>
                </p:cNvSpPr>
                <p:nvPr/>
              </p:nvSpPr>
              <p:spPr bwMode="gray">
                <a:xfrm>
                  <a:off x="1968" y="2352"/>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79" name="Oval 21"/>
                <p:cNvSpPr>
                  <a:spLocks noChangeArrowheads="1"/>
                </p:cNvSpPr>
                <p:nvPr/>
              </p:nvSpPr>
              <p:spPr bwMode="gray">
                <a:xfrm>
                  <a:off x="2016" y="2398"/>
                  <a:ext cx="42" cy="50"/>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80" name="Oval 22"/>
                <p:cNvSpPr>
                  <a:spLocks noChangeArrowheads="1"/>
                </p:cNvSpPr>
                <p:nvPr/>
              </p:nvSpPr>
              <p:spPr bwMode="gray">
                <a:xfrm>
                  <a:off x="2063" y="2448"/>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81" name="Oval 23"/>
                <p:cNvSpPr>
                  <a:spLocks noChangeArrowheads="1"/>
                </p:cNvSpPr>
                <p:nvPr/>
              </p:nvSpPr>
              <p:spPr bwMode="gray">
                <a:xfrm>
                  <a:off x="2016" y="2492"/>
                  <a:ext cx="42" cy="52"/>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82" name="Oval 24"/>
                <p:cNvSpPr>
                  <a:spLocks noChangeArrowheads="1"/>
                </p:cNvSpPr>
                <p:nvPr/>
              </p:nvSpPr>
              <p:spPr bwMode="gray">
                <a:xfrm>
                  <a:off x="1968" y="2544"/>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grpSp>
          <p:grpSp>
            <p:nvGrpSpPr>
              <p:cNvPr id="72" name="Group 25"/>
              <p:cNvGrpSpPr>
                <a:grpSpLocks/>
              </p:cNvGrpSpPr>
              <p:nvPr/>
            </p:nvGrpSpPr>
            <p:grpSpPr bwMode="auto">
              <a:xfrm>
                <a:off x="1872" y="2352"/>
                <a:ext cx="138" cy="240"/>
                <a:chOff x="1968" y="2352"/>
                <a:chExt cx="138" cy="240"/>
              </a:xfrm>
            </p:grpSpPr>
            <p:sp>
              <p:nvSpPr>
                <p:cNvPr id="73" name="Oval 26"/>
                <p:cNvSpPr>
                  <a:spLocks noChangeArrowheads="1"/>
                </p:cNvSpPr>
                <p:nvPr/>
              </p:nvSpPr>
              <p:spPr bwMode="gray">
                <a:xfrm>
                  <a:off x="1968" y="2352"/>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74" name="Oval 27"/>
                <p:cNvSpPr>
                  <a:spLocks noChangeArrowheads="1"/>
                </p:cNvSpPr>
                <p:nvPr/>
              </p:nvSpPr>
              <p:spPr bwMode="gray">
                <a:xfrm>
                  <a:off x="2016" y="2398"/>
                  <a:ext cx="42" cy="50"/>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75" name="Oval 28"/>
                <p:cNvSpPr>
                  <a:spLocks noChangeArrowheads="1"/>
                </p:cNvSpPr>
                <p:nvPr/>
              </p:nvSpPr>
              <p:spPr bwMode="gray">
                <a:xfrm>
                  <a:off x="2058" y="2448"/>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76" name="Oval 29"/>
                <p:cNvSpPr>
                  <a:spLocks noChangeArrowheads="1"/>
                </p:cNvSpPr>
                <p:nvPr/>
              </p:nvSpPr>
              <p:spPr bwMode="gray">
                <a:xfrm>
                  <a:off x="2016" y="2492"/>
                  <a:ext cx="42" cy="52"/>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77" name="Oval 30"/>
                <p:cNvSpPr>
                  <a:spLocks noChangeArrowheads="1"/>
                </p:cNvSpPr>
                <p:nvPr/>
              </p:nvSpPr>
              <p:spPr bwMode="gray">
                <a:xfrm>
                  <a:off x="1968" y="2544"/>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grpSp>
        </p:grpSp>
        <p:grpSp>
          <p:nvGrpSpPr>
            <p:cNvPr id="55" name="Group 31"/>
            <p:cNvGrpSpPr>
              <a:grpSpLocks/>
            </p:cNvGrpSpPr>
            <p:nvPr/>
          </p:nvGrpSpPr>
          <p:grpSpPr bwMode="auto">
            <a:xfrm>
              <a:off x="5826125" y="3959225"/>
              <a:ext cx="504825" cy="496888"/>
              <a:chOff x="1872" y="2352"/>
              <a:chExt cx="240" cy="240"/>
            </a:xfrm>
          </p:grpSpPr>
          <p:grpSp>
            <p:nvGrpSpPr>
              <p:cNvPr id="59" name="Group 32"/>
              <p:cNvGrpSpPr>
                <a:grpSpLocks/>
              </p:cNvGrpSpPr>
              <p:nvPr/>
            </p:nvGrpSpPr>
            <p:grpSpPr bwMode="auto">
              <a:xfrm>
                <a:off x="1968" y="2352"/>
                <a:ext cx="144" cy="240"/>
                <a:chOff x="1968" y="2352"/>
                <a:chExt cx="144" cy="240"/>
              </a:xfrm>
            </p:grpSpPr>
            <p:sp>
              <p:nvSpPr>
                <p:cNvPr id="66" name="Oval 33"/>
                <p:cNvSpPr>
                  <a:spLocks noChangeArrowheads="1"/>
                </p:cNvSpPr>
                <p:nvPr/>
              </p:nvSpPr>
              <p:spPr bwMode="gray">
                <a:xfrm>
                  <a:off x="1968" y="2352"/>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67" name="Oval 34"/>
                <p:cNvSpPr>
                  <a:spLocks noChangeArrowheads="1"/>
                </p:cNvSpPr>
                <p:nvPr/>
              </p:nvSpPr>
              <p:spPr bwMode="gray">
                <a:xfrm>
                  <a:off x="2016" y="2398"/>
                  <a:ext cx="48" cy="50"/>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68" name="Oval 35"/>
                <p:cNvSpPr>
                  <a:spLocks noChangeArrowheads="1"/>
                </p:cNvSpPr>
                <p:nvPr/>
              </p:nvSpPr>
              <p:spPr bwMode="gray">
                <a:xfrm>
                  <a:off x="2064" y="2448"/>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69" name="Oval 36"/>
                <p:cNvSpPr>
                  <a:spLocks noChangeArrowheads="1"/>
                </p:cNvSpPr>
                <p:nvPr/>
              </p:nvSpPr>
              <p:spPr bwMode="gray">
                <a:xfrm>
                  <a:off x="2016" y="2492"/>
                  <a:ext cx="48" cy="52"/>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70" name="Oval 37"/>
                <p:cNvSpPr>
                  <a:spLocks noChangeArrowheads="1"/>
                </p:cNvSpPr>
                <p:nvPr/>
              </p:nvSpPr>
              <p:spPr bwMode="gray">
                <a:xfrm>
                  <a:off x="1968" y="2544"/>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grpSp>
          <p:grpSp>
            <p:nvGrpSpPr>
              <p:cNvPr id="60" name="Group 38"/>
              <p:cNvGrpSpPr>
                <a:grpSpLocks/>
              </p:cNvGrpSpPr>
              <p:nvPr/>
            </p:nvGrpSpPr>
            <p:grpSpPr bwMode="auto">
              <a:xfrm>
                <a:off x="1872" y="2352"/>
                <a:ext cx="144" cy="240"/>
                <a:chOff x="1968" y="2352"/>
                <a:chExt cx="144" cy="240"/>
              </a:xfrm>
            </p:grpSpPr>
            <p:sp>
              <p:nvSpPr>
                <p:cNvPr id="61" name="Oval 39"/>
                <p:cNvSpPr>
                  <a:spLocks noChangeArrowheads="1"/>
                </p:cNvSpPr>
                <p:nvPr/>
              </p:nvSpPr>
              <p:spPr bwMode="gray">
                <a:xfrm>
                  <a:off x="1968" y="2352"/>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62" name="Oval 40"/>
                <p:cNvSpPr>
                  <a:spLocks noChangeArrowheads="1"/>
                </p:cNvSpPr>
                <p:nvPr/>
              </p:nvSpPr>
              <p:spPr bwMode="gray">
                <a:xfrm>
                  <a:off x="2016" y="2398"/>
                  <a:ext cx="48" cy="50"/>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63" name="Oval 41"/>
                <p:cNvSpPr>
                  <a:spLocks noChangeArrowheads="1"/>
                </p:cNvSpPr>
                <p:nvPr/>
              </p:nvSpPr>
              <p:spPr bwMode="gray">
                <a:xfrm>
                  <a:off x="2064" y="2448"/>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64" name="Oval 42"/>
                <p:cNvSpPr>
                  <a:spLocks noChangeArrowheads="1"/>
                </p:cNvSpPr>
                <p:nvPr/>
              </p:nvSpPr>
              <p:spPr bwMode="gray">
                <a:xfrm>
                  <a:off x="2016" y="2492"/>
                  <a:ext cx="48" cy="52"/>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sp>
              <p:nvSpPr>
                <p:cNvPr id="65" name="Oval 43"/>
                <p:cNvSpPr>
                  <a:spLocks noChangeArrowheads="1"/>
                </p:cNvSpPr>
                <p:nvPr/>
              </p:nvSpPr>
              <p:spPr bwMode="gray">
                <a:xfrm>
                  <a:off x="1968" y="2544"/>
                  <a:ext cx="48" cy="48"/>
                </a:xfrm>
                <a:prstGeom prst="ellipse">
                  <a:avLst/>
                </a:prstGeom>
                <a:solidFill>
                  <a:srgbClr val="FFFFFF"/>
                </a:solidFill>
                <a:ln w="9525">
                  <a:no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endParaRPr>
                </a:p>
              </p:txBody>
            </p:sp>
          </p:grpSp>
        </p:grpSp>
        <p:sp>
          <p:nvSpPr>
            <p:cNvPr id="56" name="Text Box 44"/>
            <p:cNvSpPr txBox="1">
              <a:spLocks noChangeArrowheads="1"/>
            </p:cNvSpPr>
            <p:nvPr/>
          </p:nvSpPr>
          <p:spPr bwMode="auto">
            <a:xfrm>
              <a:off x="1330584" y="2499070"/>
              <a:ext cx="1080233" cy="330077"/>
            </a:xfrm>
            <a:prstGeom prst="rect">
              <a:avLst/>
            </a:prstGeom>
            <a:noFill/>
            <a:ln w="9525">
              <a:noFill/>
              <a:miter lim="800000"/>
              <a:headEnd/>
              <a:tailEnd/>
            </a:ln>
            <a:effectLst>
              <a:prstShdw prst="shdw13" dist="53882" dir="13500000">
                <a:srgbClr val="BBE0E3">
                  <a:gamma/>
                  <a:shade val="60000"/>
                  <a:invGamma/>
                  <a:alpha val="50000"/>
                </a:srgbClr>
              </a:prstShdw>
            </a:effectLst>
          </p:spPr>
          <p:txBody>
            <a:bodyPr wrap="square">
              <a:spAutoFit/>
            </a:bodyPr>
            <a:lstStyle/>
            <a:p>
              <a:pPr fontAlgn="auto">
                <a:spcBef>
                  <a:spcPts val="0"/>
                </a:spcBef>
                <a:spcAft>
                  <a:spcPts val="0"/>
                </a:spcAft>
                <a:defRPr/>
              </a:pPr>
              <a:r>
                <a:rPr lang="zh-CN" altLang="en-US" b="1" kern="0" dirty="0" smtClean="0">
                  <a:solidFill>
                    <a:sysClr val="windowText" lastClr="000000"/>
                  </a:solidFill>
                  <a:ea typeface="微软雅黑" pitchFamily="34" charset="-122"/>
                </a:rPr>
                <a:t>监控要点</a:t>
              </a:r>
              <a:endParaRPr lang="zh-CN" altLang="en-US" b="1" kern="0" dirty="0">
                <a:solidFill>
                  <a:sysClr val="windowText" lastClr="000000"/>
                </a:solidFill>
                <a:ea typeface="微软雅黑" pitchFamily="34" charset="-122"/>
              </a:endParaRPr>
            </a:p>
          </p:txBody>
        </p:sp>
        <p:sp>
          <p:nvSpPr>
            <p:cNvPr id="57" name="Text Box 45"/>
            <p:cNvSpPr txBox="1">
              <a:spLocks noChangeArrowheads="1"/>
            </p:cNvSpPr>
            <p:nvPr/>
          </p:nvSpPr>
          <p:spPr bwMode="auto">
            <a:xfrm>
              <a:off x="4152100" y="2472193"/>
              <a:ext cx="1080233" cy="330077"/>
            </a:xfrm>
            <a:prstGeom prst="rect">
              <a:avLst/>
            </a:prstGeom>
            <a:noFill/>
            <a:ln w="9525">
              <a:noFill/>
              <a:miter lim="800000"/>
              <a:headEnd/>
              <a:tailEnd/>
            </a:ln>
            <a:effectLst>
              <a:prstShdw prst="shdw13" dist="53882" dir="13500000">
                <a:srgbClr val="BBE0E3">
                  <a:gamma/>
                  <a:shade val="60000"/>
                  <a:invGamma/>
                  <a:alpha val="50000"/>
                </a:srgbClr>
              </a:prstShdw>
            </a:effectLst>
          </p:spPr>
          <p:txBody>
            <a:bodyPr wrap="square">
              <a:spAutoFit/>
            </a:bodyPr>
            <a:lstStyle/>
            <a:p>
              <a:pPr fontAlgn="auto">
                <a:spcBef>
                  <a:spcPts val="0"/>
                </a:spcBef>
                <a:spcAft>
                  <a:spcPts val="0"/>
                </a:spcAft>
                <a:defRPr/>
              </a:pPr>
              <a:r>
                <a:rPr lang="zh-CN" altLang="en-US" b="1" kern="0" dirty="0" smtClean="0">
                  <a:solidFill>
                    <a:sysClr val="windowText" lastClr="000000"/>
                  </a:solidFill>
                  <a:ea typeface="微软雅黑" pitchFamily="34" charset="-122"/>
                </a:rPr>
                <a:t>监控方法</a:t>
              </a:r>
              <a:endParaRPr lang="zh-CN" altLang="en-US" b="1" kern="0" dirty="0">
                <a:solidFill>
                  <a:sysClr val="windowText" lastClr="000000"/>
                </a:solidFill>
                <a:ea typeface="微软雅黑" pitchFamily="34" charset="-122"/>
              </a:endParaRPr>
            </a:p>
          </p:txBody>
        </p:sp>
        <p:sp>
          <p:nvSpPr>
            <p:cNvPr id="58" name="Text Box 46"/>
            <p:cNvSpPr txBox="1">
              <a:spLocks noChangeArrowheads="1"/>
            </p:cNvSpPr>
            <p:nvPr/>
          </p:nvSpPr>
          <p:spPr bwMode="auto">
            <a:xfrm>
              <a:off x="7025362" y="2472193"/>
              <a:ext cx="985547" cy="330077"/>
            </a:xfrm>
            <a:prstGeom prst="rect">
              <a:avLst/>
            </a:prstGeom>
            <a:noFill/>
            <a:ln w="9525">
              <a:noFill/>
              <a:miter lim="800000"/>
              <a:headEnd/>
              <a:tailEnd/>
            </a:ln>
            <a:effectLst>
              <a:prstShdw prst="shdw13" dist="53882" dir="13500000">
                <a:srgbClr val="BBE0E3">
                  <a:gamma/>
                  <a:shade val="60000"/>
                  <a:invGamma/>
                  <a:alpha val="50000"/>
                </a:srgbClr>
              </a:prstShdw>
            </a:effectLst>
          </p:spPr>
          <p:txBody>
            <a:bodyPr wrap="none">
              <a:spAutoFit/>
            </a:bodyPr>
            <a:lstStyle/>
            <a:p>
              <a:pPr fontAlgn="auto">
                <a:spcBef>
                  <a:spcPts val="0"/>
                </a:spcBef>
                <a:spcAft>
                  <a:spcPts val="0"/>
                </a:spcAft>
                <a:defRPr/>
              </a:pPr>
              <a:r>
                <a:rPr lang="zh-CN" altLang="en-US" b="1" kern="0" dirty="0" smtClean="0">
                  <a:solidFill>
                    <a:sysClr val="windowText" lastClr="000000"/>
                  </a:solidFill>
                  <a:ea typeface="微软雅黑" pitchFamily="34" charset="-122"/>
                </a:rPr>
                <a:t>监控工具</a:t>
              </a:r>
              <a:endParaRPr lang="zh-CN" altLang="en-US" b="1" kern="0" dirty="0">
                <a:solidFill>
                  <a:sysClr val="windowText" lastClr="000000"/>
                </a:solidFill>
                <a:ea typeface="微软雅黑" pitchFamily="34" charset="-122"/>
              </a:endParaRPr>
            </a:p>
          </p:txBody>
        </p:sp>
      </p:grpSp>
      <p:sp>
        <p:nvSpPr>
          <p:cNvPr id="89" name="Text Box 15"/>
          <p:cNvSpPr txBox="1">
            <a:spLocks noChangeArrowheads="1"/>
          </p:cNvSpPr>
          <p:nvPr/>
        </p:nvSpPr>
        <p:spPr bwMode="black">
          <a:xfrm>
            <a:off x="3500430" y="2857496"/>
            <a:ext cx="2057473" cy="1895519"/>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600" b="1" dirty="0" smtClean="0">
                <a:latin typeface="微软雅黑" pitchFamily="34" charset="-122"/>
                <a:ea typeface="微软雅黑" pitchFamily="34" charset="-122"/>
              </a:rPr>
              <a:t>建立项目基线</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召集会议</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观察</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检查</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跟踪行动计划</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定期反馈及报告</a:t>
            </a:r>
            <a:endParaRPr lang="en-US" altLang="zh-CN" sz="1600" b="1" dirty="0" smtClean="0">
              <a:latin typeface="微软雅黑" pitchFamily="34" charset="-122"/>
              <a:ea typeface="微软雅黑" pitchFamily="34" charset="-122"/>
            </a:endParaRPr>
          </a:p>
        </p:txBody>
      </p:sp>
      <p:sp>
        <p:nvSpPr>
          <p:cNvPr id="90" name="Text Box 15"/>
          <p:cNvSpPr txBox="1">
            <a:spLocks noChangeArrowheads="1"/>
          </p:cNvSpPr>
          <p:nvPr/>
        </p:nvSpPr>
        <p:spPr bwMode="black">
          <a:xfrm>
            <a:off x="6572264" y="2857496"/>
            <a:ext cx="2057473" cy="2634183"/>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600" b="1" dirty="0" smtClean="0">
                <a:latin typeface="微软雅黑" pitchFamily="34" charset="-122"/>
                <a:ea typeface="微软雅黑" pitchFamily="34" charset="-122"/>
              </a:rPr>
              <a:t>进展报告（甘特图、里程碑趋势图、项目周报）</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项目状态报告（阶段总结</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月度评估报告）</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结案报告</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 name="Group 3"/>
          <p:cNvGraphicFramePr>
            <a:graphicFrameLocks noGrp="1"/>
          </p:cNvGraphicFramePr>
          <p:nvPr/>
        </p:nvGraphicFramePr>
        <p:xfrm>
          <a:off x="4214810" y="1571612"/>
          <a:ext cx="4572031" cy="2607586"/>
        </p:xfrm>
        <a:graphic>
          <a:graphicData uri="http://schemas.openxmlformats.org/drawingml/2006/table">
            <a:tbl>
              <a:tblPr/>
              <a:tblGrid>
                <a:gridCol w="1285883"/>
                <a:gridCol w="803678"/>
                <a:gridCol w="2482470"/>
              </a:tblGrid>
              <a:tr h="330599">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2"/>
                          </a:solidFill>
                          <a:effectLst/>
                          <a:latin typeface="微软雅黑" pitchFamily="34" charset="-122"/>
                          <a:ea typeface="微软雅黑" pitchFamily="34" charset="-122"/>
                        </a:rPr>
                        <a:t>阶  段</a:t>
                      </a:r>
                    </a:p>
                  </a:txBody>
                  <a:tcPr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2"/>
                          </a:solidFill>
                          <a:effectLst/>
                          <a:latin typeface="微软雅黑" pitchFamily="34" charset="-122"/>
                          <a:ea typeface="微软雅黑" pitchFamily="34" charset="-122"/>
                        </a:rPr>
                        <a:t>时 期</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2"/>
                          </a:solidFill>
                          <a:effectLst/>
                          <a:latin typeface="微软雅黑" pitchFamily="34" charset="-122"/>
                          <a:ea typeface="微软雅黑" pitchFamily="34" charset="-122"/>
                        </a:rPr>
                        <a:t>目  的</a:t>
                      </a:r>
                    </a:p>
                  </a:txBody>
                  <a:tcPr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r>
              <a:tr h="740971">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事前评估审查</a:t>
                      </a:r>
                    </a:p>
                  </a:txBody>
                  <a:tcPr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规划期</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舍弃重复或不可行专案</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裁决项目优先顺序</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选择最佳项目方案</a:t>
                      </a:r>
                    </a:p>
                  </a:txBody>
                  <a:tcPr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r>
              <a:tr h="643259">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期中评估控制</a:t>
                      </a:r>
                    </a:p>
                  </a:txBody>
                  <a:tcPr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执行期</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控制进度、预算及质量</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修正或中止目标</a:t>
                      </a:r>
                    </a:p>
                  </a:txBody>
                  <a:tcPr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r>
              <a:tr h="714018">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事后评估考核</a:t>
                      </a:r>
                    </a:p>
                  </a:txBody>
                  <a:tcPr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结束期</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c>
                  <a:txBody>
                    <a:bodyPr/>
                    <a:lstStyle>
                      <a:defPPr>
                        <a:defRPr lang="zh-CN"/>
                      </a:defPPr>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考察目标是否达成</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检讨成果推广</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考核项目人员工作绩效</a:t>
                      </a:r>
                    </a:p>
                  </a:txBody>
                  <a:tcPr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gradFill>
                      <a:gsLst>
                        <a:gs pos="0">
                          <a:srgbClr val="FFEFD1"/>
                        </a:gs>
                        <a:gs pos="64999">
                          <a:srgbClr val="F0EBD5"/>
                        </a:gs>
                        <a:gs pos="100000">
                          <a:srgbClr val="D1C39F"/>
                        </a:gs>
                      </a:gsLst>
                      <a:lin ang="2700000" scaled="0"/>
                    </a:gradFill>
                  </a:tcPr>
                </a:tc>
              </a:tr>
            </a:tbl>
          </a:graphicData>
        </a:graphic>
      </p:graphicFrame>
      <p:sp>
        <p:nvSpPr>
          <p:cNvPr id="28" name="TextBox 27"/>
          <p:cNvSpPr txBox="1"/>
          <p:nvPr/>
        </p:nvSpPr>
        <p:spPr>
          <a:xfrm>
            <a:off x="214282" y="1643050"/>
            <a:ext cx="5143536" cy="400110"/>
          </a:xfrm>
          <a:prstGeom prst="rect">
            <a:avLst/>
          </a:prstGeom>
          <a:noFill/>
        </p:spPr>
        <p:txBody>
          <a:bodyPr wrap="square" rtlCol="0">
            <a:spAutoFit/>
          </a:bodyPr>
          <a:lstStyle/>
          <a:p>
            <a:r>
              <a:rPr lang="en-US" sz="2000" b="1" dirty="0" smtClean="0"/>
              <a:t>1. 2 </a:t>
            </a:r>
            <a:r>
              <a:rPr lang="zh-CN" altLang="en-US" sz="2000" b="1" dirty="0" smtClean="0"/>
              <a:t>如何评估项目实施效果</a:t>
            </a:r>
            <a:endParaRPr lang="zh-CN" altLang="en-US" sz="2000" dirty="0"/>
          </a:p>
        </p:txBody>
      </p:sp>
      <p:sp>
        <p:nvSpPr>
          <p:cNvPr id="18" name="标题 10"/>
          <p:cNvSpPr txBox="1">
            <a:spLocks/>
          </p:cNvSpPr>
          <p:nvPr/>
        </p:nvSpPr>
        <p:spPr bwMode="auto">
          <a:xfrm>
            <a:off x="214282" y="785794"/>
            <a:ext cx="892971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第四阶段：监控过程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如何监控项目的质量和进度</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项目质量管理</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19" name="Freeform 22"/>
          <p:cNvSpPr>
            <a:spLocks/>
          </p:cNvSpPr>
          <p:nvPr/>
        </p:nvSpPr>
        <p:spPr bwMode="gray">
          <a:xfrm>
            <a:off x="357158" y="2214554"/>
            <a:ext cx="3857652" cy="4294207"/>
          </a:xfrm>
          <a:custGeom>
            <a:avLst/>
            <a:gdLst/>
            <a:ahLst/>
            <a:cxnLst>
              <a:cxn ang="0">
                <a:pos x="744" y="1107"/>
              </a:cxn>
              <a:cxn ang="0">
                <a:pos x="0" y="2479"/>
              </a:cxn>
              <a:cxn ang="0">
                <a:pos x="977" y="2854"/>
              </a:cxn>
              <a:cxn ang="0">
                <a:pos x="2200" y="2440"/>
              </a:cxn>
              <a:cxn ang="0">
                <a:pos x="2666" y="1469"/>
              </a:cxn>
              <a:cxn ang="0">
                <a:pos x="2466" y="583"/>
              </a:cxn>
              <a:cxn ang="0">
                <a:pos x="2077" y="0"/>
              </a:cxn>
              <a:cxn ang="0">
                <a:pos x="744" y="1107"/>
              </a:cxn>
            </a:cxnLst>
            <a:rect l="0" t="0" r="r" b="b"/>
            <a:pathLst>
              <a:path w="2698" h="2870">
                <a:moveTo>
                  <a:pt x="744" y="1107"/>
                </a:moveTo>
                <a:lnTo>
                  <a:pt x="0" y="2479"/>
                </a:lnTo>
                <a:cubicBezTo>
                  <a:pt x="323" y="2693"/>
                  <a:pt x="608" y="2838"/>
                  <a:pt x="977" y="2854"/>
                </a:cubicBezTo>
                <a:cubicBezTo>
                  <a:pt x="1346" y="2870"/>
                  <a:pt x="1870" y="2745"/>
                  <a:pt x="2200" y="2440"/>
                </a:cubicBezTo>
                <a:cubicBezTo>
                  <a:pt x="2530" y="2135"/>
                  <a:pt x="2634" y="1715"/>
                  <a:pt x="2666" y="1469"/>
                </a:cubicBezTo>
                <a:cubicBezTo>
                  <a:pt x="2698" y="1223"/>
                  <a:pt x="2575" y="827"/>
                  <a:pt x="2466" y="583"/>
                </a:cubicBezTo>
                <a:cubicBezTo>
                  <a:pt x="2357" y="339"/>
                  <a:pt x="2258" y="175"/>
                  <a:pt x="2077" y="0"/>
                </a:cubicBezTo>
                <a:cubicBezTo>
                  <a:pt x="1410" y="553"/>
                  <a:pt x="744" y="1107"/>
                  <a:pt x="744" y="1107"/>
                </a:cubicBezTo>
                <a:close/>
              </a:path>
            </a:pathLst>
          </a:custGeom>
          <a:gradFill rotWithShape="1">
            <a:gsLst>
              <a:gs pos="0">
                <a:schemeClr val="bg2"/>
              </a:gs>
              <a:gs pos="100000">
                <a:schemeClr val="bg2">
                  <a:gamma/>
                  <a:tint val="0"/>
                  <a:invGamma/>
                  <a:alpha val="0"/>
                </a:schemeClr>
              </a:gs>
            </a:gsLst>
            <a:lin ang="2700000" scaled="1"/>
          </a:gradFill>
          <a:ln w="9525" cap="flat" cmpd="sng">
            <a:noFill/>
            <a:prstDash val="solid"/>
            <a:round/>
            <a:headEnd/>
            <a:tailEnd/>
          </a:ln>
          <a:effectLst/>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20" name="AutoShape 25"/>
          <p:cNvSpPr>
            <a:spLocks noChangeArrowheads="1"/>
          </p:cNvSpPr>
          <p:nvPr/>
        </p:nvSpPr>
        <p:spPr bwMode="gray">
          <a:xfrm rot="2428271" flipH="1">
            <a:off x="1598582" y="2692400"/>
            <a:ext cx="1506538" cy="2765425"/>
          </a:xfrm>
          <a:prstGeom prst="moon">
            <a:avLst>
              <a:gd name="adj" fmla="val 13625"/>
            </a:avLst>
          </a:prstGeom>
          <a:solidFill>
            <a:srgbClr val="C9C9C9">
              <a:alpha val="30196"/>
            </a:srgbClr>
          </a:solidFill>
          <a:ln w="9525" algn="ctr">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21" name="Line 26"/>
          <p:cNvSpPr>
            <a:spLocks noChangeShapeType="1"/>
          </p:cNvSpPr>
          <p:nvPr/>
        </p:nvSpPr>
        <p:spPr bwMode="gray">
          <a:xfrm rot="20560554">
            <a:off x="1661602" y="3422463"/>
            <a:ext cx="1520826" cy="1407913"/>
          </a:xfrm>
          <a:prstGeom prst="line">
            <a:avLst/>
          </a:prstGeom>
          <a:noFill/>
          <a:ln w="9525">
            <a:solidFill>
              <a:srgbClr val="00CCFF"/>
            </a:solidFill>
            <a:prstDash val="dash"/>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22" name="Line 27"/>
          <p:cNvSpPr>
            <a:spLocks noChangeShapeType="1"/>
          </p:cNvSpPr>
          <p:nvPr/>
        </p:nvSpPr>
        <p:spPr bwMode="gray">
          <a:xfrm rot="20560554" flipH="1">
            <a:off x="992157" y="3754438"/>
            <a:ext cx="922338" cy="2855912"/>
          </a:xfrm>
          <a:prstGeom prst="line">
            <a:avLst/>
          </a:prstGeom>
          <a:noFill/>
          <a:ln w="9525">
            <a:solidFill>
              <a:srgbClr val="00CCFF"/>
            </a:solidFill>
            <a:prstDash val="dash"/>
            <a:round/>
            <a:headEnd/>
            <a:tailEnd/>
          </a:ln>
        </p:spPr>
        <p:txBody>
          <a:bodyPr wrap="none" anchor="ctr"/>
          <a:lstStyle/>
          <a:p>
            <a:pPr fontAlgn="auto">
              <a:spcBef>
                <a:spcPts val="0"/>
              </a:spcBef>
              <a:spcAft>
                <a:spcPts val="0"/>
              </a:spcAft>
              <a:defRPr/>
            </a:pPr>
            <a:endParaRPr lang="zh-CN" altLang="en-US">
              <a:latin typeface="+mn-ea"/>
              <a:ea typeface="+mn-ea"/>
            </a:endParaRPr>
          </a:p>
        </p:txBody>
      </p:sp>
      <p:grpSp>
        <p:nvGrpSpPr>
          <p:cNvPr id="23" name="Group 28"/>
          <p:cNvGrpSpPr>
            <a:grpSpLocks/>
          </p:cNvGrpSpPr>
          <p:nvPr/>
        </p:nvGrpSpPr>
        <p:grpSpPr bwMode="auto">
          <a:xfrm>
            <a:off x="776257" y="2997200"/>
            <a:ext cx="1527175" cy="1208088"/>
            <a:chOff x="1293" y="1283"/>
            <a:chExt cx="962" cy="761"/>
          </a:xfrm>
        </p:grpSpPr>
        <p:sp>
          <p:nvSpPr>
            <p:cNvPr id="24" name="AutoShape 29"/>
            <p:cNvSpPr>
              <a:spLocks noChangeArrowheads="1"/>
            </p:cNvSpPr>
            <p:nvPr/>
          </p:nvSpPr>
          <p:spPr bwMode="gray">
            <a:xfrm>
              <a:off x="1295" y="1283"/>
              <a:ext cx="958" cy="76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14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1434" y="10800"/>
                  </a:moveTo>
                  <a:cubicBezTo>
                    <a:pt x="11434" y="11150"/>
                    <a:pt x="11150" y="11434"/>
                    <a:pt x="10800" y="11434"/>
                  </a:cubicBezTo>
                  <a:cubicBezTo>
                    <a:pt x="10449" y="11434"/>
                    <a:pt x="10166" y="11150"/>
                    <a:pt x="10166" y="10800"/>
                  </a:cubicBezTo>
                  <a:lnTo>
                    <a:pt x="0" y="10800"/>
                  </a:lnTo>
                  <a:cubicBezTo>
                    <a:pt x="0" y="16764"/>
                    <a:pt x="4835" y="21600"/>
                    <a:pt x="10800" y="21600"/>
                  </a:cubicBezTo>
                  <a:cubicBezTo>
                    <a:pt x="16764" y="21600"/>
                    <a:pt x="21600" y="16764"/>
                    <a:pt x="21600" y="10800"/>
                  </a:cubicBezTo>
                  <a:close/>
                </a:path>
              </a:pathLst>
            </a:custGeom>
            <a:gradFill rotWithShape="1">
              <a:gsLst>
                <a:gs pos="0">
                  <a:srgbClr val="FFCC00"/>
                </a:gs>
                <a:gs pos="50000">
                  <a:srgbClr val="663300"/>
                </a:gs>
                <a:gs pos="100000">
                  <a:srgbClr val="FFCC00"/>
                </a:gs>
              </a:gsLst>
              <a:lin ang="5400000" scaled="1"/>
            </a:gradFill>
            <a:ln w="9525" algn="ctr">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25" name="Oval 30"/>
            <p:cNvSpPr>
              <a:spLocks noChangeArrowheads="1"/>
            </p:cNvSpPr>
            <p:nvPr/>
          </p:nvSpPr>
          <p:spPr bwMode="gray">
            <a:xfrm>
              <a:off x="1293" y="1591"/>
              <a:ext cx="962" cy="161"/>
            </a:xfrm>
            <a:prstGeom prst="ellipse">
              <a:avLst/>
            </a:prstGeom>
            <a:gradFill rotWithShape="1">
              <a:gsLst>
                <a:gs pos="0">
                  <a:srgbClr val="FFCC00"/>
                </a:gs>
                <a:gs pos="100000">
                  <a:srgbClr val="FFE476"/>
                </a:gs>
              </a:gsLst>
              <a:lin ang="5400000" scaled="1"/>
            </a:gradFill>
            <a:ln w="9525" algn="ctr">
              <a:noFill/>
              <a:round/>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grpSp>
      <p:pic>
        <p:nvPicPr>
          <p:cNvPr id="26" name="Picture 31" descr="shadow_1_m"/>
          <p:cNvPicPr>
            <a:picLocks noChangeAspect="1" noChangeArrowheads="1"/>
          </p:cNvPicPr>
          <p:nvPr/>
        </p:nvPicPr>
        <p:blipFill>
          <a:blip r:embed="rId3"/>
          <a:srcRect/>
          <a:stretch>
            <a:fillRect/>
          </a:stretch>
        </p:blipFill>
        <p:spPr bwMode="gray">
          <a:xfrm>
            <a:off x="1204882" y="3562350"/>
            <a:ext cx="641350" cy="107950"/>
          </a:xfrm>
          <a:prstGeom prst="rect">
            <a:avLst/>
          </a:prstGeom>
          <a:noFill/>
          <a:ln w="9525">
            <a:noFill/>
            <a:miter lim="800000"/>
            <a:headEnd/>
            <a:tailEnd/>
          </a:ln>
        </p:spPr>
      </p:pic>
      <p:grpSp>
        <p:nvGrpSpPr>
          <p:cNvPr id="29" name="Group 33"/>
          <p:cNvGrpSpPr>
            <a:grpSpLocks/>
          </p:cNvGrpSpPr>
          <p:nvPr/>
        </p:nvGrpSpPr>
        <p:grpSpPr bwMode="auto">
          <a:xfrm>
            <a:off x="992157" y="2605088"/>
            <a:ext cx="641350" cy="942975"/>
            <a:chOff x="3220" y="1593"/>
            <a:chExt cx="404" cy="594"/>
          </a:xfrm>
        </p:grpSpPr>
        <p:sp>
          <p:nvSpPr>
            <p:cNvPr id="30" name="Oval 34"/>
            <p:cNvSpPr>
              <a:spLocks noChangeArrowheads="1"/>
            </p:cNvSpPr>
            <p:nvPr/>
          </p:nvSpPr>
          <p:spPr bwMode="gray">
            <a:xfrm flipH="1">
              <a:off x="3366" y="1593"/>
              <a:ext cx="109" cy="124"/>
            </a:xfrm>
            <a:prstGeom prst="ellipse">
              <a:avLst/>
            </a:prstGeom>
            <a:gradFill rotWithShape="1">
              <a:gsLst>
                <a:gs pos="0">
                  <a:srgbClr val="53A5FF"/>
                </a:gs>
                <a:gs pos="100000">
                  <a:srgbClr val="488EDC"/>
                </a:gs>
              </a:gsLst>
              <a:lin ang="5400000" scaled="1"/>
            </a:gradFill>
            <a:ln w="9525">
              <a:round/>
              <a:headEnd/>
              <a:tailEnd/>
            </a:ln>
            <a:scene3d>
              <a:camera prst="legacyPerspectiveFront">
                <a:rot lat="21299991" lon="600000" rev="0"/>
              </a:camera>
              <a:lightRig rig="legacyNormal3" dir="t"/>
            </a:scene3d>
            <a:sp3d extrusionH="227000" prstMaterial="legacyMetal">
              <a:bevelT w="13500" h="13500" prst="angle"/>
              <a:bevelB w="13500" h="13500" prst="angle"/>
              <a:extrusionClr>
                <a:srgbClr val="8BDAFD"/>
              </a:extrusionClr>
            </a:sp3d>
          </p:spPr>
          <p:txBody>
            <a:bodyPr wrap="none" anchor="ctr">
              <a:flatTx/>
            </a:bodyPr>
            <a:lstStyle/>
            <a:p>
              <a:pPr algn="ctr" fontAlgn="auto">
                <a:spcBef>
                  <a:spcPts val="0"/>
                </a:spcBef>
                <a:spcAft>
                  <a:spcPts val="0"/>
                </a:spcAft>
                <a:defRPr/>
              </a:pPr>
              <a:endParaRPr lang="zh-CN" altLang="en-US">
                <a:solidFill>
                  <a:srgbClr val="000000"/>
                </a:solidFill>
                <a:latin typeface="+mn-ea"/>
                <a:ea typeface="+mn-ea"/>
              </a:endParaRPr>
            </a:p>
          </p:txBody>
        </p:sp>
        <p:sp>
          <p:nvSpPr>
            <p:cNvPr id="31" name="Freeform 35"/>
            <p:cNvSpPr>
              <a:spLocks/>
            </p:cNvSpPr>
            <p:nvPr/>
          </p:nvSpPr>
          <p:spPr bwMode="gray">
            <a:xfrm flipH="1">
              <a:off x="3220" y="1714"/>
              <a:ext cx="404" cy="473"/>
            </a:xfrm>
            <a:custGeom>
              <a:avLst/>
              <a:gdLst>
                <a:gd name="T0" fmla="*/ 1 w 2614"/>
                <a:gd name="T1" fmla="*/ 0 h 2630"/>
                <a:gd name="T2" fmla="*/ 1 w 2614"/>
                <a:gd name="T3" fmla="*/ 0 h 2630"/>
                <a:gd name="T4" fmla="*/ 1 w 2614"/>
                <a:gd name="T5" fmla="*/ 0 h 2630"/>
                <a:gd name="T6" fmla="*/ 1 w 2614"/>
                <a:gd name="T7" fmla="*/ 0 h 2630"/>
                <a:gd name="T8" fmla="*/ 2 w 2614"/>
                <a:gd name="T9" fmla="*/ 0 h 2630"/>
                <a:gd name="T10" fmla="*/ 1 w 2614"/>
                <a:gd name="T11" fmla="*/ 0 h 2630"/>
                <a:gd name="T12" fmla="*/ 1 w 2614"/>
                <a:gd name="T13" fmla="*/ 0 h 2630"/>
                <a:gd name="T14" fmla="*/ 1 w 2614"/>
                <a:gd name="T15" fmla="*/ 2 h 2630"/>
                <a:gd name="T16" fmla="*/ 1 w 2614"/>
                <a:gd name="T17" fmla="*/ 3 h 2630"/>
                <a:gd name="T18" fmla="*/ 1 w 2614"/>
                <a:gd name="T19" fmla="*/ 3 h 2630"/>
                <a:gd name="T20" fmla="*/ 1 w 2614"/>
                <a:gd name="T21" fmla="*/ 2 h 2630"/>
                <a:gd name="T22" fmla="*/ 1 w 2614"/>
                <a:gd name="T23" fmla="*/ 2 h 2630"/>
                <a:gd name="T24" fmla="*/ 1 w 2614"/>
                <a:gd name="T25" fmla="*/ 2 h 2630"/>
                <a:gd name="T26" fmla="*/ 0 w 2614"/>
                <a:gd name="T27" fmla="*/ 3 h 2630"/>
                <a:gd name="T28" fmla="*/ 0 w 2614"/>
                <a:gd name="T29" fmla="*/ 3 h 2630"/>
                <a:gd name="T30" fmla="*/ 0 w 2614"/>
                <a:gd name="T31" fmla="*/ 2 h 2630"/>
                <a:gd name="T32" fmla="*/ 0 w 2614"/>
                <a:gd name="T33" fmla="*/ 0 h 2630"/>
                <a:gd name="T34" fmla="*/ 0 w 2614"/>
                <a:gd name="T35" fmla="*/ 0 h 2630"/>
                <a:gd name="T36" fmla="*/ 0 w 2614"/>
                <a:gd name="T37" fmla="*/ 0 h 2630"/>
                <a:gd name="T38" fmla="*/ 0 w 2614"/>
                <a:gd name="T39" fmla="*/ 0 h 2630"/>
                <a:gd name="T40" fmla="*/ 1 w 2614"/>
                <a:gd name="T41" fmla="*/ 0 h 26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14"/>
                <a:gd name="T64" fmla="*/ 0 h 2630"/>
                <a:gd name="T65" fmla="*/ 2614 w 2614"/>
                <a:gd name="T66" fmla="*/ 2630 h 26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14" h="2630">
                  <a:moveTo>
                    <a:pt x="1176" y="0"/>
                  </a:moveTo>
                  <a:cubicBezTo>
                    <a:pt x="1196" y="78"/>
                    <a:pt x="1274" y="182"/>
                    <a:pt x="1316" y="180"/>
                  </a:cubicBezTo>
                  <a:cubicBezTo>
                    <a:pt x="1358" y="178"/>
                    <a:pt x="1412" y="78"/>
                    <a:pt x="1448" y="0"/>
                  </a:cubicBezTo>
                  <a:cubicBezTo>
                    <a:pt x="1976" y="0"/>
                    <a:pt x="2504" y="0"/>
                    <a:pt x="2504" y="0"/>
                  </a:cubicBezTo>
                  <a:cubicBezTo>
                    <a:pt x="2576" y="4"/>
                    <a:pt x="2612" y="94"/>
                    <a:pt x="2610" y="146"/>
                  </a:cubicBezTo>
                  <a:cubicBezTo>
                    <a:pt x="2610" y="194"/>
                    <a:pt x="2614" y="294"/>
                    <a:pt x="2492" y="312"/>
                  </a:cubicBezTo>
                  <a:cubicBezTo>
                    <a:pt x="2104" y="312"/>
                    <a:pt x="1716" y="312"/>
                    <a:pt x="1716" y="312"/>
                  </a:cubicBezTo>
                  <a:lnTo>
                    <a:pt x="2180" y="2278"/>
                  </a:lnTo>
                  <a:cubicBezTo>
                    <a:pt x="2210" y="2506"/>
                    <a:pt x="2116" y="2574"/>
                    <a:pt x="2048" y="2586"/>
                  </a:cubicBezTo>
                  <a:cubicBezTo>
                    <a:pt x="1982" y="2614"/>
                    <a:pt x="1826" y="2600"/>
                    <a:pt x="1770" y="2454"/>
                  </a:cubicBezTo>
                  <a:cubicBezTo>
                    <a:pt x="1681" y="2159"/>
                    <a:pt x="1592" y="1864"/>
                    <a:pt x="1592" y="1864"/>
                  </a:cubicBezTo>
                  <a:cubicBezTo>
                    <a:pt x="1520" y="1604"/>
                    <a:pt x="1380" y="1490"/>
                    <a:pt x="1304" y="1494"/>
                  </a:cubicBezTo>
                  <a:cubicBezTo>
                    <a:pt x="1164" y="1510"/>
                    <a:pt x="1062" y="1698"/>
                    <a:pt x="1006" y="1888"/>
                  </a:cubicBezTo>
                  <a:cubicBezTo>
                    <a:pt x="910" y="2176"/>
                    <a:pt x="900" y="2302"/>
                    <a:pt x="856" y="2396"/>
                  </a:cubicBezTo>
                  <a:cubicBezTo>
                    <a:pt x="816" y="2508"/>
                    <a:pt x="720" y="2630"/>
                    <a:pt x="570" y="2596"/>
                  </a:cubicBezTo>
                  <a:cubicBezTo>
                    <a:pt x="506" y="2564"/>
                    <a:pt x="376" y="2548"/>
                    <a:pt x="440" y="2256"/>
                  </a:cubicBezTo>
                  <a:lnTo>
                    <a:pt x="906" y="310"/>
                  </a:lnTo>
                  <a:lnTo>
                    <a:pt x="148" y="310"/>
                  </a:lnTo>
                  <a:cubicBezTo>
                    <a:pt x="48" y="304"/>
                    <a:pt x="7" y="226"/>
                    <a:pt x="2" y="174"/>
                  </a:cubicBezTo>
                  <a:cubicBezTo>
                    <a:pt x="0" y="118"/>
                    <a:pt x="20" y="0"/>
                    <a:pt x="148" y="2"/>
                  </a:cubicBezTo>
                  <a:cubicBezTo>
                    <a:pt x="342" y="2"/>
                    <a:pt x="1176" y="0"/>
                    <a:pt x="1176" y="0"/>
                  </a:cubicBezTo>
                  <a:close/>
                </a:path>
              </a:pathLst>
            </a:custGeom>
            <a:gradFill rotWithShape="1">
              <a:gsLst>
                <a:gs pos="0">
                  <a:srgbClr val="53A5FF"/>
                </a:gs>
                <a:gs pos="100000">
                  <a:srgbClr val="488EDC"/>
                </a:gs>
              </a:gsLst>
              <a:lin ang="5400000" scaled="1"/>
            </a:gradFill>
            <a:ln w="9525">
              <a:miter lim="800000"/>
              <a:headEnd/>
              <a:tailEnd/>
            </a:ln>
            <a:scene3d>
              <a:camera prst="legacyPerspectiveFront">
                <a:rot lat="21299991" lon="600000" rev="0"/>
              </a:camera>
              <a:lightRig rig="legacyNormal3" dir="t"/>
            </a:scene3d>
            <a:sp3d extrusionH="227000" prstMaterial="legacyMetal">
              <a:bevelT w="13500" h="13500" prst="angle"/>
              <a:bevelB w="13500" h="13500" prst="angle"/>
              <a:extrusionClr>
                <a:srgbClr val="8BDAFD"/>
              </a:extrusionClr>
            </a:sp3d>
          </p:spPr>
          <p:txBody>
            <a:bodyPr>
              <a:flatTx/>
            </a:bodyPr>
            <a:lstStyle/>
            <a:p>
              <a:pPr algn="ctr" fontAlgn="auto">
                <a:spcBef>
                  <a:spcPts val="0"/>
                </a:spcBef>
                <a:spcAft>
                  <a:spcPts val="0"/>
                </a:spcAft>
                <a:defRPr/>
              </a:pPr>
              <a:endParaRPr lang="zh-CN" altLang="en-US">
                <a:solidFill>
                  <a:srgbClr val="000000"/>
                </a:solidFill>
                <a:latin typeface="+mn-ea"/>
                <a:ea typeface="+mn-ea"/>
              </a:endParaRPr>
            </a:p>
          </p:txBody>
        </p:sp>
      </p:grpSp>
      <p:grpSp>
        <p:nvGrpSpPr>
          <p:cNvPr id="32" name="Group 36"/>
          <p:cNvGrpSpPr>
            <a:grpSpLocks/>
          </p:cNvGrpSpPr>
          <p:nvPr/>
        </p:nvGrpSpPr>
        <p:grpSpPr bwMode="auto">
          <a:xfrm>
            <a:off x="1643032" y="2641600"/>
            <a:ext cx="612775" cy="901700"/>
            <a:chOff x="3636" y="1609"/>
            <a:chExt cx="386" cy="568"/>
          </a:xfrm>
        </p:grpSpPr>
        <p:sp>
          <p:nvSpPr>
            <p:cNvPr id="33" name="Freeform 37"/>
            <p:cNvSpPr>
              <a:spLocks/>
            </p:cNvSpPr>
            <p:nvPr/>
          </p:nvSpPr>
          <p:spPr bwMode="gray">
            <a:xfrm>
              <a:off x="3636" y="1723"/>
              <a:ext cx="386" cy="454"/>
            </a:xfrm>
            <a:custGeom>
              <a:avLst/>
              <a:gdLst>
                <a:gd name="T0" fmla="*/ 1 w 2614"/>
                <a:gd name="T1" fmla="*/ 0 h 2628"/>
                <a:gd name="T2" fmla="*/ 1 w 2614"/>
                <a:gd name="T3" fmla="*/ 0 h 2628"/>
                <a:gd name="T4" fmla="*/ 1 w 2614"/>
                <a:gd name="T5" fmla="*/ 0 h 2628"/>
                <a:gd name="T6" fmla="*/ 1 w 2614"/>
                <a:gd name="T7" fmla="*/ 0 h 2628"/>
                <a:gd name="T8" fmla="*/ 1 w 2614"/>
                <a:gd name="T9" fmla="*/ 0 h 2628"/>
                <a:gd name="T10" fmla="*/ 1 w 2614"/>
                <a:gd name="T11" fmla="*/ 0 h 2628"/>
                <a:gd name="T12" fmla="*/ 1 w 2614"/>
                <a:gd name="T13" fmla="*/ 0 h 2628"/>
                <a:gd name="T14" fmla="*/ 1 w 2614"/>
                <a:gd name="T15" fmla="*/ 1 h 2628"/>
                <a:gd name="T16" fmla="*/ 1 w 2614"/>
                <a:gd name="T17" fmla="*/ 1 h 2628"/>
                <a:gd name="T18" fmla="*/ 1 w 2614"/>
                <a:gd name="T19" fmla="*/ 2 h 2628"/>
                <a:gd name="T20" fmla="*/ 1 w 2614"/>
                <a:gd name="T21" fmla="*/ 2 h 2628"/>
                <a:gd name="T22" fmla="*/ 1 w 2614"/>
                <a:gd name="T23" fmla="*/ 2 h 2628"/>
                <a:gd name="T24" fmla="*/ 1 w 2614"/>
                <a:gd name="T25" fmla="*/ 1 h 2628"/>
                <a:gd name="T26" fmla="*/ 1 w 2614"/>
                <a:gd name="T27" fmla="*/ 1 h 2628"/>
                <a:gd name="T28" fmla="*/ 0 w 2614"/>
                <a:gd name="T29" fmla="*/ 2 h 2628"/>
                <a:gd name="T30" fmla="*/ 0 w 2614"/>
                <a:gd name="T31" fmla="*/ 2 h 2628"/>
                <a:gd name="T32" fmla="*/ 0 w 2614"/>
                <a:gd name="T33" fmla="*/ 2 h 2628"/>
                <a:gd name="T34" fmla="*/ 0 w 2614"/>
                <a:gd name="T35" fmla="*/ 1 h 2628"/>
                <a:gd name="T36" fmla="*/ 0 w 2614"/>
                <a:gd name="T37" fmla="*/ 1 h 2628"/>
                <a:gd name="T38" fmla="*/ 0 w 2614"/>
                <a:gd name="T39" fmla="*/ 0 h 2628"/>
                <a:gd name="T40" fmla="*/ 0 w 2614"/>
                <a:gd name="T41" fmla="*/ 0 h 2628"/>
                <a:gd name="T42" fmla="*/ 0 w 2614"/>
                <a:gd name="T43" fmla="*/ 0 h 2628"/>
                <a:gd name="T44" fmla="*/ 0 w 2614"/>
                <a:gd name="T45" fmla="*/ 0 h 2628"/>
                <a:gd name="T46" fmla="*/ 1 w 2614"/>
                <a:gd name="T47" fmla="*/ 0 h 26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14"/>
                <a:gd name="T73" fmla="*/ 0 h 2628"/>
                <a:gd name="T74" fmla="*/ 2614 w 2614"/>
                <a:gd name="T75" fmla="*/ 2628 h 26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14" h="2628">
                  <a:moveTo>
                    <a:pt x="1100" y="0"/>
                  </a:moveTo>
                  <a:cubicBezTo>
                    <a:pt x="1120" y="78"/>
                    <a:pt x="1193" y="183"/>
                    <a:pt x="1316" y="180"/>
                  </a:cubicBezTo>
                  <a:cubicBezTo>
                    <a:pt x="1439" y="177"/>
                    <a:pt x="1472" y="84"/>
                    <a:pt x="1508" y="6"/>
                  </a:cubicBezTo>
                  <a:cubicBezTo>
                    <a:pt x="2036" y="6"/>
                    <a:pt x="2504" y="0"/>
                    <a:pt x="2504" y="0"/>
                  </a:cubicBezTo>
                  <a:cubicBezTo>
                    <a:pt x="2576" y="4"/>
                    <a:pt x="2612" y="94"/>
                    <a:pt x="2610" y="146"/>
                  </a:cubicBezTo>
                  <a:cubicBezTo>
                    <a:pt x="2610" y="194"/>
                    <a:pt x="2614" y="294"/>
                    <a:pt x="2492" y="312"/>
                  </a:cubicBezTo>
                  <a:cubicBezTo>
                    <a:pt x="2104" y="312"/>
                    <a:pt x="1716" y="312"/>
                    <a:pt x="1716" y="312"/>
                  </a:cubicBezTo>
                  <a:lnTo>
                    <a:pt x="1985" y="1350"/>
                  </a:lnTo>
                  <a:lnTo>
                    <a:pt x="1805" y="1401"/>
                  </a:lnTo>
                  <a:lnTo>
                    <a:pt x="2093" y="2328"/>
                  </a:lnTo>
                  <a:cubicBezTo>
                    <a:pt x="2126" y="2457"/>
                    <a:pt x="2117" y="2547"/>
                    <a:pt x="2030" y="2598"/>
                  </a:cubicBezTo>
                  <a:cubicBezTo>
                    <a:pt x="1919" y="2628"/>
                    <a:pt x="1834" y="2552"/>
                    <a:pt x="1778" y="2406"/>
                  </a:cubicBezTo>
                  <a:cubicBezTo>
                    <a:pt x="1679" y="2219"/>
                    <a:pt x="1507" y="1628"/>
                    <a:pt x="1436" y="1476"/>
                  </a:cubicBezTo>
                  <a:lnTo>
                    <a:pt x="1136" y="1476"/>
                  </a:lnTo>
                  <a:cubicBezTo>
                    <a:pt x="1070" y="1668"/>
                    <a:pt x="926" y="2226"/>
                    <a:pt x="842" y="2412"/>
                  </a:cubicBezTo>
                  <a:cubicBezTo>
                    <a:pt x="802" y="2524"/>
                    <a:pt x="728" y="2616"/>
                    <a:pt x="635" y="2595"/>
                  </a:cubicBezTo>
                  <a:cubicBezTo>
                    <a:pt x="571" y="2563"/>
                    <a:pt x="488" y="2532"/>
                    <a:pt x="545" y="2316"/>
                  </a:cubicBezTo>
                  <a:lnTo>
                    <a:pt x="797" y="1416"/>
                  </a:lnTo>
                  <a:lnTo>
                    <a:pt x="602" y="1368"/>
                  </a:lnTo>
                  <a:lnTo>
                    <a:pt x="906" y="310"/>
                  </a:lnTo>
                  <a:lnTo>
                    <a:pt x="148" y="310"/>
                  </a:lnTo>
                  <a:cubicBezTo>
                    <a:pt x="48" y="304"/>
                    <a:pt x="7" y="226"/>
                    <a:pt x="2" y="174"/>
                  </a:cubicBezTo>
                  <a:cubicBezTo>
                    <a:pt x="0" y="118"/>
                    <a:pt x="20" y="0"/>
                    <a:pt x="148" y="2"/>
                  </a:cubicBezTo>
                  <a:cubicBezTo>
                    <a:pt x="342" y="2"/>
                    <a:pt x="1160" y="0"/>
                    <a:pt x="1100" y="0"/>
                  </a:cubicBezTo>
                  <a:close/>
                </a:path>
              </a:pathLst>
            </a:custGeom>
            <a:gradFill rotWithShape="1">
              <a:gsLst>
                <a:gs pos="0">
                  <a:srgbClr val="FEB759"/>
                </a:gs>
                <a:gs pos="100000">
                  <a:srgbClr val="FE9E1E"/>
                </a:gs>
              </a:gsLst>
              <a:lin ang="5400000" scaled="1"/>
            </a:gradFill>
            <a:ln w="9525">
              <a:miter lim="800000"/>
              <a:headEnd/>
              <a:tailEnd/>
            </a:ln>
            <a:scene3d>
              <a:camera prst="legacyPerspectiveBottomRight"/>
              <a:lightRig rig="legacyNormal2" dir="t"/>
            </a:scene3d>
            <a:sp3d extrusionH="227000" prstMaterial="legacyMetal">
              <a:bevelT w="13500" h="13500" prst="angle"/>
              <a:bevelB w="13500" h="13500" prst="angle"/>
              <a:extrusionClr>
                <a:srgbClr val="F9FF11"/>
              </a:extrusionClr>
            </a:sp3d>
          </p:spPr>
          <p:txBody>
            <a:bodyPr>
              <a:flatTx/>
            </a:bodyPr>
            <a:lstStyle/>
            <a:p>
              <a:pPr algn="ctr" fontAlgn="auto">
                <a:spcBef>
                  <a:spcPts val="0"/>
                </a:spcBef>
                <a:spcAft>
                  <a:spcPts val="0"/>
                </a:spcAft>
                <a:defRPr/>
              </a:pPr>
              <a:endParaRPr lang="zh-CN" altLang="en-US">
                <a:solidFill>
                  <a:srgbClr val="000000"/>
                </a:solidFill>
                <a:latin typeface="+mn-ea"/>
                <a:ea typeface="+mn-ea"/>
              </a:endParaRPr>
            </a:p>
          </p:txBody>
        </p:sp>
        <p:sp>
          <p:nvSpPr>
            <p:cNvPr id="34" name="Oval 38"/>
            <p:cNvSpPr>
              <a:spLocks noChangeArrowheads="1"/>
            </p:cNvSpPr>
            <p:nvPr/>
          </p:nvSpPr>
          <p:spPr bwMode="gray">
            <a:xfrm>
              <a:off x="3779" y="1609"/>
              <a:ext cx="102" cy="117"/>
            </a:xfrm>
            <a:prstGeom prst="ellipse">
              <a:avLst/>
            </a:prstGeom>
            <a:gradFill rotWithShape="1">
              <a:gsLst>
                <a:gs pos="0">
                  <a:srgbClr val="FEB759"/>
                </a:gs>
                <a:gs pos="100000">
                  <a:srgbClr val="FE9E1E"/>
                </a:gs>
              </a:gsLst>
              <a:lin ang="5400000" scaled="1"/>
            </a:gradFill>
            <a:ln w="9525">
              <a:round/>
              <a:headEnd/>
              <a:tailEnd/>
            </a:ln>
            <a:scene3d>
              <a:camera prst="legacyPerspectiveBottomRight"/>
              <a:lightRig rig="legacyNormal2" dir="t"/>
            </a:scene3d>
            <a:sp3d extrusionH="227000" prstMaterial="legacyMetal">
              <a:bevelT w="13500" h="13500" prst="angle"/>
              <a:bevelB w="13500" h="13500" prst="angle"/>
              <a:extrusionClr>
                <a:srgbClr val="F9FF11"/>
              </a:extrusionClr>
            </a:sp3d>
          </p:spPr>
          <p:txBody>
            <a:bodyPr wrap="none" anchor="ctr">
              <a:flatTx/>
            </a:bodyPr>
            <a:lstStyle/>
            <a:p>
              <a:pPr algn="ctr" fontAlgn="auto">
                <a:spcBef>
                  <a:spcPts val="0"/>
                </a:spcBef>
                <a:spcAft>
                  <a:spcPts val="0"/>
                </a:spcAft>
                <a:defRPr/>
              </a:pPr>
              <a:endParaRPr lang="zh-CN" altLang="en-US">
                <a:solidFill>
                  <a:srgbClr val="000000"/>
                </a:solidFill>
                <a:latin typeface="+mn-ea"/>
                <a:ea typeface="+mn-ea"/>
              </a:endParaRPr>
            </a:p>
          </p:txBody>
        </p:sp>
      </p:grpSp>
      <p:sp>
        <p:nvSpPr>
          <p:cNvPr id="35" name="Line 39"/>
          <p:cNvSpPr>
            <a:spLocks noChangeShapeType="1"/>
          </p:cNvSpPr>
          <p:nvPr/>
        </p:nvSpPr>
        <p:spPr bwMode="gray">
          <a:xfrm rot="20560554" flipV="1">
            <a:off x="2099442" y="3213804"/>
            <a:ext cx="1444655" cy="73202"/>
          </a:xfrm>
          <a:prstGeom prst="line">
            <a:avLst/>
          </a:prstGeom>
          <a:noFill/>
          <a:ln w="9525">
            <a:solidFill>
              <a:srgbClr val="00CCFF"/>
            </a:solidFill>
            <a:prstDash val="dash"/>
            <a:round/>
            <a:headEnd/>
            <a:tailEnd/>
          </a:ln>
        </p:spPr>
        <p:txBody>
          <a:bodyPr wrap="none" anchor="ctr"/>
          <a:lstStyle/>
          <a:p>
            <a:pPr fontAlgn="auto">
              <a:spcBef>
                <a:spcPts val="0"/>
              </a:spcBef>
              <a:spcAft>
                <a:spcPts val="0"/>
              </a:spcAft>
              <a:defRPr/>
            </a:pPr>
            <a:endParaRPr lang="zh-CN" altLang="en-US">
              <a:latin typeface="+mn-ea"/>
              <a:ea typeface="+mn-ea"/>
            </a:endParaRPr>
          </a:p>
        </p:txBody>
      </p:sp>
      <p:grpSp>
        <p:nvGrpSpPr>
          <p:cNvPr id="36" name="Group 40"/>
          <p:cNvGrpSpPr>
            <a:grpSpLocks/>
          </p:cNvGrpSpPr>
          <p:nvPr/>
        </p:nvGrpSpPr>
        <p:grpSpPr bwMode="auto">
          <a:xfrm>
            <a:off x="2928926" y="2214554"/>
            <a:ext cx="1214446" cy="1357322"/>
            <a:chOff x="3247" y="1673"/>
            <a:chExt cx="606" cy="636"/>
          </a:xfrm>
        </p:grpSpPr>
        <p:pic>
          <p:nvPicPr>
            <p:cNvPr id="37" name="Picture 41" descr="light_shadow"/>
            <p:cNvPicPr>
              <a:picLocks noChangeAspect="1" noChangeArrowheads="1"/>
            </p:cNvPicPr>
            <p:nvPr/>
          </p:nvPicPr>
          <p:blipFill>
            <a:blip r:embed="rId4">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38" name="Picture 42" descr="circuler_1"/>
            <p:cNvPicPr>
              <a:picLocks noChangeAspect="1" noChangeArrowheads="1"/>
            </p:cNvPicPr>
            <p:nvPr/>
          </p:nvPicPr>
          <p:blipFill>
            <a:blip r:embed="rId5"/>
            <a:srcRect/>
            <a:stretch>
              <a:fillRect/>
            </a:stretch>
          </p:blipFill>
          <p:spPr bwMode="gray">
            <a:xfrm>
              <a:off x="3247" y="1673"/>
              <a:ext cx="606" cy="586"/>
            </a:xfrm>
            <a:prstGeom prst="rect">
              <a:avLst/>
            </a:prstGeom>
            <a:noFill/>
            <a:ln w="9525">
              <a:noFill/>
              <a:miter lim="800000"/>
              <a:headEnd/>
              <a:tailEnd/>
            </a:ln>
          </p:spPr>
        </p:pic>
        <p:sp>
          <p:nvSpPr>
            <p:cNvPr id="39" name="Oval 43"/>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grpSp>
          <p:nvGrpSpPr>
            <p:cNvPr id="40" name="Group 44"/>
            <p:cNvGrpSpPr>
              <a:grpSpLocks/>
            </p:cNvGrpSpPr>
            <p:nvPr/>
          </p:nvGrpSpPr>
          <p:grpSpPr bwMode="auto">
            <a:xfrm rot="-1045052" flipH="1" flipV="1">
              <a:off x="3293" y="2176"/>
              <a:ext cx="471" cy="101"/>
              <a:chOff x="2536" y="1063"/>
              <a:chExt cx="894" cy="230"/>
            </a:xfrm>
          </p:grpSpPr>
          <p:grpSp>
            <p:nvGrpSpPr>
              <p:cNvPr id="42" name="Group 45"/>
              <p:cNvGrpSpPr>
                <a:grpSpLocks/>
              </p:cNvGrpSpPr>
              <p:nvPr/>
            </p:nvGrpSpPr>
            <p:grpSpPr bwMode="auto">
              <a:xfrm>
                <a:off x="2536" y="1063"/>
                <a:ext cx="744" cy="183"/>
                <a:chOff x="1570" y="2579"/>
                <a:chExt cx="1120" cy="275"/>
              </a:xfrm>
            </p:grpSpPr>
            <p:sp>
              <p:nvSpPr>
                <p:cNvPr id="53" name="AutoShape 46"/>
                <p:cNvSpPr>
                  <a:spLocks noChangeArrowheads="1"/>
                </p:cNvSpPr>
                <p:nvPr/>
              </p:nvSpPr>
              <p:spPr bwMode="gray">
                <a:xfrm rot="5263130">
                  <a:off x="1867" y="2282"/>
                  <a:ext cx="224" cy="817"/>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56" name="AutoShape 47"/>
                <p:cNvSpPr>
                  <a:spLocks noChangeArrowheads="1"/>
                </p:cNvSpPr>
                <p:nvPr/>
              </p:nvSpPr>
              <p:spPr bwMode="gray">
                <a:xfrm rot="6078281">
                  <a:off x="2005" y="2280"/>
                  <a:ext cx="219" cy="819"/>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57" name="AutoShape 48"/>
                <p:cNvSpPr>
                  <a:spLocks noChangeArrowheads="1"/>
                </p:cNvSpPr>
                <p:nvPr/>
              </p:nvSpPr>
              <p:spPr bwMode="gray">
                <a:xfrm rot="6373927">
                  <a:off x="2080" y="2302"/>
                  <a:ext cx="224" cy="819"/>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58" name="AutoShape 49"/>
                <p:cNvSpPr>
                  <a:spLocks noChangeArrowheads="1"/>
                </p:cNvSpPr>
                <p:nvPr/>
              </p:nvSpPr>
              <p:spPr bwMode="gray">
                <a:xfrm rot="6906312">
                  <a:off x="2168" y="2331"/>
                  <a:ext cx="224" cy="821"/>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grpSp>
          <p:grpSp>
            <p:nvGrpSpPr>
              <p:cNvPr id="43" name="Group 50"/>
              <p:cNvGrpSpPr>
                <a:grpSpLocks/>
              </p:cNvGrpSpPr>
              <p:nvPr/>
            </p:nvGrpSpPr>
            <p:grpSpPr bwMode="auto">
              <a:xfrm rot="1353540">
                <a:off x="2687" y="1108"/>
                <a:ext cx="743" cy="185"/>
                <a:chOff x="1572" y="2577"/>
                <a:chExt cx="1119" cy="279"/>
              </a:xfrm>
            </p:grpSpPr>
            <p:sp>
              <p:nvSpPr>
                <p:cNvPr id="44" name="AutoShape 51"/>
                <p:cNvSpPr>
                  <a:spLocks noChangeArrowheads="1"/>
                </p:cNvSpPr>
                <p:nvPr/>
              </p:nvSpPr>
              <p:spPr bwMode="gray">
                <a:xfrm rot="5263130">
                  <a:off x="1868" y="2281"/>
                  <a:ext cx="227" cy="819"/>
                </a:xfrm>
                <a:prstGeom prst="moon">
                  <a:avLst>
                    <a:gd name="adj" fmla="val 49773"/>
                  </a:avLst>
                </a:prstGeom>
                <a:solidFill>
                  <a:srgbClr val="FFFFFF">
                    <a:alpha val="9019"/>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45" name="AutoShape 52"/>
                <p:cNvSpPr>
                  <a:spLocks noChangeArrowheads="1"/>
                </p:cNvSpPr>
                <p:nvPr/>
              </p:nvSpPr>
              <p:spPr bwMode="gray">
                <a:xfrm rot="6078281">
                  <a:off x="2003" y="2284"/>
                  <a:ext cx="223" cy="823"/>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46" name="AutoShape 53"/>
                <p:cNvSpPr>
                  <a:spLocks noChangeArrowheads="1"/>
                </p:cNvSpPr>
                <p:nvPr/>
              </p:nvSpPr>
              <p:spPr bwMode="gray">
                <a:xfrm rot="6373927">
                  <a:off x="2081" y="2311"/>
                  <a:ext cx="227" cy="817"/>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47" name="AutoShape 54"/>
                <p:cNvSpPr>
                  <a:spLocks noChangeArrowheads="1"/>
                </p:cNvSpPr>
                <p:nvPr/>
              </p:nvSpPr>
              <p:spPr bwMode="gray">
                <a:xfrm rot="6906312">
                  <a:off x="2170" y="2335"/>
                  <a:ext cx="225" cy="817"/>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grpSp>
        </p:grpSp>
        <p:sp>
          <p:nvSpPr>
            <p:cNvPr id="41" name="Freeform 55"/>
            <p:cNvSpPr>
              <a:spLocks/>
            </p:cNvSpPr>
            <p:nvPr/>
          </p:nvSpPr>
          <p:spPr bwMode="gray">
            <a:xfrm>
              <a:off x="3309" y="1685"/>
              <a:ext cx="473" cy="204"/>
            </a:xfrm>
            <a:custGeom>
              <a:avLst/>
              <a:gdLst>
                <a:gd name="T0" fmla="*/ 21 w 1321"/>
                <a:gd name="T1" fmla="*/ 3 h 712"/>
                <a:gd name="T2" fmla="*/ 22 w 1321"/>
                <a:gd name="T3" fmla="*/ 3 h 712"/>
                <a:gd name="T4" fmla="*/ 22 w 1321"/>
                <a:gd name="T5" fmla="*/ 3 h 712"/>
                <a:gd name="T6" fmla="*/ 22 w 1321"/>
                <a:gd name="T7" fmla="*/ 3 h 712"/>
                <a:gd name="T8" fmla="*/ 21 w 1321"/>
                <a:gd name="T9" fmla="*/ 4 h 712"/>
                <a:gd name="T10" fmla="*/ 21 w 1321"/>
                <a:gd name="T11" fmla="*/ 4 h 712"/>
                <a:gd name="T12" fmla="*/ 20 w 1321"/>
                <a:gd name="T13" fmla="*/ 4 h 712"/>
                <a:gd name="T14" fmla="*/ 20 w 1321"/>
                <a:gd name="T15" fmla="*/ 4 h 712"/>
                <a:gd name="T16" fmla="*/ 19 w 1321"/>
                <a:gd name="T17" fmla="*/ 4 h 712"/>
                <a:gd name="T18" fmla="*/ 18 w 1321"/>
                <a:gd name="T19" fmla="*/ 5 h 712"/>
                <a:gd name="T20" fmla="*/ 17 w 1321"/>
                <a:gd name="T21" fmla="*/ 5 h 712"/>
                <a:gd name="T22" fmla="*/ 16 w 1321"/>
                <a:gd name="T23" fmla="*/ 5 h 712"/>
                <a:gd name="T24" fmla="*/ 15 w 1321"/>
                <a:gd name="T25" fmla="*/ 5 h 712"/>
                <a:gd name="T26" fmla="*/ 14 w 1321"/>
                <a:gd name="T27" fmla="*/ 5 h 712"/>
                <a:gd name="T28" fmla="*/ 13 w 1321"/>
                <a:gd name="T29" fmla="*/ 5 h 712"/>
                <a:gd name="T30" fmla="*/ 8 w 1321"/>
                <a:gd name="T31" fmla="*/ 5 h 712"/>
                <a:gd name="T32" fmla="*/ 8 w 1321"/>
                <a:gd name="T33" fmla="*/ 5 h 712"/>
                <a:gd name="T34" fmla="*/ 7 w 1321"/>
                <a:gd name="T35" fmla="*/ 5 h 712"/>
                <a:gd name="T36" fmla="*/ 6 w 1321"/>
                <a:gd name="T37" fmla="*/ 5 h 712"/>
                <a:gd name="T38" fmla="*/ 5 w 1321"/>
                <a:gd name="T39" fmla="*/ 5 h 712"/>
                <a:gd name="T40" fmla="*/ 4 w 1321"/>
                <a:gd name="T41" fmla="*/ 5 h 712"/>
                <a:gd name="T42" fmla="*/ 3 w 1321"/>
                <a:gd name="T43" fmla="*/ 5 h 712"/>
                <a:gd name="T44" fmla="*/ 2 w 1321"/>
                <a:gd name="T45" fmla="*/ 4 h 712"/>
                <a:gd name="T46" fmla="*/ 2 w 1321"/>
                <a:gd name="T47" fmla="*/ 4 h 712"/>
                <a:gd name="T48" fmla="*/ 1 w 1321"/>
                <a:gd name="T49" fmla="*/ 4 h 712"/>
                <a:gd name="T50" fmla="*/ 1 w 1321"/>
                <a:gd name="T51" fmla="*/ 4 h 712"/>
                <a:gd name="T52" fmla="*/ 0 w 1321"/>
                <a:gd name="T53" fmla="*/ 4 h 712"/>
                <a:gd name="T54" fmla="*/ 0 w 1321"/>
                <a:gd name="T55" fmla="*/ 4 h 712"/>
                <a:gd name="T56" fmla="*/ 0 w 1321"/>
                <a:gd name="T57" fmla="*/ 3 h 712"/>
                <a:gd name="T58" fmla="*/ 0 w 1321"/>
                <a:gd name="T59" fmla="*/ 3 h 712"/>
                <a:gd name="T60" fmla="*/ 0 w 1321"/>
                <a:gd name="T61" fmla="*/ 3 h 712"/>
                <a:gd name="T62" fmla="*/ 0 w 1321"/>
                <a:gd name="T63" fmla="*/ 3 h 712"/>
                <a:gd name="T64" fmla="*/ 1 w 1321"/>
                <a:gd name="T65" fmla="*/ 3 h 712"/>
                <a:gd name="T66" fmla="*/ 1 w 1321"/>
                <a:gd name="T67" fmla="*/ 2 h 712"/>
                <a:gd name="T68" fmla="*/ 3 w 1321"/>
                <a:gd name="T69" fmla="*/ 1 h 712"/>
                <a:gd name="T70" fmla="*/ 3 w 1321"/>
                <a:gd name="T71" fmla="*/ 1 h 712"/>
                <a:gd name="T72" fmla="*/ 5 w 1321"/>
                <a:gd name="T73" fmla="*/ 1 h 712"/>
                <a:gd name="T74" fmla="*/ 6 w 1321"/>
                <a:gd name="T75" fmla="*/ 1 h 712"/>
                <a:gd name="T76" fmla="*/ 7 w 1321"/>
                <a:gd name="T77" fmla="*/ 0 h 712"/>
                <a:gd name="T78" fmla="*/ 8 w 1321"/>
                <a:gd name="T79" fmla="*/ 0 h 712"/>
                <a:gd name="T80" fmla="*/ 9 w 1321"/>
                <a:gd name="T81" fmla="*/ 0 h 712"/>
                <a:gd name="T82" fmla="*/ 11 w 1321"/>
                <a:gd name="T83" fmla="*/ 0 h 712"/>
                <a:gd name="T84" fmla="*/ 11 w 1321"/>
                <a:gd name="T85" fmla="*/ 0 h 712"/>
                <a:gd name="T86" fmla="*/ 13 w 1321"/>
                <a:gd name="T87" fmla="*/ 0 h 712"/>
                <a:gd name="T88" fmla="*/ 14 w 1321"/>
                <a:gd name="T89" fmla="*/ 0 h 712"/>
                <a:gd name="T90" fmla="*/ 15 w 1321"/>
                <a:gd name="T91" fmla="*/ 0 h 712"/>
                <a:gd name="T92" fmla="*/ 17 w 1321"/>
                <a:gd name="T93" fmla="*/ 1 h 712"/>
                <a:gd name="T94" fmla="*/ 18 w 1321"/>
                <a:gd name="T95" fmla="*/ 1 h 712"/>
                <a:gd name="T96" fmla="*/ 19 w 1321"/>
                <a:gd name="T97" fmla="*/ 1 h 712"/>
                <a:gd name="T98" fmla="*/ 20 w 1321"/>
                <a:gd name="T99" fmla="*/ 2 h 712"/>
                <a:gd name="T100" fmla="*/ 21 w 1321"/>
                <a:gd name="T101" fmla="*/ 2 h 712"/>
                <a:gd name="T102" fmla="*/ 21 w 1321"/>
                <a:gd name="T103" fmla="*/ 3 h 712"/>
                <a:gd name="T104" fmla="*/ 21 w 1321"/>
                <a:gd name="T105" fmla="*/ 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AF6A2"/>
                </a:gs>
              </a:gsLst>
              <a:lin ang="5400000" scaled="1"/>
            </a:gradFill>
            <a:ln w="0">
              <a:noFill/>
              <a:round/>
              <a:headEnd/>
              <a:tailEnd/>
            </a:ln>
          </p:spPr>
          <p:txBody>
            <a:bodyPr/>
            <a:lstStyle/>
            <a:p>
              <a:pPr algn="ctr" fontAlgn="auto">
                <a:spcBef>
                  <a:spcPts val="0"/>
                </a:spcBef>
                <a:spcAft>
                  <a:spcPts val="0"/>
                </a:spcAft>
                <a:defRPr/>
              </a:pPr>
              <a:endParaRPr lang="zh-CN" altLang="en-US">
                <a:solidFill>
                  <a:srgbClr val="000000"/>
                </a:solidFill>
                <a:latin typeface="+mn-ea"/>
                <a:ea typeface="+mn-ea"/>
              </a:endParaRPr>
            </a:p>
          </p:txBody>
        </p:sp>
      </p:grpSp>
      <p:sp>
        <p:nvSpPr>
          <p:cNvPr id="60" name="Text Box 56"/>
          <p:cNvSpPr txBox="1">
            <a:spLocks noChangeArrowheads="1"/>
          </p:cNvSpPr>
          <p:nvPr/>
        </p:nvSpPr>
        <p:spPr bwMode="gray">
          <a:xfrm>
            <a:off x="3000364" y="2500306"/>
            <a:ext cx="1219200" cy="584775"/>
          </a:xfrm>
          <a:prstGeom prst="rect">
            <a:avLst/>
          </a:prstGeom>
          <a:noFill/>
          <a:ln w="9525" algn="ctr">
            <a:noFill/>
            <a:miter lim="800000"/>
            <a:headEnd/>
            <a:tailEnd/>
          </a:ln>
        </p:spPr>
        <p:txBody>
          <a:bodyPr>
            <a:spAutoFit/>
          </a:bodyPr>
          <a:lstStyle/>
          <a:p>
            <a:pPr algn="ctr" fontAlgn="auto">
              <a:spcBef>
                <a:spcPct val="50000"/>
              </a:spcBef>
              <a:spcAft>
                <a:spcPts val="0"/>
              </a:spcAft>
              <a:defRPr/>
            </a:pPr>
            <a:r>
              <a:rPr lang="zh-CN" altLang="en-US" sz="1600" b="1" dirty="0" smtClean="0">
                <a:solidFill>
                  <a:srgbClr val="000000"/>
                </a:solidFill>
                <a:latin typeface="+mn-ea"/>
                <a:ea typeface="+mn-ea"/>
              </a:rPr>
              <a:t>评估阶段、时期、目的</a:t>
            </a:r>
            <a:endParaRPr lang="zh-CN" altLang="en-US" sz="1600" b="1" dirty="0">
              <a:solidFill>
                <a:srgbClr val="000000"/>
              </a:solidFill>
              <a:latin typeface="+mn-ea"/>
              <a:ea typeface="+mn-ea"/>
            </a:endParaRPr>
          </a:p>
        </p:txBody>
      </p:sp>
      <p:grpSp>
        <p:nvGrpSpPr>
          <p:cNvPr id="80" name="Group 74"/>
          <p:cNvGrpSpPr>
            <a:grpSpLocks/>
          </p:cNvGrpSpPr>
          <p:nvPr/>
        </p:nvGrpSpPr>
        <p:grpSpPr bwMode="auto">
          <a:xfrm>
            <a:off x="480983" y="5357826"/>
            <a:ext cx="1233498" cy="1214446"/>
            <a:chOff x="3247" y="1673"/>
            <a:chExt cx="606" cy="636"/>
          </a:xfrm>
        </p:grpSpPr>
        <p:pic>
          <p:nvPicPr>
            <p:cNvPr id="81" name="Picture 75" descr="light_shadow"/>
            <p:cNvPicPr>
              <a:picLocks noChangeAspect="1" noChangeArrowheads="1"/>
            </p:cNvPicPr>
            <p:nvPr/>
          </p:nvPicPr>
          <p:blipFill>
            <a:blip r:embed="rId4">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82" name="Picture 76" descr="circuler_1"/>
            <p:cNvPicPr>
              <a:picLocks noChangeAspect="1" noChangeArrowheads="1"/>
            </p:cNvPicPr>
            <p:nvPr/>
          </p:nvPicPr>
          <p:blipFill>
            <a:blip r:embed="rId5"/>
            <a:srcRect/>
            <a:stretch>
              <a:fillRect/>
            </a:stretch>
          </p:blipFill>
          <p:spPr bwMode="gray">
            <a:xfrm>
              <a:off x="3247" y="1673"/>
              <a:ext cx="606" cy="586"/>
            </a:xfrm>
            <a:prstGeom prst="rect">
              <a:avLst/>
            </a:prstGeom>
            <a:noFill/>
            <a:ln w="9525">
              <a:noFill/>
              <a:miter lim="800000"/>
              <a:headEnd/>
              <a:tailEnd/>
            </a:ln>
          </p:spPr>
        </p:pic>
        <p:sp>
          <p:nvSpPr>
            <p:cNvPr id="83" name="Oval 77"/>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lgn="ctr" fontAlgn="auto">
                <a:spcBef>
                  <a:spcPts val="0"/>
                </a:spcBef>
                <a:spcAft>
                  <a:spcPts val="0"/>
                </a:spcAft>
                <a:defRPr/>
              </a:pPr>
              <a:endParaRPr lang="zh-CN" altLang="en-US">
                <a:solidFill>
                  <a:srgbClr val="000000"/>
                </a:solidFill>
                <a:latin typeface="+mn-lt"/>
              </a:endParaRPr>
            </a:p>
          </p:txBody>
        </p:sp>
        <p:grpSp>
          <p:nvGrpSpPr>
            <p:cNvPr id="84" name="Group 78"/>
            <p:cNvGrpSpPr>
              <a:grpSpLocks/>
            </p:cNvGrpSpPr>
            <p:nvPr/>
          </p:nvGrpSpPr>
          <p:grpSpPr bwMode="auto">
            <a:xfrm rot="-1045052" flipH="1" flipV="1">
              <a:off x="3293" y="2156"/>
              <a:ext cx="471" cy="107"/>
              <a:chOff x="2528" y="1060"/>
              <a:chExt cx="894" cy="236"/>
            </a:xfrm>
          </p:grpSpPr>
          <p:grpSp>
            <p:nvGrpSpPr>
              <p:cNvPr id="86" name="Group 79"/>
              <p:cNvGrpSpPr>
                <a:grpSpLocks/>
              </p:cNvGrpSpPr>
              <p:nvPr/>
            </p:nvGrpSpPr>
            <p:grpSpPr bwMode="auto">
              <a:xfrm>
                <a:off x="2528" y="1060"/>
                <a:ext cx="742" cy="186"/>
                <a:chOff x="1565" y="2568"/>
                <a:chExt cx="1118" cy="279"/>
              </a:xfrm>
            </p:grpSpPr>
            <p:sp>
              <p:nvSpPr>
                <p:cNvPr id="95" name="AutoShape 80"/>
                <p:cNvSpPr>
                  <a:spLocks noChangeArrowheads="1"/>
                </p:cNvSpPr>
                <p:nvPr/>
              </p:nvSpPr>
              <p:spPr bwMode="gray">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pPr algn="ctr"/>
                  <a:endParaRPr lang="zh-CN" altLang="en-US">
                    <a:solidFill>
                      <a:srgbClr val="000000"/>
                    </a:solidFill>
                  </a:endParaRPr>
                </a:p>
              </p:txBody>
            </p:sp>
            <p:sp>
              <p:nvSpPr>
                <p:cNvPr id="96" name="AutoShape 81"/>
                <p:cNvSpPr>
                  <a:spLocks noChangeArrowheads="1"/>
                </p:cNvSpPr>
                <p:nvPr/>
              </p:nvSpPr>
              <p:spPr bwMode="gray">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pPr algn="ctr"/>
                  <a:endParaRPr lang="zh-CN" altLang="en-US">
                    <a:solidFill>
                      <a:srgbClr val="000000"/>
                    </a:solidFill>
                  </a:endParaRPr>
                </a:p>
              </p:txBody>
            </p:sp>
            <p:sp>
              <p:nvSpPr>
                <p:cNvPr id="97" name="AutoShape 82"/>
                <p:cNvSpPr>
                  <a:spLocks noChangeArrowheads="1"/>
                </p:cNvSpPr>
                <p:nvPr/>
              </p:nvSpPr>
              <p:spPr bwMode="gray">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pPr algn="ctr"/>
                  <a:endParaRPr lang="zh-CN" altLang="en-US">
                    <a:solidFill>
                      <a:srgbClr val="000000"/>
                    </a:solidFill>
                  </a:endParaRPr>
                </a:p>
              </p:txBody>
            </p:sp>
            <p:sp>
              <p:nvSpPr>
                <p:cNvPr id="98" name="AutoShape 83"/>
                <p:cNvSpPr>
                  <a:spLocks noChangeArrowheads="1"/>
                </p:cNvSpPr>
                <p:nvPr/>
              </p:nvSpPr>
              <p:spPr bwMode="gray">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pPr algn="ctr"/>
                  <a:endParaRPr lang="zh-CN" altLang="en-US">
                    <a:solidFill>
                      <a:srgbClr val="000000"/>
                    </a:solidFill>
                  </a:endParaRPr>
                </a:p>
              </p:txBody>
            </p:sp>
          </p:grpSp>
          <p:grpSp>
            <p:nvGrpSpPr>
              <p:cNvPr id="87" name="Group 84"/>
              <p:cNvGrpSpPr>
                <a:grpSpLocks/>
              </p:cNvGrpSpPr>
              <p:nvPr/>
            </p:nvGrpSpPr>
            <p:grpSpPr bwMode="auto">
              <a:xfrm rot="1353540">
                <a:off x="2680" y="1110"/>
                <a:ext cx="742" cy="186"/>
                <a:chOff x="1565" y="2568"/>
                <a:chExt cx="1118" cy="279"/>
              </a:xfrm>
            </p:grpSpPr>
            <p:sp>
              <p:nvSpPr>
                <p:cNvPr id="88" name="AutoShape 85"/>
                <p:cNvSpPr>
                  <a:spLocks noChangeArrowheads="1"/>
                </p:cNvSpPr>
                <p:nvPr/>
              </p:nvSpPr>
              <p:spPr bwMode="gray">
                <a:xfrm rot="5263130">
                  <a:off x="1859" y="2274"/>
                  <a:ext cx="227" cy="816"/>
                </a:xfrm>
                <a:prstGeom prst="moon">
                  <a:avLst>
                    <a:gd name="adj" fmla="val 49773"/>
                  </a:avLst>
                </a:prstGeom>
                <a:solidFill>
                  <a:srgbClr val="FFFFFF">
                    <a:alpha val="9019"/>
                  </a:srgbClr>
                </a:solidFill>
                <a:ln w="9525">
                  <a:noFill/>
                  <a:miter lim="800000"/>
                  <a:headEnd/>
                  <a:tailEnd/>
                </a:ln>
              </p:spPr>
              <p:txBody>
                <a:bodyPr wrap="none" anchor="ctr"/>
                <a:lstStyle/>
                <a:p>
                  <a:pPr algn="ctr"/>
                  <a:endParaRPr lang="zh-CN" altLang="en-US">
                    <a:solidFill>
                      <a:srgbClr val="000000"/>
                    </a:solidFill>
                  </a:endParaRPr>
                </a:p>
              </p:txBody>
            </p:sp>
            <p:sp>
              <p:nvSpPr>
                <p:cNvPr id="89" name="AutoShape 86"/>
                <p:cNvSpPr>
                  <a:spLocks noChangeArrowheads="1"/>
                </p:cNvSpPr>
                <p:nvPr/>
              </p:nvSpPr>
              <p:spPr bwMode="gray">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pPr algn="ctr"/>
                  <a:endParaRPr lang="zh-CN" altLang="en-US">
                    <a:solidFill>
                      <a:srgbClr val="000000"/>
                    </a:solidFill>
                  </a:endParaRPr>
                </a:p>
              </p:txBody>
            </p:sp>
            <p:sp>
              <p:nvSpPr>
                <p:cNvPr id="90" name="AutoShape 87"/>
                <p:cNvSpPr>
                  <a:spLocks noChangeArrowheads="1"/>
                </p:cNvSpPr>
                <p:nvPr/>
              </p:nvSpPr>
              <p:spPr bwMode="gray">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pPr algn="ctr"/>
                  <a:endParaRPr lang="zh-CN" altLang="en-US">
                    <a:solidFill>
                      <a:srgbClr val="000000"/>
                    </a:solidFill>
                  </a:endParaRPr>
                </a:p>
              </p:txBody>
            </p:sp>
            <p:sp>
              <p:nvSpPr>
                <p:cNvPr id="94" name="AutoShape 88"/>
                <p:cNvSpPr>
                  <a:spLocks noChangeArrowheads="1"/>
                </p:cNvSpPr>
                <p:nvPr/>
              </p:nvSpPr>
              <p:spPr bwMode="gray">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pPr algn="ctr"/>
                  <a:endParaRPr lang="zh-CN" altLang="en-US">
                    <a:solidFill>
                      <a:srgbClr val="000000"/>
                    </a:solidFill>
                  </a:endParaRPr>
                </a:p>
              </p:txBody>
            </p:sp>
          </p:grpSp>
        </p:grpSp>
        <p:sp>
          <p:nvSpPr>
            <p:cNvPr id="85" name="Freeform 89"/>
            <p:cNvSpPr>
              <a:spLocks/>
            </p:cNvSpPr>
            <p:nvPr/>
          </p:nvSpPr>
          <p:spPr bwMode="gray">
            <a:xfrm>
              <a:off x="3309" y="1685"/>
              <a:ext cx="473" cy="204"/>
            </a:xfrm>
            <a:custGeom>
              <a:avLst/>
              <a:gdLst>
                <a:gd name="T0" fmla="*/ 0 w 1321"/>
                <a:gd name="T1" fmla="*/ 0 h 712"/>
                <a:gd name="T2" fmla="*/ 0 w 1321"/>
                <a:gd name="T3" fmla="*/ 0 h 712"/>
                <a:gd name="T4" fmla="*/ 0 w 1321"/>
                <a:gd name="T5" fmla="*/ 0 h 712"/>
                <a:gd name="T6" fmla="*/ 0 w 1321"/>
                <a:gd name="T7" fmla="*/ 0 h 712"/>
                <a:gd name="T8" fmla="*/ 0 w 1321"/>
                <a:gd name="T9" fmla="*/ 0 h 712"/>
                <a:gd name="T10" fmla="*/ 0 w 1321"/>
                <a:gd name="T11" fmla="*/ 0 h 712"/>
                <a:gd name="T12" fmla="*/ 0 w 1321"/>
                <a:gd name="T13" fmla="*/ 0 h 712"/>
                <a:gd name="T14" fmla="*/ 0 w 1321"/>
                <a:gd name="T15" fmla="*/ 0 h 712"/>
                <a:gd name="T16" fmla="*/ 0 w 1321"/>
                <a:gd name="T17" fmla="*/ 0 h 712"/>
                <a:gd name="T18" fmla="*/ 0 w 1321"/>
                <a:gd name="T19" fmla="*/ 0 h 712"/>
                <a:gd name="T20" fmla="*/ 0 w 1321"/>
                <a:gd name="T21" fmla="*/ 0 h 712"/>
                <a:gd name="T22" fmla="*/ 0 w 1321"/>
                <a:gd name="T23" fmla="*/ 0 h 712"/>
                <a:gd name="T24" fmla="*/ 0 w 1321"/>
                <a:gd name="T25" fmla="*/ 0 h 712"/>
                <a:gd name="T26" fmla="*/ 0 w 1321"/>
                <a:gd name="T27" fmla="*/ 0 h 712"/>
                <a:gd name="T28" fmla="*/ 0 w 1321"/>
                <a:gd name="T29" fmla="*/ 0 h 712"/>
                <a:gd name="T30" fmla="*/ 0 w 1321"/>
                <a:gd name="T31" fmla="*/ 0 h 712"/>
                <a:gd name="T32" fmla="*/ 0 w 1321"/>
                <a:gd name="T33" fmla="*/ 0 h 712"/>
                <a:gd name="T34" fmla="*/ 0 w 1321"/>
                <a:gd name="T35" fmla="*/ 0 h 712"/>
                <a:gd name="T36" fmla="*/ 0 w 1321"/>
                <a:gd name="T37" fmla="*/ 0 h 712"/>
                <a:gd name="T38" fmla="*/ 0 w 1321"/>
                <a:gd name="T39" fmla="*/ 0 h 712"/>
                <a:gd name="T40" fmla="*/ 0 w 1321"/>
                <a:gd name="T41" fmla="*/ 0 h 712"/>
                <a:gd name="T42" fmla="*/ 0 w 1321"/>
                <a:gd name="T43" fmla="*/ 0 h 712"/>
                <a:gd name="T44" fmla="*/ 0 w 1321"/>
                <a:gd name="T45" fmla="*/ 0 h 712"/>
                <a:gd name="T46" fmla="*/ 0 w 1321"/>
                <a:gd name="T47" fmla="*/ 0 h 712"/>
                <a:gd name="T48" fmla="*/ 0 w 1321"/>
                <a:gd name="T49" fmla="*/ 0 h 712"/>
                <a:gd name="T50" fmla="*/ 0 w 1321"/>
                <a:gd name="T51" fmla="*/ 0 h 712"/>
                <a:gd name="T52" fmla="*/ 0 w 1321"/>
                <a:gd name="T53" fmla="*/ 0 h 712"/>
                <a:gd name="T54" fmla="*/ 0 w 1321"/>
                <a:gd name="T55" fmla="*/ 0 h 712"/>
                <a:gd name="T56" fmla="*/ 0 w 1321"/>
                <a:gd name="T57" fmla="*/ 0 h 712"/>
                <a:gd name="T58" fmla="*/ 0 w 1321"/>
                <a:gd name="T59" fmla="*/ 0 h 712"/>
                <a:gd name="T60" fmla="*/ 0 w 1321"/>
                <a:gd name="T61" fmla="*/ 0 h 712"/>
                <a:gd name="T62" fmla="*/ 0 w 1321"/>
                <a:gd name="T63" fmla="*/ 0 h 712"/>
                <a:gd name="T64" fmla="*/ 0 w 1321"/>
                <a:gd name="T65" fmla="*/ 0 h 712"/>
                <a:gd name="T66" fmla="*/ 0 w 1321"/>
                <a:gd name="T67" fmla="*/ 0 h 712"/>
                <a:gd name="T68" fmla="*/ 0 w 1321"/>
                <a:gd name="T69" fmla="*/ 0 h 712"/>
                <a:gd name="T70" fmla="*/ 0 w 1321"/>
                <a:gd name="T71" fmla="*/ 0 h 712"/>
                <a:gd name="T72" fmla="*/ 0 w 1321"/>
                <a:gd name="T73" fmla="*/ 0 h 712"/>
                <a:gd name="T74" fmla="*/ 0 w 1321"/>
                <a:gd name="T75" fmla="*/ 0 h 712"/>
                <a:gd name="T76" fmla="*/ 0 w 1321"/>
                <a:gd name="T77" fmla="*/ 0 h 712"/>
                <a:gd name="T78" fmla="*/ 0 w 1321"/>
                <a:gd name="T79" fmla="*/ 0 h 712"/>
                <a:gd name="T80" fmla="*/ 0 w 1321"/>
                <a:gd name="T81" fmla="*/ 0 h 712"/>
                <a:gd name="T82" fmla="*/ 0 w 1321"/>
                <a:gd name="T83" fmla="*/ 0 h 712"/>
                <a:gd name="T84" fmla="*/ 0 w 1321"/>
                <a:gd name="T85" fmla="*/ 0 h 712"/>
                <a:gd name="T86" fmla="*/ 0 w 1321"/>
                <a:gd name="T87" fmla="*/ 0 h 712"/>
                <a:gd name="T88" fmla="*/ 0 w 1321"/>
                <a:gd name="T89" fmla="*/ 0 h 712"/>
                <a:gd name="T90" fmla="*/ 0 w 1321"/>
                <a:gd name="T91" fmla="*/ 0 h 712"/>
                <a:gd name="T92" fmla="*/ 0 w 1321"/>
                <a:gd name="T93" fmla="*/ 0 h 712"/>
                <a:gd name="T94" fmla="*/ 0 w 1321"/>
                <a:gd name="T95" fmla="*/ 0 h 712"/>
                <a:gd name="T96" fmla="*/ 0 w 1321"/>
                <a:gd name="T97" fmla="*/ 0 h 712"/>
                <a:gd name="T98" fmla="*/ 0 w 1321"/>
                <a:gd name="T99" fmla="*/ 0 h 712"/>
                <a:gd name="T100" fmla="*/ 0 w 1321"/>
                <a:gd name="T101" fmla="*/ 0 h 712"/>
                <a:gd name="T102" fmla="*/ 0 w 1321"/>
                <a:gd name="T103" fmla="*/ 0 h 712"/>
                <a:gd name="T104" fmla="*/ 0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AF6A2"/>
                </a:gs>
              </a:gsLst>
              <a:lin ang="5400000" scaled="1"/>
            </a:gradFill>
            <a:ln w="0">
              <a:noFill/>
              <a:round/>
              <a:headEnd/>
              <a:tailEnd/>
            </a:ln>
          </p:spPr>
          <p:txBody>
            <a:bodyPr/>
            <a:lstStyle/>
            <a:p>
              <a:endParaRPr lang="zh-CN" altLang="en-US"/>
            </a:p>
          </p:txBody>
        </p:sp>
      </p:grpSp>
      <p:sp>
        <p:nvSpPr>
          <p:cNvPr id="99" name="Text Box 90"/>
          <p:cNvSpPr txBox="1">
            <a:spLocks noChangeArrowheads="1"/>
          </p:cNvSpPr>
          <p:nvPr/>
        </p:nvSpPr>
        <p:spPr bwMode="gray">
          <a:xfrm>
            <a:off x="428596" y="5786454"/>
            <a:ext cx="1365250" cy="338554"/>
          </a:xfrm>
          <a:prstGeom prst="rect">
            <a:avLst/>
          </a:prstGeom>
          <a:noFill/>
          <a:ln w="9525" algn="ctr">
            <a:noFill/>
            <a:miter lim="800000"/>
            <a:headEnd/>
            <a:tailEnd/>
          </a:ln>
        </p:spPr>
        <p:txBody>
          <a:bodyPr>
            <a:spAutoFit/>
          </a:bodyPr>
          <a:lstStyle/>
          <a:p>
            <a:pPr algn="ctr" fontAlgn="auto">
              <a:spcBef>
                <a:spcPct val="50000"/>
              </a:spcBef>
              <a:spcAft>
                <a:spcPts val="0"/>
              </a:spcAft>
              <a:defRPr/>
            </a:pPr>
            <a:r>
              <a:rPr lang="zh-CN" altLang="en-US" sz="1600" b="1" dirty="0" smtClean="0">
                <a:solidFill>
                  <a:srgbClr val="000000"/>
                </a:solidFill>
                <a:latin typeface="+mn-ea"/>
                <a:ea typeface="+mn-ea"/>
              </a:rPr>
              <a:t>评估原则</a:t>
            </a:r>
            <a:endParaRPr lang="zh-CN" altLang="en-US" sz="1600" b="1" dirty="0">
              <a:solidFill>
                <a:srgbClr val="000000"/>
              </a:solidFill>
              <a:latin typeface="+mn-ea"/>
              <a:ea typeface="+mn-ea"/>
            </a:endParaRPr>
          </a:p>
        </p:txBody>
      </p:sp>
      <p:sp>
        <p:nvSpPr>
          <p:cNvPr id="100" name="Rectangle 91"/>
          <p:cNvSpPr>
            <a:spLocks noChangeArrowheads="1"/>
          </p:cNvSpPr>
          <p:nvPr/>
        </p:nvSpPr>
        <p:spPr bwMode="gray">
          <a:xfrm>
            <a:off x="4143372" y="4357694"/>
            <a:ext cx="4643470" cy="2354491"/>
          </a:xfrm>
          <a:prstGeom prst="rect">
            <a:avLst/>
          </a:prstGeom>
          <a:gradFill flip="none" rotWithShape="1">
            <a:gsLst>
              <a:gs pos="0">
                <a:srgbClr val="FFEFD1"/>
              </a:gs>
              <a:gs pos="64999">
                <a:srgbClr val="F0EBD5"/>
              </a:gs>
              <a:gs pos="100000">
                <a:srgbClr val="D1C39F"/>
              </a:gs>
            </a:gsLst>
            <a:lin ang="2700000" scaled="0"/>
            <a:tileRect/>
          </a:gradFill>
          <a:ln w="3175" algn="ctr">
            <a:noFill/>
            <a:miter lim="800000"/>
            <a:headEnd/>
            <a:tailEnd/>
          </a:ln>
        </p:spPr>
        <p:txBody>
          <a:bodyPr wrap="square">
            <a:spAutoFit/>
          </a:bodyPr>
          <a:lstStyle/>
          <a:p>
            <a:pPr>
              <a:lnSpc>
                <a:spcPct val="150000"/>
              </a:lnSpc>
              <a:buFontTx/>
              <a:buNone/>
            </a:pPr>
            <a:r>
              <a:rPr lang="en-US" altLang="zh-CN" sz="1400" b="1" dirty="0" smtClean="0">
                <a:latin typeface="微软雅黑" pitchFamily="34" charset="-122"/>
                <a:ea typeface="微软雅黑" pitchFamily="34" charset="-122"/>
              </a:rPr>
              <a:t>1.</a:t>
            </a:r>
            <a:r>
              <a:rPr lang="zh-CN" altLang="en-US" sz="1400" b="1" dirty="0" smtClean="0">
                <a:latin typeface="微软雅黑" pitchFamily="34" charset="-122"/>
                <a:ea typeface="微软雅黑" pitchFamily="34" charset="-122"/>
              </a:rPr>
              <a:t>财务：</a:t>
            </a:r>
            <a:r>
              <a:rPr lang="zh-CN" altLang="en-US" sz="1400" dirty="0" smtClean="0">
                <a:latin typeface="微软雅黑" pitchFamily="34" charset="-122"/>
                <a:ea typeface="微软雅黑" pitchFamily="34" charset="-122"/>
              </a:rPr>
              <a:t>评估投资回报率，评估实际费用与计划费用的差异</a:t>
            </a:r>
            <a:endParaRPr lang="en-US" altLang="zh-CN" sz="1400" dirty="0" smtClean="0">
              <a:latin typeface="微软雅黑" pitchFamily="34" charset="-122"/>
              <a:ea typeface="微软雅黑" pitchFamily="34" charset="-122"/>
            </a:endParaRPr>
          </a:p>
          <a:p>
            <a:pPr>
              <a:lnSpc>
                <a:spcPct val="150000"/>
              </a:lnSpc>
              <a:buFontTx/>
              <a:buNone/>
            </a:pPr>
            <a:r>
              <a:rPr lang="en-US" altLang="zh-CN" sz="1400" b="1" dirty="0" smtClean="0">
                <a:latin typeface="微软雅黑" pitchFamily="34" charset="-122"/>
                <a:ea typeface="微软雅黑" pitchFamily="34" charset="-122"/>
              </a:rPr>
              <a:t>2.</a:t>
            </a:r>
            <a:r>
              <a:rPr lang="zh-CN" altLang="en-US" sz="1400" b="1" dirty="0" smtClean="0">
                <a:latin typeface="微软雅黑" pitchFamily="34" charset="-122"/>
                <a:ea typeface="微软雅黑" pitchFamily="34" charset="-122"/>
              </a:rPr>
              <a:t>时间：</a:t>
            </a:r>
            <a:r>
              <a:rPr lang="zh-CN" altLang="en-US" sz="1400" dirty="0" smtClean="0">
                <a:latin typeface="微软雅黑" pitchFamily="34" charset="-122"/>
                <a:ea typeface="微软雅黑" pitchFamily="34" charset="-122"/>
              </a:rPr>
              <a:t>项目实际与计划的一致性</a:t>
            </a:r>
            <a:endParaRPr lang="en-US" altLang="zh-CN" sz="1400" dirty="0" smtClean="0">
              <a:latin typeface="微软雅黑" pitchFamily="34" charset="-122"/>
              <a:ea typeface="微软雅黑" pitchFamily="34" charset="-122"/>
            </a:endParaRPr>
          </a:p>
          <a:p>
            <a:pPr>
              <a:lnSpc>
                <a:spcPct val="150000"/>
              </a:lnSpc>
              <a:buFontTx/>
              <a:buNone/>
            </a:pPr>
            <a:r>
              <a:rPr lang="en-US" altLang="zh-CN" sz="1400" b="1" dirty="0" smtClean="0">
                <a:latin typeface="微软雅黑" pitchFamily="34" charset="-122"/>
                <a:ea typeface="微软雅黑" pitchFamily="34" charset="-122"/>
              </a:rPr>
              <a:t>3.</a:t>
            </a:r>
            <a:r>
              <a:rPr lang="zh-CN" altLang="en-US" sz="1400" b="1" dirty="0" smtClean="0">
                <a:latin typeface="微软雅黑" pitchFamily="34" charset="-122"/>
                <a:ea typeface="微软雅黑" pitchFamily="34" charset="-122"/>
              </a:rPr>
              <a:t>质量：</a:t>
            </a:r>
            <a:r>
              <a:rPr lang="zh-CN" altLang="en-US" sz="1400" dirty="0" smtClean="0">
                <a:latin typeface="微软雅黑" pitchFamily="34" charset="-122"/>
                <a:ea typeface="微软雅黑" pitchFamily="34" charset="-122"/>
              </a:rPr>
              <a:t>项目交付和输出的表现水平，投资者和客户对项目质量和项目成果的感受</a:t>
            </a:r>
            <a:endParaRPr lang="en-US" altLang="zh-CN" sz="1400" dirty="0" smtClean="0">
              <a:latin typeface="微软雅黑" pitchFamily="34" charset="-122"/>
              <a:ea typeface="微软雅黑" pitchFamily="34" charset="-122"/>
            </a:endParaRPr>
          </a:p>
          <a:p>
            <a:pPr>
              <a:lnSpc>
                <a:spcPct val="150000"/>
              </a:lnSpc>
              <a:buFontTx/>
              <a:buNone/>
            </a:pPr>
            <a:r>
              <a:rPr lang="en-US" altLang="zh-CN" sz="1400" b="1" dirty="0" smtClean="0">
                <a:latin typeface="微软雅黑" pitchFamily="34" charset="-122"/>
                <a:ea typeface="微软雅黑" pitchFamily="34" charset="-122"/>
              </a:rPr>
              <a:t>4.</a:t>
            </a:r>
            <a:r>
              <a:rPr lang="zh-CN" altLang="en-US" sz="1400" b="1" dirty="0" smtClean="0">
                <a:latin typeface="微软雅黑" pitchFamily="34" charset="-122"/>
                <a:ea typeface="微软雅黑" pitchFamily="34" charset="-122"/>
              </a:rPr>
              <a:t>人力资源：</a:t>
            </a:r>
            <a:r>
              <a:rPr lang="zh-CN" altLang="en-US" sz="1400" dirty="0" smtClean="0">
                <a:latin typeface="微软雅黑" pitchFamily="34" charset="-122"/>
                <a:ea typeface="微软雅黑" pitchFamily="34" charset="-122"/>
              </a:rPr>
              <a:t>团队精神，激励效果，满意度调查</a:t>
            </a:r>
            <a:endParaRPr lang="en-US" altLang="zh-CN" sz="1400" dirty="0" smtClean="0">
              <a:latin typeface="微软雅黑" pitchFamily="34" charset="-122"/>
              <a:ea typeface="微软雅黑" pitchFamily="34" charset="-122"/>
            </a:endParaRPr>
          </a:p>
          <a:p>
            <a:pPr>
              <a:lnSpc>
                <a:spcPct val="150000"/>
              </a:lnSpc>
              <a:buFontTx/>
              <a:buNone/>
            </a:pPr>
            <a:r>
              <a:rPr lang="en-US" altLang="zh-CN" sz="1400" b="1" dirty="0" smtClean="0">
                <a:latin typeface="微软雅黑" pitchFamily="34" charset="-122"/>
                <a:ea typeface="微软雅黑" pitchFamily="34" charset="-122"/>
              </a:rPr>
              <a:t>5.</a:t>
            </a:r>
            <a:r>
              <a:rPr lang="zh-CN" altLang="en-US" sz="1400" b="1" dirty="0" smtClean="0">
                <a:latin typeface="微软雅黑" pitchFamily="34" charset="-122"/>
                <a:ea typeface="微软雅黑" pitchFamily="34" charset="-122"/>
              </a:rPr>
              <a:t>环境：</a:t>
            </a:r>
            <a:r>
              <a:rPr lang="zh-CN" altLang="en-US" sz="1400" dirty="0" smtClean="0">
                <a:latin typeface="微软雅黑" pitchFamily="34" charset="-122"/>
                <a:ea typeface="微软雅黑" pitchFamily="34" charset="-122"/>
              </a:rPr>
              <a:t>环境因素对项目活动的影响</a:t>
            </a:r>
            <a:endParaRPr lang="en-US" altLang="zh-CN" sz="1400" dirty="0" smtClean="0">
              <a:latin typeface="微软雅黑" pitchFamily="34" charset="-122"/>
              <a:ea typeface="微软雅黑" pitchFamily="34" charset="-122"/>
            </a:endParaRPr>
          </a:p>
        </p:txBody>
      </p:sp>
      <p:sp>
        <p:nvSpPr>
          <p:cNvPr id="103" name="TextBox 102"/>
          <p:cNvSpPr txBox="1"/>
          <p:nvPr/>
        </p:nvSpPr>
        <p:spPr>
          <a:xfrm>
            <a:off x="1643042" y="5214950"/>
            <a:ext cx="1643074" cy="1384995"/>
          </a:xfrm>
          <a:prstGeom prst="rect">
            <a:avLst/>
          </a:prstGeom>
          <a:gradFill>
            <a:gsLst>
              <a:gs pos="0">
                <a:srgbClr val="FFEFD1"/>
              </a:gs>
              <a:gs pos="64999">
                <a:srgbClr val="F0EBD5"/>
              </a:gs>
              <a:gs pos="100000">
                <a:srgbClr val="D1C39F"/>
              </a:gs>
            </a:gsLst>
            <a:lin ang="2700000" scaled="0"/>
          </a:gradFill>
        </p:spPr>
        <p:txBody>
          <a:bodyPr wrap="square" rtlCol="0">
            <a:spAutoFit/>
          </a:bodyPr>
          <a:lstStyle/>
          <a:p>
            <a:pPr>
              <a:lnSpc>
                <a:spcPct val="150000"/>
              </a:lnSpc>
              <a:buFont typeface="Wingdings" pitchFamily="2" charset="2"/>
              <a:buChar char="p"/>
            </a:pPr>
            <a:r>
              <a:rPr lang="zh-CN" altLang="en-US" sz="1400" b="1" dirty="0" smtClean="0"/>
              <a:t>对事不对人</a:t>
            </a:r>
            <a:endParaRPr lang="en-US" altLang="zh-CN" sz="1400" b="1" dirty="0" smtClean="0"/>
          </a:p>
          <a:p>
            <a:pPr>
              <a:lnSpc>
                <a:spcPct val="150000"/>
              </a:lnSpc>
              <a:buFont typeface="Wingdings" pitchFamily="2" charset="2"/>
              <a:buChar char="p"/>
            </a:pPr>
            <a:r>
              <a:rPr lang="zh-CN" altLang="en-US" sz="1400" b="1" dirty="0" smtClean="0"/>
              <a:t>尽可能量化评估</a:t>
            </a:r>
            <a:endParaRPr lang="en-US" altLang="zh-CN" sz="1400" b="1" dirty="0" smtClean="0"/>
          </a:p>
          <a:p>
            <a:pPr>
              <a:lnSpc>
                <a:spcPct val="150000"/>
              </a:lnSpc>
              <a:buFont typeface="Wingdings" pitchFamily="2" charset="2"/>
              <a:buChar char="p"/>
            </a:pPr>
            <a:r>
              <a:rPr lang="zh-CN" altLang="en-US" sz="1400" b="1" dirty="0" smtClean="0"/>
              <a:t>若不可量化则尽可显性化评估</a:t>
            </a:r>
            <a:endParaRPr lang="zh-CN" altLang="en-US" sz="1400" b="1" dirty="0"/>
          </a:p>
        </p:txBody>
      </p:sp>
      <p:grpSp>
        <p:nvGrpSpPr>
          <p:cNvPr id="61" name="Group 57"/>
          <p:cNvGrpSpPr>
            <a:grpSpLocks/>
          </p:cNvGrpSpPr>
          <p:nvPr/>
        </p:nvGrpSpPr>
        <p:grpSpPr bwMode="auto">
          <a:xfrm>
            <a:off x="2857488" y="4000504"/>
            <a:ext cx="1285884" cy="1428759"/>
            <a:chOff x="3247" y="1673"/>
            <a:chExt cx="606" cy="636"/>
          </a:xfrm>
        </p:grpSpPr>
        <p:pic>
          <p:nvPicPr>
            <p:cNvPr id="62" name="Picture 58" descr="light_shadow"/>
            <p:cNvPicPr>
              <a:picLocks noChangeAspect="1" noChangeArrowheads="1"/>
            </p:cNvPicPr>
            <p:nvPr/>
          </p:nvPicPr>
          <p:blipFill>
            <a:blip r:embed="rId4">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63" name="Picture 59" descr="circuler_1"/>
            <p:cNvPicPr>
              <a:picLocks noChangeAspect="1" noChangeArrowheads="1"/>
            </p:cNvPicPr>
            <p:nvPr/>
          </p:nvPicPr>
          <p:blipFill>
            <a:blip r:embed="rId5"/>
            <a:srcRect/>
            <a:stretch>
              <a:fillRect/>
            </a:stretch>
          </p:blipFill>
          <p:spPr bwMode="gray">
            <a:xfrm>
              <a:off x="3247" y="1673"/>
              <a:ext cx="606" cy="586"/>
            </a:xfrm>
            <a:prstGeom prst="rect">
              <a:avLst/>
            </a:prstGeom>
            <a:noFill/>
            <a:ln w="9525">
              <a:noFill/>
              <a:miter lim="800000"/>
              <a:headEnd/>
              <a:tailEnd/>
            </a:ln>
          </p:spPr>
        </p:pic>
        <p:sp>
          <p:nvSpPr>
            <p:cNvPr id="64" name="Oval 60"/>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grpSp>
          <p:nvGrpSpPr>
            <p:cNvPr id="65" name="Group 61"/>
            <p:cNvGrpSpPr>
              <a:grpSpLocks/>
            </p:cNvGrpSpPr>
            <p:nvPr/>
          </p:nvGrpSpPr>
          <p:grpSpPr bwMode="auto">
            <a:xfrm rot="-1045052" flipH="1" flipV="1">
              <a:off x="3299" y="2175"/>
              <a:ext cx="469" cy="102"/>
              <a:chOff x="2537" y="1059"/>
              <a:chExt cx="893" cy="232"/>
            </a:xfrm>
          </p:grpSpPr>
          <p:grpSp>
            <p:nvGrpSpPr>
              <p:cNvPr id="67" name="Group 62"/>
              <p:cNvGrpSpPr>
                <a:grpSpLocks/>
              </p:cNvGrpSpPr>
              <p:nvPr/>
            </p:nvGrpSpPr>
            <p:grpSpPr bwMode="auto">
              <a:xfrm>
                <a:off x="2537" y="1059"/>
                <a:ext cx="746" cy="187"/>
                <a:chOff x="1572" y="2571"/>
                <a:chExt cx="1122" cy="281"/>
              </a:xfrm>
            </p:grpSpPr>
            <p:sp>
              <p:nvSpPr>
                <p:cNvPr id="75" name="AutoShape 63"/>
                <p:cNvSpPr>
                  <a:spLocks noChangeArrowheads="1"/>
                </p:cNvSpPr>
                <p:nvPr/>
              </p:nvSpPr>
              <p:spPr bwMode="gray">
                <a:xfrm rot="5263130">
                  <a:off x="1867" y="2276"/>
                  <a:ext cx="227" cy="818"/>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76" name="AutoShape 64"/>
                <p:cNvSpPr>
                  <a:spLocks noChangeArrowheads="1"/>
                </p:cNvSpPr>
                <p:nvPr/>
              </p:nvSpPr>
              <p:spPr bwMode="gray">
                <a:xfrm rot="6078281">
                  <a:off x="2003" y="2278"/>
                  <a:ext cx="227" cy="816"/>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77" name="AutoShape 65"/>
                <p:cNvSpPr>
                  <a:spLocks noChangeArrowheads="1"/>
                </p:cNvSpPr>
                <p:nvPr/>
              </p:nvSpPr>
              <p:spPr bwMode="gray">
                <a:xfrm rot="6373927">
                  <a:off x="2082" y="2298"/>
                  <a:ext cx="221" cy="818"/>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78" name="AutoShape 66"/>
                <p:cNvSpPr>
                  <a:spLocks noChangeArrowheads="1"/>
                </p:cNvSpPr>
                <p:nvPr/>
              </p:nvSpPr>
              <p:spPr bwMode="gray">
                <a:xfrm rot="6906312">
                  <a:off x="2173" y="2332"/>
                  <a:ext cx="225" cy="816"/>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grpSp>
          <p:grpSp>
            <p:nvGrpSpPr>
              <p:cNvPr id="68" name="Group 67"/>
              <p:cNvGrpSpPr>
                <a:grpSpLocks/>
              </p:cNvGrpSpPr>
              <p:nvPr/>
            </p:nvGrpSpPr>
            <p:grpSpPr bwMode="auto">
              <a:xfrm rot="1353540">
                <a:off x="2688" y="1105"/>
                <a:ext cx="742" cy="186"/>
                <a:chOff x="1572" y="2576"/>
                <a:chExt cx="1118" cy="281"/>
              </a:xfrm>
            </p:grpSpPr>
            <p:sp>
              <p:nvSpPr>
                <p:cNvPr id="69" name="AutoShape 68"/>
                <p:cNvSpPr>
                  <a:spLocks noChangeArrowheads="1"/>
                </p:cNvSpPr>
                <p:nvPr/>
              </p:nvSpPr>
              <p:spPr bwMode="gray">
                <a:xfrm rot="5263130">
                  <a:off x="1864" y="2284"/>
                  <a:ext cx="232" cy="816"/>
                </a:xfrm>
                <a:prstGeom prst="moon">
                  <a:avLst>
                    <a:gd name="adj" fmla="val 49773"/>
                  </a:avLst>
                </a:prstGeom>
                <a:solidFill>
                  <a:srgbClr val="FFFFFF">
                    <a:alpha val="9019"/>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70" name="AutoShape 69"/>
                <p:cNvSpPr>
                  <a:spLocks noChangeArrowheads="1"/>
                </p:cNvSpPr>
                <p:nvPr/>
              </p:nvSpPr>
              <p:spPr bwMode="gray">
                <a:xfrm rot="6078281">
                  <a:off x="2000" y="2282"/>
                  <a:ext cx="228" cy="816"/>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73" name="AutoShape 70"/>
                <p:cNvSpPr>
                  <a:spLocks noChangeArrowheads="1"/>
                </p:cNvSpPr>
                <p:nvPr/>
              </p:nvSpPr>
              <p:spPr bwMode="gray">
                <a:xfrm rot="6373927">
                  <a:off x="2074" y="2303"/>
                  <a:ext cx="226" cy="818"/>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sp>
              <p:nvSpPr>
                <p:cNvPr id="74" name="AutoShape 71"/>
                <p:cNvSpPr>
                  <a:spLocks noChangeArrowheads="1"/>
                </p:cNvSpPr>
                <p:nvPr/>
              </p:nvSpPr>
              <p:spPr bwMode="gray">
                <a:xfrm rot="6906312">
                  <a:off x="2165" y="2332"/>
                  <a:ext cx="228" cy="822"/>
                </a:xfrm>
                <a:prstGeom prst="moon">
                  <a:avLst>
                    <a:gd name="adj" fmla="val 49773"/>
                  </a:avLst>
                </a:prstGeom>
                <a:solidFill>
                  <a:srgbClr val="5F5F5F">
                    <a:alpha val="3922"/>
                  </a:srgbClr>
                </a:solidFill>
                <a:ln w="9525">
                  <a:noFill/>
                  <a:miter lim="800000"/>
                  <a:headEnd/>
                  <a:tailEnd/>
                </a:ln>
              </p:spPr>
              <p:txBody>
                <a:bodyPr wrap="none" anchor="ctr"/>
                <a:lstStyle/>
                <a:p>
                  <a:pPr algn="ctr" fontAlgn="auto">
                    <a:spcBef>
                      <a:spcPts val="0"/>
                    </a:spcBef>
                    <a:spcAft>
                      <a:spcPts val="0"/>
                    </a:spcAft>
                    <a:defRPr/>
                  </a:pPr>
                  <a:endParaRPr lang="zh-CN" altLang="en-US">
                    <a:solidFill>
                      <a:srgbClr val="000000"/>
                    </a:solidFill>
                    <a:latin typeface="+mn-ea"/>
                    <a:ea typeface="+mn-ea"/>
                  </a:endParaRPr>
                </a:p>
              </p:txBody>
            </p:sp>
          </p:grpSp>
        </p:grpSp>
        <p:sp>
          <p:nvSpPr>
            <p:cNvPr id="66" name="Freeform 72"/>
            <p:cNvSpPr>
              <a:spLocks/>
            </p:cNvSpPr>
            <p:nvPr/>
          </p:nvSpPr>
          <p:spPr bwMode="gray">
            <a:xfrm>
              <a:off x="3309" y="1685"/>
              <a:ext cx="473" cy="204"/>
            </a:xfrm>
            <a:custGeom>
              <a:avLst/>
              <a:gdLst>
                <a:gd name="T0" fmla="*/ 21 w 1321"/>
                <a:gd name="T1" fmla="*/ 3 h 712"/>
                <a:gd name="T2" fmla="*/ 22 w 1321"/>
                <a:gd name="T3" fmla="*/ 3 h 712"/>
                <a:gd name="T4" fmla="*/ 22 w 1321"/>
                <a:gd name="T5" fmla="*/ 3 h 712"/>
                <a:gd name="T6" fmla="*/ 22 w 1321"/>
                <a:gd name="T7" fmla="*/ 3 h 712"/>
                <a:gd name="T8" fmla="*/ 21 w 1321"/>
                <a:gd name="T9" fmla="*/ 4 h 712"/>
                <a:gd name="T10" fmla="*/ 21 w 1321"/>
                <a:gd name="T11" fmla="*/ 4 h 712"/>
                <a:gd name="T12" fmla="*/ 20 w 1321"/>
                <a:gd name="T13" fmla="*/ 4 h 712"/>
                <a:gd name="T14" fmla="*/ 20 w 1321"/>
                <a:gd name="T15" fmla="*/ 4 h 712"/>
                <a:gd name="T16" fmla="*/ 19 w 1321"/>
                <a:gd name="T17" fmla="*/ 4 h 712"/>
                <a:gd name="T18" fmla="*/ 18 w 1321"/>
                <a:gd name="T19" fmla="*/ 5 h 712"/>
                <a:gd name="T20" fmla="*/ 17 w 1321"/>
                <a:gd name="T21" fmla="*/ 5 h 712"/>
                <a:gd name="T22" fmla="*/ 16 w 1321"/>
                <a:gd name="T23" fmla="*/ 5 h 712"/>
                <a:gd name="T24" fmla="*/ 15 w 1321"/>
                <a:gd name="T25" fmla="*/ 5 h 712"/>
                <a:gd name="T26" fmla="*/ 14 w 1321"/>
                <a:gd name="T27" fmla="*/ 5 h 712"/>
                <a:gd name="T28" fmla="*/ 13 w 1321"/>
                <a:gd name="T29" fmla="*/ 5 h 712"/>
                <a:gd name="T30" fmla="*/ 8 w 1321"/>
                <a:gd name="T31" fmla="*/ 5 h 712"/>
                <a:gd name="T32" fmla="*/ 8 w 1321"/>
                <a:gd name="T33" fmla="*/ 5 h 712"/>
                <a:gd name="T34" fmla="*/ 7 w 1321"/>
                <a:gd name="T35" fmla="*/ 5 h 712"/>
                <a:gd name="T36" fmla="*/ 6 w 1321"/>
                <a:gd name="T37" fmla="*/ 5 h 712"/>
                <a:gd name="T38" fmla="*/ 5 w 1321"/>
                <a:gd name="T39" fmla="*/ 5 h 712"/>
                <a:gd name="T40" fmla="*/ 4 w 1321"/>
                <a:gd name="T41" fmla="*/ 5 h 712"/>
                <a:gd name="T42" fmla="*/ 3 w 1321"/>
                <a:gd name="T43" fmla="*/ 5 h 712"/>
                <a:gd name="T44" fmla="*/ 2 w 1321"/>
                <a:gd name="T45" fmla="*/ 4 h 712"/>
                <a:gd name="T46" fmla="*/ 2 w 1321"/>
                <a:gd name="T47" fmla="*/ 4 h 712"/>
                <a:gd name="T48" fmla="*/ 1 w 1321"/>
                <a:gd name="T49" fmla="*/ 4 h 712"/>
                <a:gd name="T50" fmla="*/ 1 w 1321"/>
                <a:gd name="T51" fmla="*/ 4 h 712"/>
                <a:gd name="T52" fmla="*/ 0 w 1321"/>
                <a:gd name="T53" fmla="*/ 4 h 712"/>
                <a:gd name="T54" fmla="*/ 0 w 1321"/>
                <a:gd name="T55" fmla="*/ 4 h 712"/>
                <a:gd name="T56" fmla="*/ 0 w 1321"/>
                <a:gd name="T57" fmla="*/ 3 h 712"/>
                <a:gd name="T58" fmla="*/ 0 w 1321"/>
                <a:gd name="T59" fmla="*/ 3 h 712"/>
                <a:gd name="T60" fmla="*/ 0 w 1321"/>
                <a:gd name="T61" fmla="*/ 3 h 712"/>
                <a:gd name="T62" fmla="*/ 0 w 1321"/>
                <a:gd name="T63" fmla="*/ 3 h 712"/>
                <a:gd name="T64" fmla="*/ 1 w 1321"/>
                <a:gd name="T65" fmla="*/ 3 h 712"/>
                <a:gd name="T66" fmla="*/ 1 w 1321"/>
                <a:gd name="T67" fmla="*/ 2 h 712"/>
                <a:gd name="T68" fmla="*/ 3 w 1321"/>
                <a:gd name="T69" fmla="*/ 1 h 712"/>
                <a:gd name="T70" fmla="*/ 3 w 1321"/>
                <a:gd name="T71" fmla="*/ 1 h 712"/>
                <a:gd name="T72" fmla="*/ 5 w 1321"/>
                <a:gd name="T73" fmla="*/ 1 h 712"/>
                <a:gd name="T74" fmla="*/ 6 w 1321"/>
                <a:gd name="T75" fmla="*/ 1 h 712"/>
                <a:gd name="T76" fmla="*/ 7 w 1321"/>
                <a:gd name="T77" fmla="*/ 0 h 712"/>
                <a:gd name="T78" fmla="*/ 8 w 1321"/>
                <a:gd name="T79" fmla="*/ 0 h 712"/>
                <a:gd name="T80" fmla="*/ 9 w 1321"/>
                <a:gd name="T81" fmla="*/ 0 h 712"/>
                <a:gd name="T82" fmla="*/ 11 w 1321"/>
                <a:gd name="T83" fmla="*/ 0 h 712"/>
                <a:gd name="T84" fmla="*/ 11 w 1321"/>
                <a:gd name="T85" fmla="*/ 0 h 712"/>
                <a:gd name="T86" fmla="*/ 13 w 1321"/>
                <a:gd name="T87" fmla="*/ 0 h 712"/>
                <a:gd name="T88" fmla="*/ 14 w 1321"/>
                <a:gd name="T89" fmla="*/ 0 h 712"/>
                <a:gd name="T90" fmla="*/ 15 w 1321"/>
                <a:gd name="T91" fmla="*/ 0 h 712"/>
                <a:gd name="T92" fmla="*/ 17 w 1321"/>
                <a:gd name="T93" fmla="*/ 1 h 712"/>
                <a:gd name="T94" fmla="*/ 18 w 1321"/>
                <a:gd name="T95" fmla="*/ 1 h 712"/>
                <a:gd name="T96" fmla="*/ 19 w 1321"/>
                <a:gd name="T97" fmla="*/ 1 h 712"/>
                <a:gd name="T98" fmla="*/ 20 w 1321"/>
                <a:gd name="T99" fmla="*/ 2 h 712"/>
                <a:gd name="T100" fmla="*/ 21 w 1321"/>
                <a:gd name="T101" fmla="*/ 2 h 712"/>
                <a:gd name="T102" fmla="*/ 21 w 1321"/>
                <a:gd name="T103" fmla="*/ 3 h 712"/>
                <a:gd name="T104" fmla="*/ 21 w 1321"/>
                <a:gd name="T105" fmla="*/ 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AF6A2"/>
                </a:gs>
              </a:gsLst>
              <a:lin ang="5400000" scaled="1"/>
            </a:gradFill>
            <a:ln w="0">
              <a:noFill/>
              <a:round/>
              <a:headEnd/>
              <a:tailEnd/>
            </a:ln>
          </p:spPr>
          <p:txBody>
            <a:bodyPr/>
            <a:lstStyle/>
            <a:p>
              <a:pPr algn="ctr" fontAlgn="auto">
                <a:spcBef>
                  <a:spcPts val="0"/>
                </a:spcBef>
                <a:spcAft>
                  <a:spcPts val="0"/>
                </a:spcAft>
                <a:defRPr/>
              </a:pPr>
              <a:endParaRPr lang="zh-CN" altLang="en-US">
                <a:solidFill>
                  <a:srgbClr val="000000"/>
                </a:solidFill>
                <a:latin typeface="+mn-ea"/>
                <a:ea typeface="+mn-ea"/>
              </a:endParaRPr>
            </a:p>
          </p:txBody>
        </p:sp>
      </p:grpSp>
      <p:sp>
        <p:nvSpPr>
          <p:cNvPr id="79" name="Text Box 73"/>
          <p:cNvSpPr txBox="1">
            <a:spLocks noChangeArrowheads="1"/>
          </p:cNvSpPr>
          <p:nvPr/>
        </p:nvSpPr>
        <p:spPr bwMode="gray">
          <a:xfrm>
            <a:off x="2928926" y="4429132"/>
            <a:ext cx="1285884" cy="584775"/>
          </a:xfrm>
          <a:prstGeom prst="rect">
            <a:avLst/>
          </a:prstGeom>
          <a:noFill/>
          <a:ln w="9525" algn="ctr">
            <a:noFill/>
            <a:miter lim="800000"/>
            <a:headEnd/>
            <a:tailEnd/>
          </a:ln>
        </p:spPr>
        <p:txBody>
          <a:bodyPr wrap="square">
            <a:spAutoFit/>
          </a:bodyPr>
          <a:lstStyle/>
          <a:p>
            <a:pPr algn="ctr" fontAlgn="auto">
              <a:spcBef>
                <a:spcPct val="50000"/>
              </a:spcBef>
              <a:spcAft>
                <a:spcPts val="0"/>
              </a:spcAft>
              <a:defRPr/>
            </a:pPr>
            <a:r>
              <a:rPr lang="zh-CN" altLang="en-US" sz="1600" b="1" dirty="0" smtClean="0">
                <a:solidFill>
                  <a:srgbClr val="000000"/>
                </a:solidFill>
                <a:latin typeface="+mn-ea"/>
                <a:ea typeface="+mn-ea"/>
              </a:rPr>
              <a:t>评估内容、维度</a:t>
            </a:r>
            <a:endParaRPr lang="zh-CN" altLang="en-US" sz="1600" b="1" dirty="0">
              <a:solidFill>
                <a:srgbClr val="000000"/>
              </a:solidFill>
              <a:latin typeface="+mn-ea"/>
              <a:ea typeface="+mn-ea"/>
            </a:endParaRPr>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TextBox 27"/>
          <p:cNvSpPr txBox="1"/>
          <p:nvPr/>
        </p:nvSpPr>
        <p:spPr>
          <a:xfrm>
            <a:off x="285720" y="1357298"/>
            <a:ext cx="5143536" cy="400110"/>
          </a:xfrm>
          <a:prstGeom prst="rect">
            <a:avLst/>
          </a:prstGeom>
          <a:noFill/>
        </p:spPr>
        <p:txBody>
          <a:bodyPr wrap="square" rtlCol="0">
            <a:spAutoFit/>
          </a:bodyPr>
          <a:lstStyle/>
          <a:p>
            <a:r>
              <a:rPr lang="en-US" sz="2000" b="1" dirty="0" smtClean="0"/>
              <a:t>1. 1 </a:t>
            </a:r>
            <a:r>
              <a:rPr lang="zh-CN" altLang="en-US" sz="2000" b="1" dirty="0" smtClean="0"/>
              <a:t>项目变更的源头及管理</a:t>
            </a:r>
            <a:endParaRPr lang="zh-CN" altLang="en-US" sz="2000" dirty="0"/>
          </a:p>
        </p:txBody>
      </p:sp>
      <p:grpSp>
        <p:nvGrpSpPr>
          <p:cNvPr id="47" name="Group 58"/>
          <p:cNvGrpSpPr>
            <a:grpSpLocks/>
          </p:cNvGrpSpPr>
          <p:nvPr/>
        </p:nvGrpSpPr>
        <p:grpSpPr bwMode="auto">
          <a:xfrm>
            <a:off x="642910" y="2142206"/>
            <a:ext cx="3641811" cy="3858562"/>
            <a:chOff x="703" y="715"/>
            <a:chExt cx="2122" cy="2080"/>
          </a:xfrm>
        </p:grpSpPr>
        <p:pic>
          <p:nvPicPr>
            <p:cNvPr id="48" name="Picture 52" descr="未标题-2"/>
            <p:cNvPicPr>
              <a:picLocks noChangeAspect="1" noChangeArrowheads="1"/>
            </p:cNvPicPr>
            <p:nvPr/>
          </p:nvPicPr>
          <p:blipFill>
            <a:blip r:embed="rId2"/>
            <a:srcRect/>
            <a:stretch>
              <a:fillRect/>
            </a:stretch>
          </p:blipFill>
          <p:spPr bwMode="auto">
            <a:xfrm>
              <a:off x="703" y="715"/>
              <a:ext cx="541" cy="451"/>
            </a:xfrm>
            <a:prstGeom prst="rect">
              <a:avLst/>
            </a:prstGeom>
            <a:noFill/>
            <a:ln w="12700">
              <a:solidFill>
                <a:schemeClr val="folHlink"/>
              </a:solidFill>
              <a:miter lim="800000"/>
              <a:headEnd/>
              <a:tailEnd/>
            </a:ln>
          </p:spPr>
        </p:pic>
        <p:sp>
          <p:nvSpPr>
            <p:cNvPr id="49" name="Line 54"/>
            <p:cNvSpPr>
              <a:spLocks noChangeShapeType="1"/>
            </p:cNvSpPr>
            <p:nvPr/>
          </p:nvSpPr>
          <p:spPr bwMode="auto">
            <a:xfrm>
              <a:off x="793" y="1298"/>
              <a:ext cx="0" cy="1497"/>
            </a:xfrm>
            <a:prstGeom prst="line">
              <a:avLst/>
            </a:prstGeom>
            <a:noFill/>
            <a:ln w="19050">
              <a:solidFill>
                <a:schemeClr val="folHlink"/>
              </a:solidFill>
              <a:round/>
              <a:headEnd/>
              <a:tailEnd type="oval" w="med" len="med"/>
            </a:ln>
          </p:spPr>
          <p:txBody>
            <a:bodyPr/>
            <a:lstStyle/>
            <a:p>
              <a:endParaRPr lang="zh-CN" altLang="en-US"/>
            </a:p>
          </p:txBody>
        </p:sp>
        <p:sp>
          <p:nvSpPr>
            <p:cNvPr id="50" name="Line 55"/>
            <p:cNvSpPr>
              <a:spLocks noChangeShapeType="1"/>
            </p:cNvSpPr>
            <p:nvPr/>
          </p:nvSpPr>
          <p:spPr bwMode="auto">
            <a:xfrm>
              <a:off x="884" y="1298"/>
              <a:ext cx="0" cy="272"/>
            </a:xfrm>
            <a:prstGeom prst="line">
              <a:avLst/>
            </a:prstGeom>
            <a:noFill/>
            <a:ln w="19050">
              <a:solidFill>
                <a:schemeClr val="folHlink"/>
              </a:solidFill>
              <a:round/>
              <a:headEnd/>
              <a:tailEnd type="oval" w="med" len="med"/>
            </a:ln>
          </p:spPr>
          <p:txBody>
            <a:bodyPr/>
            <a:lstStyle/>
            <a:p>
              <a:endParaRPr lang="zh-CN" altLang="en-US"/>
            </a:p>
          </p:txBody>
        </p:sp>
        <p:sp>
          <p:nvSpPr>
            <p:cNvPr id="51" name="Rectangle 56"/>
            <p:cNvSpPr>
              <a:spLocks noChangeArrowheads="1"/>
            </p:cNvSpPr>
            <p:nvPr/>
          </p:nvSpPr>
          <p:spPr bwMode="auto">
            <a:xfrm>
              <a:off x="1119" y="1216"/>
              <a:ext cx="1706" cy="1443"/>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600" b="1" dirty="0" smtClean="0">
                  <a:latin typeface="微软雅黑" pitchFamily="34" charset="-122"/>
                  <a:ea typeface="微软雅黑" pitchFamily="34" charset="-122"/>
                </a:rPr>
                <a:t>项目委托人： 不断变化的想法与欲望</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项目团队： 成员技能与团队冲突</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项目优先级： 市场变化</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资源变化</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其他项目影响</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其他： 法规</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环境</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企业变革</a:t>
              </a:r>
              <a:endParaRPr lang="zh-CN" altLang="en-US" sz="1600" b="1" dirty="0">
                <a:latin typeface="+mn-ea"/>
                <a:ea typeface="+mn-ea"/>
              </a:endParaRPr>
            </a:p>
          </p:txBody>
        </p:sp>
        <p:sp>
          <p:nvSpPr>
            <p:cNvPr id="52" name="Rectangle 57"/>
            <p:cNvSpPr>
              <a:spLocks noChangeArrowheads="1"/>
            </p:cNvSpPr>
            <p:nvPr/>
          </p:nvSpPr>
          <p:spPr bwMode="auto">
            <a:xfrm>
              <a:off x="1452" y="831"/>
              <a:ext cx="1049" cy="243"/>
            </a:xfrm>
            <a:prstGeom prst="rect">
              <a:avLst/>
            </a:prstGeom>
            <a:noFill/>
            <a:ln w="9525">
              <a:noFill/>
              <a:miter lim="800000"/>
              <a:headEnd/>
              <a:tailEnd/>
            </a:ln>
          </p:spPr>
          <p:txBody>
            <a:bodyPr wrap="none">
              <a:spAutoFit/>
            </a:bodyPr>
            <a:lstStyle/>
            <a:p>
              <a:pPr>
                <a:spcBef>
                  <a:spcPct val="50000"/>
                </a:spcBef>
                <a:defRPr/>
              </a:pPr>
              <a:r>
                <a:rPr lang="zh-CN" altLang="en-US" b="1" dirty="0" smtClean="0">
                  <a:solidFill>
                    <a:srgbClr val="638600"/>
                  </a:solidFill>
                  <a:latin typeface="+mn-ea"/>
                </a:rPr>
                <a:t>项目变更的源头</a:t>
              </a:r>
              <a:endParaRPr lang="en-US" altLang="zh-CN" b="1" dirty="0">
                <a:solidFill>
                  <a:srgbClr val="638600"/>
                </a:solidFill>
                <a:latin typeface="+mn-ea"/>
                <a:ea typeface="+mn-ea"/>
              </a:endParaRPr>
            </a:p>
          </p:txBody>
        </p:sp>
      </p:grpSp>
      <p:grpSp>
        <p:nvGrpSpPr>
          <p:cNvPr id="53" name="Group 59"/>
          <p:cNvGrpSpPr>
            <a:grpSpLocks/>
          </p:cNvGrpSpPr>
          <p:nvPr/>
        </p:nvGrpSpPr>
        <p:grpSpPr bwMode="auto">
          <a:xfrm>
            <a:off x="4572000" y="2143116"/>
            <a:ext cx="3678048" cy="3875917"/>
            <a:chOff x="703" y="754"/>
            <a:chExt cx="1662" cy="2041"/>
          </a:xfrm>
        </p:grpSpPr>
        <p:pic>
          <p:nvPicPr>
            <p:cNvPr id="54" name="Picture 60" descr="未标题-2"/>
            <p:cNvPicPr>
              <a:picLocks noChangeAspect="1" noChangeArrowheads="1"/>
            </p:cNvPicPr>
            <p:nvPr/>
          </p:nvPicPr>
          <p:blipFill>
            <a:blip r:embed="rId3"/>
            <a:srcRect/>
            <a:stretch>
              <a:fillRect/>
            </a:stretch>
          </p:blipFill>
          <p:spPr bwMode="auto">
            <a:xfrm>
              <a:off x="703" y="754"/>
              <a:ext cx="420" cy="414"/>
            </a:xfrm>
            <a:prstGeom prst="rect">
              <a:avLst/>
            </a:prstGeom>
            <a:noFill/>
            <a:ln w="12700">
              <a:solidFill>
                <a:schemeClr val="folHlink"/>
              </a:solidFill>
              <a:miter lim="800000"/>
              <a:headEnd/>
              <a:tailEnd/>
            </a:ln>
          </p:spPr>
        </p:pic>
        <p:sp>
          <p:nvSpPr>
            <p:cNvPr id="55" name="Line 61"/>
            <p:cNvSpPr>
              <a:spLocks noChangeShapeType="1"/>
            </p:cNvSpPr>
            <p:nvPr/>
          </p:nvSpPr>
          <p:spPr bwMode="auto">
            <a:xfrm>
              <a:off x="793" y="1298"/>
              <a:ext cx="0" cy="1497"/>
            </a:xfrm>
            <a:prstGeom prst="line">
              <a:avLst/>
            </a:prstGeom>
            <a:noFill/>
            <a:ln w="19050">
              <a:solidFill>
                <a:schemeClr val="folHlink"/>
              </a:solidFill>
              <a:round/>
              <a:headEnd/>
              <a:tailEnd type="oval" w="med" len="med"/>
            </a:ln>
          </p:spPr>
          <p:txBody>
            <a:bodyPr/>
            <a:lstStyle/>
            <a:p>
              <a:endParaRPr lang="zh-CN" altLang="en-US"/>
            </a:p>
          </p:txBody>
        </p:sp>
        <p:sp>
          <p:nvSpPr>
            <p:cNvPr id="59" name="Line 62"/>
            <p:cNvSpPr>
              <a:spLocks noChangeShapeType="1"/>
            </p:cNvSpPr>
            <p:nvPr/>
          </p:nvSpPr>
          <p:spPr bwMode="auto">
            <a:xfrm>
              <a:off x="884" y="1298"/>
              <a:ext cx="0" cy="272"/>
            </a:xfrm>
            <a:prstGeom prst="line">
              <a:avLst/>
            </a:prstGeom>
            <a:noFill/>
            <a:ln w="19050">
              <a:solidFill>
                <a:schemeClr val="folHlink"/>
              </a:solidFill>
              <a:round/>
              <a:headEnd/>
              <a:tailEnd type="oval" w="med" len="med"/>
            </a:ln>
          </p:spPr>
          <p:txBody>
            <a:bodyPr/>
            <a:lstStyle/>
            <a:p>
              <a:endParaRPr lang="zh-CN" altLang="en-US"/>
            </a:p>
          </p:txBody>
        </p:sp>
        <p:sp>
          <p:nvSpPr>
            <p:cNvPr id="71" name="Rectangle 64"/>
            <p:cNvSpPr>
              <a:spLocks noChangeArrowheads="1"/>
            </p:cNvSpPr>
            <p:nvPr/>
          </p:nvSpPr>
          <p:spPr bwMode="auto">
            <a:xfrm>
              <a:off x="1316" y="867"/>
              <a:ext cx="1049" cy="243"/>
            </a:xfrm>
            <a:prstGeom prst="rect">
              <a:avLst/>
            </a:prstGeom>
            <a:noFill/>
            <a:ln w="9525">
              <a:noFill/>
              <a:miter lim="800000"/>
              <a:headEnd/>
              <a:tailEnd/>
            </a:ln>
          </p:spPr>
          <p:txBody>
            <a:bodyPr wrap="none">
              <a:spAutoFit/>
            </a:bodyPr>
            <a:lstStyle/>
            <a:p>
              <a:pPr>
                <a:spcBef>
                  <a:spcPct val="50000"/>
                </a:spcBef>
                <a:defRPr/>
              </a:pPr>
              <a:r>
                <a:rPr lang="zh-CN" altLang="en-US" b="1" dirty="0" smtClean="0">
                  <a:solidFill>
                    <a:srgbClr val="638600"/>
                  </a:solidFill>
                  <a:latin typeface="+mn-ea"/>
                </a:rPr>
                <a:t>项目变更的管理</a:t>
              </a:r>
              <a:endParaRPr lang="en-US" altLang="zh-CN" b="1" dirty="0">
                <a:solidFill>
                  <a:srgbClr val="638600"/>
                </a:solidFill>
                <a:latin typeface="+mn-ea"/>
                <a:ea typeface="+mn-ea"/>
              </a:endParaRPr>
            </a:p>
          </p:txBody>
        </p:sp>
      </p:grpSp>
      <p:sp>
        <p:nvSpPr>
          <p:cNvPr id="72" name="标题 10"/>
          <p:cNvSpPr txBox="1">
            <a:spLocks/>
          </p:cNvSpPr>
          <p:nvPr/>
        </p:nvSpPr>
        <p:spPr bwMode="auto">
          <a:xfrm>
            <a:off x="214282" y="785794"/>
            <a:ext cx="9144064"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a:t>
            </a:r>
            <a:r>
              <a:rPr lang="zh-CN" altLang="en-US" sz="2400" b="1" kern="0" dirty="0" smtClean="0">
                <a:solidFill>
                  <a:schemeClr val="tx2"/>
                </a:solidFill>
                <a:latin typeface="Times New Roman" pitchFamily="18" charset="0"/>
                <a:cs typeface="Times New Roman" pitchFamily="18" charset="0"/>
              </a:rPr>
              <a:t>四</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阶段：监控过程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如何实施整体变更管理</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项目风险管理</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91" name="Rectangle 56"/>
          <p:cNvSpPr>
            <a:spLocks noChangeArrowheads="1"/>
          </p:cNvSpPr>
          <p:nvPr/>
        </p:nvSpPr>
        <p:spPr bwMode="auto">
          <a:xfrm>
            <a:off x="5214942" y="3000372"/>
            <a:ext cx="3214469" cy="3046988"/>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600" b="1" dirty="0" smtClean="0">
                <a:latin typeface="微软雅黑" pitchFamily="34" charset="-122"/>
                <a:ea typeface="微软雅黑" pitchFamily="34" charset="-122"/>
              </a:rPr>
              <a:t>变更发生时要首先确定“能做些什么，以及不能做些什么”</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确定全体都一致同意的方案，提出变更步骤，并就将要做出的</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变更进行即时评估</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申请</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审批修改后的计划（修改部分）</a:t>
            </a:r>
          </a:p>
          <a:p>
            <a:pPr>
              <a:lnSpc>
                <a:spcPct val="150000"/>
              </a:lnSpc>
              <a:buFont typeface="Wingdings" pitchFamily="2" charset="2"/>
              <a:buChar char="p"/>
            </a:pPr>
            <a:r>
              <a:rPr lang="zh-CN" altLang="en-US" sz="1600" b="1" dirty="0" smtClean="0">
                <a:latin typeface="微软雅黑" pitchFamily="34" charset="-122"/>
                <a:ea typeface="微软雅黑" pitchFamily="34" charset="-122"/>
              </a:rPr>
              <a:t>保持</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共享计划和信息最新状态</a:t>
            </a:r>
          </a:p>
        </p:txBody>
      </p:sp>
      <p:sp>
        <p:nvSpPr>
          <p:cNvPr id="92" name="椭圆 91"/>
          <p:cNvSpPr/>
          <p:nvPr/>
        </p:nvSpPr>
        <p:spPr>
          <a:xfrm>
            <a:off x="1500166" y="2357430"/>
            <a:ext cx="428625" cy="42862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b="1" dirty="0">
                <a:solidFill>
                  <a:schemeClr val="tx1"/>
                </a:solidFill>
              </a:rPr>
              <a:t>1</a:t>
            </a:r>
            <a:endParaRPr lang="zh-CN" altLang="en-US" b="1" dirty="0">
              <a:solidFill>
                <a:schemeClr val="tx1"/>
              </a:solidFill>
            </a:endParaRPr>
          </a:p>
        </p:txBody>
      </p:sp>
      <p:sp>
        <p:nvSpPr>
          <p:cNvPr id="93" name="椭圆 92"/>
          <p:cNvSpPr/>
          <p:nvPr/>
        </p:nvSpPr>
        <p:spPr>
          <a:xfrm>
            <a:off x="5429256" y="2357430"/>
            <a:ext cx="428625" cy="42862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b="1" dirty="0">
                <a:solidFill>
                  <a:schemeClr val="tx1"/>
                </a:solidFill>
              </a:rPr>
              <a:t>2</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标题 10"/>
          <p:cNvSpPr>
            <a:spLocks noGrp="1"/>
          </p:cNvSpPr>
          <p:nvPr>
            <p:ph type="title"/>
          </p:nvPr>
        </p:nvSpPr>
        <p:spPr>
          <a:xfrm>
            <a:off x="214282" y="1071546"/>
            <a:ext cx="8229600" cy="500066"/>
          </a:xfrm>
        </p:spPr>
        <p:txBody>
          <a:bodyPr/>
          <a:lstStyle/>
          <a:p>
            <a:r>
              <a:rPr lang="zh-CN" altLang="en-US" sz="2400" dirty="0" smtClean="0"/>
              <a:t>项目管理五大过程</a:t>
            </a:r>
            <a:r>
              <a:rPr lang="en-US" altLang="zh-CN" sz="2400" dirty="0" smtClean="0"/>
              <a:t>【</a:t>
            </a:r>
            <a:r>
              <a:rPr lang="zh-CN" altLang="en-US" sz="2400" dirty="0" smtClean="0"/>
              <a:t>结合九大知识领域介绍</a:t>
            </a:r>
            <a:r>
              <a:rPr lang="en-US" altLang="zh-CN" sz="2400" dirty="0" smtClean="0"/>
              <a:t>】</a:t>
            </a:r>
            <a:endParaRPr lang="zh-CN" altLang="en-US" sz="2400" dirty="0"/>
          </a:p>
        </p:txBody>
      </p:sp>
      <p:graphicFrame>
        <p:nvGraphicFramePr>
          <p:cNvPr id="32" name="内容占位符 3"/>
          <p:cNvGraphicFramePr>
            <a:graphicFrameLocks/>
          </p:cNvGraphicFramePr>
          <p:nvPr/>
        </p:nvGraphicFramePr>
        <p:xfrm>
          <a:off x="285720" y="1500174"/>
          <a:ext cx="8443914"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AutoShape 52"/>
          <p:cNvSpPr>
            <a:spLocks noChangeArrowheads="1"/>
          </p:cNvSpPr>
          <p:nvPr/>
        </p:nvSpPr>
        <p:spPr bwMode="auto">
          <a:xfrm>
            <a:off x="7858148" y="4214818"/>
            <a:ext cx="500065" cy="571504"/>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1</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8" name="Rectangle 35"/>
          <p:cNvSpPr>
            <a:spLocks noChangeArrowheads="1"/>
          </p:cNvSpPr>
          <p:nvPr/>
        </p:nvSpPr>
        <p:spPr bwMode="auto">
          <a:xfrm>
            <a:off x="5357818" y="4286256"/>
            <a:ext cx="2500330"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19" name="TextBox 18"/>
          <p:cNvSpPr txBox="1"/>
          <p:nvPr/>
        </p:nvSpPr>
        <p:spPr>
          <a:xfrm>
            <a:off x="5429256" y="4357694"/>
            <a:ext cx="2357454" cy="338554"/>
          </a:xfrm>
          <a:prstGeom prst="rect">
            <a:avLst/>
          </a:prstGeom>
          <a:noFill/>
        </p:spPr>
        <p:txBody>
          <a:bodyPr wrap="square" rtlCol="0">
            <a:spAutoFit/>
          </a:bodyPr>
          <a:lstStyle/>
          <a:p>
            <a:r>
              <a:rPr lang="zh-CN" altLang="en-US" sz="1600" dirty="0" smtClean="0"/>
              <a:t>如何做好项目总结工作</a:t>
            </a:r>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 name="标题 10"/>
          <p:cNvSpPr txBox="1">
            <a:spLocks/>
          </p:cNvSpPr>
          <p:nvPr/>
        </p:nvSpPr>
        <p:spPr bwMode="auto">
          <a:xfrm>
            <a:off x="214282" y="785794"/>
            <a:ext cx="892971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第五阶段：</a:t>
            </a:r>
            <a:r>
              <a:rPr lang="zh-CN" altLang="en-US" sz="2400" b="1" kern="0" dirty="0" smtClean="0">
                <a:solidFill>
                  <a:schemeClr val="tx2"/>
                </a:solidFill>
                <a:latin typeface="Times New Roman" pitchFamily="18" charset="0"/>
                <a:cs typeface="Times New Roman" pitchFamily="18" charset="0"/>
              </a:rPr>
              <a:t>收尾</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a:t>
            </a:r>
            <a:r>
              <a:rPr lang="zh-CN" altLang="en-US" sz="2400" b="1" kern="0" dirty="0" smtClean="0">
                <a:solidFill>
                  <a:schemeClr val="tx2"/>
                </a:solidFill>
                <a:latin typeface="Times New Roman" pitchFamily="18" charset="0"/>
                <a:cs typeface="Times New Roman" pitchFamily="18" charset="0"/>
              </a:rPr>
              <a:t>做好项目总结工作</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18" name="AutoShape 3"/>
          <p:cNvSpPr>
            <a:spLocks noChangeArrowheads="1"/>
          </p:cNvSpPr>
          <p:nvPr/>
        </p:nvSpPr>
        <p:spPr bwMode="gray">
          <a:xfrm rot="5400000">
            <a:off x="-297682" y="3512335"/>
            <a:ext cx="3524250" cy="928687"/>
          </a:xfrm>
          <a:prstGeom prst="upArrow">
            <a:avLst>
              <a:gd name="adj1" fmla="val 57824"/>
              <a:gd name="adj2" fmla="val 54398"/>
            </a:avLst>
          </a:prstGeom>
          <a:gradFill rotWithShape="1">
            <a:gsLst>
              <a:gs pos="0">
                <a:schemeClr val="bg2"/>
              </a:gs>
              <a:gs pos="100000">
                <a:schemeClr val="bg2">
                  <a:gamma/>
                  <a:tint val="39216"/>
                  <a:invGamma/>
                  <a:alpha val="0"/>
                </a:schemeClr>
              </a:gs>
            </a:gsLst>
            <a:lin ang="5400000" scaled="1"/>
          </a:gradFill>
          <a:ln w="9525" algn="ctr">
            <a:noFill/>
            <a:miter lim="800000"/>
            <a:headEnd/>
            <a:tailEnd/>
          </a:ln>
          <a:effectLst/>
        </p:spPr>
        <p:txBody>
          <a:bodyPr wrap="none" anchor="ctr"/>
          <a:lstStyle/>
          <a:p>
            <a:pPr algn="ctr" fontAlgn="auto">
              <a:spcBef>
                <a:spcPts val="0"/>
              </a:spcBef>
              <a:spcAft>
                <a:spcPts val="0"/>
              </a:spcAft>
              <a:defRPr/>
            </a:pPr>
            <a:endParaRPr lang="zh-CN" altLang="en-US">
              <a:latin typeface="+mn-ea"/>
              <a:ea typeface="+mn-ea"/>
            </a:endParaRPr>
          </a:p>
        </p:txBody>
      </p:sp>
      <p:sp>
        <p:nvSpPr>
          <p:cNvPr id="19" name="AutoShape 18"/>
          <p:cNvSpPr>
            <a:spLocks noChangeArrowheads="1"/>
          </p:cNvSpPr>
          <p:nvPr/>
        </p:nvSpPr>
        <p:spPr bwMode="gray">
          <a:xfrm rot="16200000">
            <a:off x="-729482" y="3729824"/>
            <a:ext cx="2816225" cy="642942"/>
          </a:xfrm>
          <a:prstGeom prst="roundRect">
            <a:avLst>
              <a:gd name="adj" fmla="val 50000"/>
            </a:avLst>
          </a:prstGeom>
          <a:gradFill rotWithShape="1">
            <a:gsLst>
              <a:gs pos="0">
                <a:schemeClr val="accent2"/>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zh-CN" altLang="en-US" sz="2000" dirty="0">
              <a:effectLst>
                <a:outerShdw blurRad="38100" dist="38100" dir="2700000" algn="tl">
                  <a:srgbClr val="000000"/>
                </a:outerShdw>
              </a:effectLst>
              <a:latin typeface="+mn-ea"/>
              <a:ea typeface="+mn-ea"/>
            </a:endParaRPr>
          </a:p>
        </p:txBody>
      </p:sp>
      <p:sp>
        <p:nvSpPr>
          <p:cNvPr id="20" name="AutoShape 36"/>
          <p:cNvSpPr>
            <a:spLocks noChangeArrowheads="1"/>
          </p:cNvSpPr>
          <p:nvPr/>
        </p:nvSpPr>
        <p:spPr bwMode="gray">
          <a:xfrm>
            <a:off x="1857356" y="2214554"/>
            <a:ext cx="2214557" cy="1000132"/>
          </a:xfrm>
          <a:prstGeom prst="roundRect">
            <a:avLst>
              <a:gd name="adj" fmla="val 50000"/>
            </a:avLst>
          </a:prstGeom>
          <a:gradFill rotWithShape="1">
            <a:gsLst>
              <a:gs pos="0">
                <a:schemeClr val="folHlink"/>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r>
              <a:rPr lang="zh-CN" altLang="en-US" sz="2000" b="1" dirty="0" smtClean="0">
                <a:latin typeface="+mn-ea"/>
                <a:ea typeface="+mn-ea"/>
              </a:rPr>
              <a:t>外部总结</a:t>
            </a:r>
            <a:endParaRPr lang="en-US" altLang="zh-CN" sz="2000" b="1" dirty="0" smtClean="0">
              <a:latin typeface="+mn-ea"/>
              <a:ea typeface="+mn-ea"/>
            </a:endParaRPr>
          </a:p>
          <a:p>
            <a:pPr algn="ctr" eaLnBrk="0" fontAlgn="auto" hangingPunct="0">
              <a:spcBef>
                <a:spcPts val="0"/>
              </a:spcBef>
              <a:spcAft>
                <a:spcPts val="0"/>
              </a:spcAft>
              <a:defRPr/>
            </a:pPr>
            <a:r>
              <a:rPr lang="en-US" altLang="zh-CN" sz="1600" b="1" dirty="0" smtClean="0">
                <a:latin typeface="+mn-ea"/>
              </a:rPr>
              <a:t>PPT</a:t>
            </a:r>
            <a:r>
              <a:rPr lang="zh-CN" altLang="en-US" sz="1600" b="1" dirty="0" smtClean="0">
                <a:latin typeface="+mn-ea"/>
              </a:rPr>
              <a:t>呈现总结报告</a:t>
            </a:r>
            <a:endParaRPr lang="en-US" altLang="zh-CN" sz="1600" b="1" dirty="0">
              <a:latin typeface="+mn-ea"/>
              <a:ea typeface="+mn-ea"/>
            </a:endParaRPr>
          </a:p>
        </p:txBody>
      </p:sp>
      <p:sp>
        <p:nvSpPr>
          <p:cNvPr id="21" name="TextBox 20"/>
          <p:cNvSpPr txBox="1"/>
          <p:nvPr/>
        </p:nvSpPr>
        <p:spPr>
          <a:xfrm>
            <a:off x="428569" y="3286116"/>
            <a:ext cx="615553" cy="2071688"/>
          </a:xfrm>
          <a:prstGeom prst="rect">
            <a:avLst/>
          </a:prstGeom>
          <a:noFill/>
        </p:spPr>
        <p:txBody>
          <a:bodyPr vert="eaVert" wrap="square">
            <a:spAutoFit/>
          </a:bodyPr>
          <a:lstStyle/>
          <a:p>
            <a:pPr fontAlgn="auto">
              <a:spcBef>
                <a:spcPts val="0"/>
              </a:spcBef>
              <a:spcAft>
                <a:spcPts val="0"/>
              </a:spcAft>
              <a:defRPr/>
            </a:pPr>
            <a:r>
              <a:rPr lang="zh-CN" altLang="en-US" sz="2800" b="1" dirty="0" smtClean="0">
                <a:latin typeface="+mn-ea"/>
                <a:ea typeface="+mn-ea"/>
              </a:rPr>
              <a:t>项目总结</a:t>
            </a:r>
            <a:endParaRPr lang="zh-CN" altLang="en-US" sz="2800" b="1" dirty="0">
              <a:latin typeface="+mn-ea"/>
              <a:ea typeface="+mn-ea"/>
            </a:endParaRPr>
          </a:p>
        </p:txBody>
      </p:sp>
      <p:sp>
        <p:nvSpPr>
          <p:cNvPr id="22" name="AutoShape 36"/>
          <p:cNvSpPr>
            <a:spLocks noChangeArrowheads="1"/>
          </p:cNvSpPr>
          <p:nvPr/>
        </p:nvSpPr>
        <p:spPr bwMode="gray">
          <a:xfrm>
            <a:off x="1785918" y="4572008"/>
            <a:ext cx="2214578" cy="928689"/>
          </a:xfrm>
          <a:prstGeom prst="roundRect">
            <a:avLst>
              <a:gd name="adj" fmla="val 50000"/>
            </a:avLst>
          </a:prstGeom>
          <a:gradFill rotWithShape="1">
            <a:gsLst>
              <a:gs pos="0">
                <a:schemeClr val="folHlink"/>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r>
              <a:rPr lang="zh-CN" altLang="en-US" sz="2000" b="1" dirty="0" smtClean="0">
                <a:latin typeface="+mn-ea"/>
                <a:ea typeface="+mn-ea"/>
              </a:rPr>
              <a:t>内部总结</a:t>
            </a:r>
            <a:endParaRPr lang="en-US" altLang="zh-CN" sz="2000" b="1" dirty="0" smtClean="0">
              <a:latin typeface="+mn-ea"/>
              <a:ea typeface="+mn-ea"/>
            </a:endParaRPr>
          </a:p>
          <a:p>
            <a:pPr algn="ctr" eaLnBrk="0" fontAlgn="auto" hangingPunct="0">
              <a:spcBef>
                <a:spcPts val="0"/>
              </a:spcBef>
              <a:spcAft>
                <a:spcPts val="0"/>
              </a:spcAft>
              <a:defRPr/>
            </a:pPr>
            <a:r>
              <a:rPr lang="en-US" altLang="zh-CN" sz="1600" b="1" dirty="0" smtClean="0">
                <a:latin typeface="+mn-ea"/>
              </a:rPr>
              <a:t>AAR</a:t>
            </a:r>
            <a:r>
              <a:rPr lang="zh-CN" altLang="en-US" sz="1600" b="1" dirty="0" smtClean="0">
                <a:latin typeface="+mn-ea"/>
              </a:rPr>
              <a:t>和知识沉淀归档</a:t>
            </a:r>
            <a:endParaRPr lang="en-US" altLang="zh-CN" sz="1600" b="1" dirty="0">
              <a:latin typeface="+mn-ea"/>
              <a:ea typeface="+mn-ea"/>
            </a:endParaRPr>
          </a:p>
        </p:txBody>
      </p:sp>
      <p:sp>
        <p:nvSpPr>
          <p:cNvPr id="25" name="Line 14"/>
          <p:cNvSpPr>
            <a:spLocks noChangeShapeType="1"/>
          </p:cNvSpPr>
          <p:nvPr/>
        </p:nvSpPr>
        <p:spPr bwMode="auto">
          <a:xfrm>
            <a:off x="4429124" y="3571876"/>
            <a:ext cx="2714625" cy="0"/>
          </a:xfrm>
          <a:prstGeom prst="line">
            <a:avLst/>
          </a:prstGeom>
          <a:noFill/>
          <a:ln w="25400">
            <a:solidFill>
              <a:srgbClr val="002060"/>
            </a:solidFill>
            <a:prstDash val="sysDot"/>
            <a:round/>
            <a:headEnd/>
            <a:tailEnd type="oval" w="med" len="med"/>
          </a:ln>
        </p:spPr>
        <p:txBody>
          <a:bodyPr wrap="none" anchor="ctr"/>
          <a:lstStyle/>
          <a:p>
            <a:pPr fontAlgn="auto">
              <a:spcBef>
                <a:spcPts val="0"/>
              </a:spcBef>
              <a:spcAft>
                <a:spcPts val="0"/>
              </a:spcAft>
              <a:defRPr/>
            </a:pPr>
            <a:endParaRPr lang="zh-CN" altLang="en-US" sz="1600">
              <a:latin typeface="+mn-ea"/>
              <a:ea typeface="+mn-ea"/>
            </a:endParaRPr>
          </a:p>
        </p:txBody>
      </p:sp>
      <p:sp>
        <p:nvSpPr>
          <p:cNvPr id="27" name="Line 14"/>
          <p:cNvSpPr>
            <a:spLocks noChangeShapeType="1"/>
          </p:cNvSpPr>
          <p:nvPr/>
        </p:nvSpPr>
        <p:spPr bwMode="auto">
          <a:xfrm flipV="1">
            <a:off x="4429124" y="6286518"/>
            <a:ext cx="4214842" cy="45719"/>
          </a:xfrm>
          <a:prstGeom prst="line">
            <a:avLst/>
          </a:prstGeom>
          <a:noFill/>
          <a:ln w="25400">
            <a:solidFill>
              <a:srgbClr val="002060"/>
            </a:solidFill>
            <a:prstDash val="sysDot"/>
            <a:round/>
            <a:headEnd/>
            <a:tailEnd type="oval" w="med" len="med"/>
          </a:ln>
        </p:spPr>
        <p:txBody>
          <a:bodyPr wrap="none" anchor="ctr"/>
          <a:lstStyle/>
          <a:p>
            <a:pPr fontAlgn="auto">
              <a:spcBef>
                <a:spcPts val="0"/>
              </a:spcBef>
              <a:spcAft>
                <a:spcPts val="0"/>
              </a:spcAft>
              <a:defRPr/>
            </a:pPr>
            <a:endParaRPr lang="zh-CN" altLang="en-US" sz="1600">
              <a:latin typeface="+mn-ea"/>
              <a:ea typeface="+mn-ea"/>
            </a:endParaRPr>
          </a:p>
        </p:txBody>
      </p:sp>
      <p:sp>
        <p:nvSpPr>
          <p:cNvPr id="29" name="TextBox 28"/>
          <p:cNvSpPr txBox="1"/>
          <p:nvPr/>
        </p:nvSpPr>
        <p:spPr>
          <a:xfrm>
            <a:off x="4429124" y="1500174"/>
            <a:ext cx="3500462" cy="1938992"/>
          </a:xfrm>
          <a:prstGeom prst="rect">
            <a:avLst/>
          </a:prstGeom>
          <a:noFill/>
        </p:spPr>
        <p:txBody>
          <a:bodyPr wrap="square">
            <a:spAutoFit/>
          </a:bodyPr>
          <a:lstStyle/>
          <a:p>
            <a:pPr fontAlgn="auto">
              <a:lnSpc>
                <a:spcPct val="150000"/>
              </a:lnSpc>
              <a:spcBef>
                <a:spcPts val="0"/>
              </a:spcBef>
              <a:spcAft>
                <a:spcPts val="0"/>
              </a:spcAft>
              <a:buFont typeface="Wingdings" pitchFamily="2" charset="2"/>
              <a:buChar char="p"/>
              <a:defRPr/>
            </a:pPr>
            <a:r>
              <a:rPr lang="zh-CN" altLang="en-US" sz="1600" b="1" dirty="0" smtClean="0">
                <a:latin typeface="+mn-ea"/>
              </a:rPr>
              <a:t>   项目总结报告的内容要点：</a:t>
            </a:r>
            <a:endParaRPr lang="en-US" altLang="zh-CN" sz="1600" b="1" dirty="0" smtClean="0">
              <a:latin typeface="+mn-ea"/>
            </a:endParaRPr>
          </a:p>
          <a:p>
            <a:pPr lvl="1">
              <a:lnSpc>
                <a:spcPct val="150000"/>
              </a:lnSpc>
              <a:buFont typeface="Wingdings" pitchFamily="2" charset="2"/>
              <a:buChar char="Ø"/>
              <a:defRPr/>
            </a:pPr>
            <a:r>
              <a:rPr lang="zh-CN" altLang="en-US" sz="1600" dirty="0" smtClean="0">
                <a:latin typeface="+mn-ea"/>
              </a:rPr>
              <a:t>项目背景和目标回顾</a:t>
            </a:r>
          </a:p>
          <a:p>
            <a:pPr lvl="1">
              <a:lnSpc>
                <a:spcPct val="150000"/>
              </a:lnSpc>
              <a:buFont typeface="Wingdings" pitchFamily="2" charset="2"/>
              <a:buChar char="Ø"/>
              <a:defRPr/>
            </a:pPr>
            <a:r>
              <a:rPr lang="zh-CN" altLang="en-US" sz="1600" dirty="0" smtClean="0">
                <a:latin typeface="+mn-ea"/>
              </a:rPr>
              <a:t>项目过程汇报</a:t>
            </a:r>
          </a:p>
          <a:p>
            <a:pPr lvl="1">
              <a:lnSpc>
                <a:spcPct val="150000"/>
              </a:lnSpc>
              <a:buFont typeface="Wingdings" pitchFamily="2" charset="2"/>
              <a:buChar char="Ø"/>
              <a:defRPr/>
            </a:pPr>
            <a:r>
              <a:rPr lang="zh-CN" altLang="en-US" sz="1600" dirty="0" smtClean="0">
                <a:latin typeface="+mn-ea"/>
              </a:rPr>
              <a:t>项目成果展示</a:t>
            </a:r>
          </a:p>
          <a:p>
            <a:pPr lvl="1">
              <a:lnSpc>
                <a:spcPct val="150000"/>
              </a:lnSpc>
              <a:buFont typeface="Wingdings" pitchFamily="2" charset="2"/>
              <a:buChar char="Ø"/>
              <a:defRPr/>
            </a:pPr>
            <a:r>
              <a:rPr lang="zh-CN" altLang="en-US" sz="1600" dirty="0" smtClean="0">
                <a:latin typeface="+mn-ea"/>
              </a:rPr>
              <a:t>项目推广建议和下一步计划</a:t>
            </a:r>
          </a:p>
        </p:txBody>
      </p:sp>
      <p:sp>
        <p:nvSpPr>
          <p:cNvPr id="43" name="TextBox 42"/>
          <p:cNvSpPr txBox="1"/>
          <p:nvPr/>
        </p:nvSpPr>
        <p:spPr>
          <a:xfrm>
            <a:off x="4500562" y="3857628"/>
            <a:ext cx="4143404" cy="2308324"/>
          </a:xfrm>
          <a:prstGeom prst="rect">
            <a:avLst/>
          </a:prstGeom>
          <a:noFill/>
        </p:spPr>
        <p:txBody>
          <a:bodyPr wrap="square">
            <a:spAutoFit/>
          </a:bodyPr>
          <a:lstStyle/>
          <a:p>
            <a:pPr fontAlgn="auto">
              <a:lnSpc>
                <a:spcPct val="150000"/>
              </a:lnSpc>
              <a:spcBef>
                <a:spcPts val="0"/>
              </a:spcBef>
              <a:spcAft>
                <a:spcPts val="0"/>
              </a:spcAft>
              <a:buFont typeface="Wingdings" pitchFamily="2" charset="2"/>
              <a:buChar char="p"/>
              <a:defRPr/>
            </a:pPr>
            <a:r>
              <a:rPr lang="zh-CN" altLang="en-US" sz="1600" b="1" dirty="0" smtClean="0">
                <a:latin typeface="+mn-ea"/>
              </a:rPr>
              <a:t>   内部总结</a:t>
            </a:r>
            <a:r>
              <a:rPr lang="en-US" altLang="zh-CN" sz="1600" b="1" dirty="0" smtClean="0">
                <a:latin typeface="+mn-ea"/>
              </a:rPr>
              <a:t>AAR</a:t>
            </a:r>
          </a:p>
          <a:p>
            <a:pPr fontAlgn="auto">
              <a:lnSpc>
                <a:spcPct val="150000"/>
              </a:lnSpc>
              <a:spcBef>
                <a:spcPts val="0"/>
              </a:spcBef>
              <a:spcAft>
                <a:spcPts val="0"/>
              </a:spcAft>
              <a:defRPr/>
            </a:pPr>
            <a:r>
              <a:rPr lang="en-US" altLang="zh-CN" sz="1600" dirty="0" smtClean="0"/>
              <a:t>AAR</a:t>
            </a:r>
            <a:r>
              <a:rPr lang="zh-CN" altLang="en-US" sz="1600" dirty="0" smtClean="0"/>
              <a:t>「对一事件的专业性讨论，着重于表现标准，使参加者自行发现发生了什么、为何发生、及如何维持优点，并改进缺点。」</a:t>
            </a:r>
            <a:endParaRPr lang="en-US" altLang="zh-CN" sz="1600" dirty="0" smtClean="0"/>
          </a:p>
          <a:p>
            <a:pPr fontAlgn="auto">
              <a:lnSpc>
                <a:spcPct val="150000"/>
              </a:lnSpc>
              <a:spcBef>
                <a:spcPts val="0"/>
              </a:spcBef>
              <a:spcAft>
                <a:spcPts val="0"/>
              </a:spcAft>
              <a:buFont typeface="Wingdings" pitchFamily="2" charset="2"/>
              <a:buChar char="p"/>
              <a:defRPr/>
            </a:pPr>
            <a:r>
              <a:rPr lang="zh-CN" altLang="en-US" sz="1600" b="1" dirty="0" smtClean="0">
                <a:latin typeface="+mn-ea"/>
              </a:rPr>
              <a:t>   项目分享会</a:t>
            </a:r>
            <a:endParaRPr lang="en-US" altLang="zh-CN" sz="1600" b="1" dirty="0" smtClean="0">
              <a:latin typeface="+mn-ea"/>
            </a:endParaRPr>
          </a:p>
          <a:p>
            <a:pPr fontAlgn="auto">
              <a:lnSpc>
                <a:spcPct val="150000"/>
              </a:lnSpc>
              <a:spcBef>
                <a:spcPts val="0"/>
              </a:spcBef>
              <a:spcAft>
                <a:spcPts val="0"/>
              </a:spcAft>
              <a:buFont typeface="Wingdings" pitchFamily="2" charset="2"/>
              <a:buChar char="p"/>
              <a:defRPr/>
            </a:pPr>
            <a:r>
              <a:rPr lang="zh-CN" altLang="en-US" sz="1600" b="1" dirty="0" smtClean="0">
                <a:latin typeface="+mn-ea"/>
              </a:rPr>
              <a:t>   项目知识归档管理</a:t>
            </a:r>
            <a:endParaRPr lang="en-US" altLang="zh-CN" sz="1600" b="1" dirty="0" smtClean="0">
              <a:latin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2"/>
          <p:cNvSpPr txBox="1">
            <a:spLocks noChangeArrowheads="1"/>
          </p:cNvSpPr>
          <p:nvPr/>
        </p:nvSpPr>
        <p:spPr bwMode="auto">
          <a:xfrm>
            <a:off x="1143000" y="3286125"/>
            <a:ext cx="6121400" cy="492125"/>
          </a:xfrm>
          <a:prstGeom prst="rect">
            <a:avLst/>
          </a:prstGeom>
          <a:noFill/>
          <a:ln w="9525">
            <a:noFill/>
            <a:miter lim="800000"/>
            <a:headEnd/>
            <a:tailEnd/>
          </a:ln>
        </p:spPr>
        <p:txBody>
          <a:bodyPr lIns="0" tIns="0" rIns="0" bIns="0">
            <a:spAutoFit/>
          </a:bodyPr>
          <a:lstStyle/>
          <a:p>
            <a:pPr algn="ctr" defTabSz="912813" eaLnBrk="0" hangingPunct="0">
              <a:defRPr/>
            </a:pPr>
            <a:r>
              <a:rPr lang="en-US" altLang="zh-CN" sz="3200" b="1" dirty="0">
                <a:latin typeface="+mn-lt"/>
                <a:ea typeface="+mn-ea"/>
              </a:rPr>
              <a:t> The End</a:t>
            </a:r>
            <a:endParaRPr lang="zh-CN" altLang="en-US" sz="3200" b="1" dirty="0">
              <a:latin typeface="+mn-lt"/>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标题 10"/>
          <p:cNvSpPr>
            <a:spLocks noGrp="1"/>
          </p:cNvSpPr>
          <p:nvPr>
            <p:ph type="title"/>
          </p:nvPr>
        </p:nvSpPr>
        <p:spPr>
          <a:xfrm>
            <a:off x="285720" y="1071546"/>
            <a:ext cx="8158162" cy="500066"/>
          </a:xfrm>
        </p:spPr>
        <p:txBody>
          <a:bodyPr/>
          <a:lstStyle/>
          <a:p>
            <a:r>
              <a:rPr lang="zh-CN" altLang="en-US" sz="2400" dirty="0" smtClean="0"/>
              <a:t>项目管理五大过程</a:t>
            </a:r>
            <a:r>
              <a:rPr lang="en-US" altLang="zh-CN" sz="2400" dirty="0" smtClean="0"/>
              <a:t>【</a:t>
            </a:r>
            <a:r>
              <a:rPr lang="zh-CN" altLang="en-US" sz="2400" dirty="0" smtClean="0"/>
              <a:t>结合九大知识领域介绍</a:t>
            </a:r>
            <a:r>
              <a:rPr lang="en-US" altLang="zh-CN" sz="2400" dirty="0" smtClean="0"/>
              <a:t>】</a:t>
            </a:r>
            <a:endParaRPr lang="zh-CN" altLang="en-US" sz="2400" dirty="0"/>
          </a:p>
        </p:txBody>
      </p:sp>
      <p:graphicFrame>
        <p:nvGraphicFramePr>
          <p:cNvPr id="32" name="内容占位符 3"/>
          <p:cNvGraphicFramePr>
            <a:graphicFrameLocks/>
          </p:cNvGraphicFramePr>
          <p:nvPr/>
        </p:nvGraphicFramePr>
        <p:xfrm>
          <a:off x="285720" y="1285860"/>
          <a:ext cx="8443914"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Rectangle 34"/>
          <p:cNvSpPr>
            <a:spLocks noChangeArrowheads="1"/>
          </p:cNvSpPr>
          <p:nvPr/>
        </p:nvSpPr>
        <p:spPr bwMode="auto">
          <a:xfrm>
            <a:off x="357157" y="4643446"/>
            <a:ext cx="4406963" cy="565150"/>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44" name="Rectangle 35"/>
          <p:cNvSpPr>
            <a:spLocks noChangeArrowheads="1"/>
          </p:cNvSpPr>
          <p:nvPr/>
        </p:nvSpPr>
        <p:spPr bwMode="auto">
          <a:xfrm>
            <a:off x="307912" y="4071942"/>
            <a:ext cx="2906765"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45" name="Rectangle 37"/>
          <p:cNvSpPr>
            <a:spLocks noChangeArrowheads="1"/>
          </p:cNvSpPr>
          <p:nvPr/>
        </p:nvSpPr>
        <p:spPr bwMode="auto">
          <a:xfrm>
            <a:off x="285719" y="5214950"/>
            <a:ext cx="4643470"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46" name="AutoShape 44"/>
          <p:cNvSpPr>
            <a:spLocks noChangeArrowheads="1"/>
          </p:cNvSpPr>
          <p:nvPr/>
        </p:nvSpPr>
        <p:spPr bwMode="auto">
          <a:xfrm>
            <a:off x="285719" y="5286388"/>
            <a:ext cx="500066"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3</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47" name="AutoShape 45"/>
          <p:cNvSpPr>
            <a:spLocks noChangeArrowheads="1"/>
          </p:cNvSpPr>
          <p:nvPr/>
        </p:nvSpPr>
        <p:spPr bwMode="auto">
          <a:xfrm>
            <a:off x="285719" y="4643446"/>
            <a:ext cx="500066"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2</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49" name="AutoShape 52"/>
          <p:cNvSpPr>
            <a:spLocks noChangeArrowheads="1"/>
          </p:cNvSpPr>
          <p:nvPr/>
        </p:nvSpPr>
        <p:spPr bwMode="auto">
          <a:xfrm>
            <a:off x="285720" y="4071942"/>
            <a:ext cx="500065"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ko-KR" sz="1700" dirty="0" smtClean="0">
                <a:solidFill>
                  <a:srgbClr val="FFFFFF"/>
                </a:solidFill>
                <a:effectLst>
                  <a:outerShdw blurRad="38100" dist="38100" dir="2700000" algn="tl">
                    <a:srgbClr val="000000"/>
                  </a:outerShdw>
                </a:effectLst>
                <a:latin typeface="HY헤드라인M" pitchFamily="18" charset="-127"/>
                <a:ea typeface="HY헤드라인M" pitchFamily="18" charset="-127"/>
              </a:rPr>
              <a:t>1</a:t>
            </a:r>
            <a:endParaRPr lang="ko-KR" altLang="en-US" sz="1700"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50" name="TextBox 49"/>
          <p:cNvSpPr txBox="1"/>
          <p:nvPr/>
        </p:nvSpPr>
        <p:spPr>
          <a:xfrm>
            <a:off x="857223" y="4143380"/>
            <a:ext cx="3000396" cy="338554"/>
          </a:xfrm>
          <a:prstGeom prst="rect">
            <a:avLst/>
          </a:prstGeom>
          <a:noFill/>
        </p:spPr>
        <p:txBody>
          <a:bodyPr wrap="square" rtlCol="0">
            <a:spAutoFit/>
          </a:bodyPr>
          <a:lstStyle/>
          <a:p>
            <a:r>
              <a:rPr lang="zh-CN" altLang="en-US" sz="1600" dirty="0" smtClean="0"/>
              <a:t>如何成功申请项目立项</a:t>
            </a:r>
            <a:endParaRPr lang="zh-CN" altLang="en-US" sz="1600" dirty="0"/>
          </a:p>
        </p:txBody>
      </p:sp>
      <p:sp>
        <p:nvSpPr>
          <p:cNvPr id="58" name="TextBox 57"/>
          <p:cNvSpPr txBox="1"/>
          <p:nvPr/>
        </p:nvSpPr>
        <p:spPr>
          <a:xfrm>
            <a:off x="857223" y="4714884"/>
            <a:ext cx="3643338" cy="338554"/>
          </a:xfrm>
          <a:prstGeom prst="rect">
            <a:avLst/>
          </a:prstGeom>
          <a:noFill/>
        </p:spPr>
        <p:txBody>
          <a:bodyPr wrap="square" rtlCol="0">
            <a:spAutoFit/>
          </a:bodyPr>
          <a:lstStyle/>
          <a:p>
            <a:r>
              <a:rPr lang="zh-CN" altLang="en-US" sz="1600" dirty="0" smtClean="0"/>
              <a:t>如何组建项目组团队</a:t>
            </a:r>
            <a:r>
              <a:rPr lang="en-US" altLang="zh-CN" sz="1600" dirty="0" smtClean="0"/>
              <a:t>【</a:t>
            </a:r>
            <a:r>
              <a:rPr lang="zh-CN" altLang="en-US" sz="1600" dirty="0" smtClean="0"/>
              <a:t>人力资源管理</a:t>
            </a:r>
            <a:r>
              <a:rPr lang="en-US" altLang="zh-CN" sz="1600" dirty="0" smtClean="0"/>
              <a:t>】</a:t>
            </a:r>
            <a:endParaRPr lang="zh-CN" altLang="en-US" sz="1600" dirty="0"/>
          </a:p>
        </p:txBody>
      </p:sp>
      <p:sp>
        <p:nvSpPr>
          <p:cNvPr id="68" name="TextBox 67"/>
          <p:cNvSpPr txBox="1"/>
          <p:nvPr/>
        </p:nvSpPr>
        <p:spPr>
          <a:xfrm>
            <a:off x="857223" y="5286388"/>
            <a:ext cx="3929090" cy="338554"/>
          </a:xfrm>
          <a:prstGeom prst="rect">
            <a:avLst/>
          </a:prstGeom>
          <a:noFill/>
        </p:spPr>
        <p:txBody>
          <a:bodyPr wrap="square" rtlCol="0">
            <a:spAutoFit/>
          </a:bodyPr>
          <a:lstStyle/>
          <a:p>
            <a:r>
              <a:rPr lang="zh-CN" altLang="en-US" sz="1600" dirty="0" smtClean="0"/>
              <a:t>如何设定目标，界定项目范围</a:t>
            </a:r>
            <a:r>
              <a:rPr lang="en-US" altLang="zh-CN" sz="1600" dirty="0" smtClean="0"/>
              <a:t>【</a:t>
            </a:r>
            <a:r>
              <a:rPr lang="zh-CN" altLang="en-US" sz="1600" dirty="0" smtClean="0"/>
              <a:t>范围管理</a:t>
            </a:r>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标题 10"/>
          <p:cNvSpPr>
            <a:spLocks noGrp="1"/>
          </p:cNvSpPr>
          <p:nvPr>
            <p:ph type="title"/>
          </p:nvPr>
        </p:nvSpPr>
        <p:spPr>
          <a:xfrm>
            <a:off x="142844" y="785794"/>
            <a:ext cx="8229600" cy="500066"/>
          </a:xfrm>
        </p:spPr>
        <p:txBody>
          <a:bodyPr/>
          <a:lstStyle/>
          <a:p>
            <a:r>
              <a:rPr lang="zh-CN" altLang="en-US" sz="2400" dirty="0" smtClean="0"/>
              <a:t>第一阶段：启动过程</a:t>
            </a:r>
            <a:r>
              <a:rPr lang="en-US" altLang="zh-CN" sz="2400" dirty="0" smtClean="0"/>
              <a:t>——</a:t>
            </a:r>
            <a:r>
              <a:rPr lang="zh-CN" altLang="en-US" sz="2400" dirty="0" smtClean="0"/>
              <a:t>如何成功地申请项目立项</a:t>
            </a:r>
            <a:endParaRPr lang="zh-CN" altLang="en-US" sz="2400" dirty="0"/>
          </a:p>
        </p:txBody>
      </p:sp>
      <p:sp>
        <p:nvSpPr>
          <p:cNvPr id="13" name="TextBox 12"/>
          <p:cNvSpPr txBox="1"/>
          <p:nvPr/>
        </p:nvSpPr>
        <p:spPr>
          <a:xfrm>
            <a:off x="1428728" y="1714488"/>
            <a:ext cx="2643206" cy="369332"/>
          </a:xfrm>
          <a:prstGeom prst="rect">
            <a:avLst/>
          </a:prstGeom>
          <a:noFill/>
        </p:spPr>
        <p:txBody>
          <a:bodyPr wrap="square" rtlCol="0">
            <a:spAutoFit/>
          </a:bodyPr>
          <a:lstStyle/>
          <a:p>
            <a:r>
              <a:rPr lang="zh-CN" altLang="en-US" b="1" dirty="0" smtClean="0"/>
              <a:t>立项申请要回答的问题</a:t>
            </a:r>
          </a:p>
        </p:txBody>
      </p:sp>
      <p:sp>
        <p:nvSpPr>
          <p:cNvPr id="36" name="Rectangle 34"/>
          <p:cNvSpPr>
            <a:spLocks noChangeArrowheads="1"/>
          </p:cNvSpPr>
          <p:nvPr/>
        </p:nvSpPr>
        <p:spPr bwMode="auto">
          <a:xfrm>
            <a:off x="784215" y="2957504"/>
            <a:ext cx="4287851" cy="565150"/>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latin typeface="+mn-ea"/>
            </a:endParaRPr>
          </a:p>
        </p:txBody>
      </p:sp>
      <p:sp>
        <p:nvSpPr>
          <p:cNvPr id="37" name="Rectangle 35"/>
          <p:cNvSpPr>
            <a:spLocks noChangeArrowheads="1"/>
          </p:cNvSpPr>
          <p:nvPr/>
        </p:nvSpPr>
        <p:spPr bwMode="auto">
          <a:xfrm>
            <a:off x="779452" y="2238366"/>
            <a:ext cx="4292614"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latin typeface="+mn-ea"/>
            </a:endParaRPr>
          </a:p>
        </p:txBody>
      </p:sp>
      <p:sp>
        <p:nvSpPr>
          <p:cNvPr id="38" name="Rectangle 36"/>
          <p:cNvSpPr>
            <a:spLocks noChangeArrowheads="1"/>
          </p:cNvSpPr>
          <p:nvPr/>
        </p:nvSpPr>
        <p:spPr bwMode="auto">
          <a:xfrm>
            <a:off x="765165" y="4440229"/>
            <a:ext cx="4306901" cy="566737"/>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latin typeface="+mn-ea"/>
            </a:endParaRPr>
          </a:p>
        </p:txBody>
      </p:sp>
      <p:sp>
        <p:nvSpPr>
          <p:cNvPr id="39" name="Rectangle 37"/>
          <p:cNvSpPr>
            <a:spLocks noChangeArrowheads="1"/>
          </p:cNvSpPr>
          <p:nvPr/>
        </p:nvSpPr>
        <p:spPr bwMode="auto">
          <a:xfrm>
            <a:off x="798502" y="3708391"/>
            <a:ext cx="4273564"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latin typeface="+mn-ea"/>
            </a:endParaRPr>
          </a:p>
        </p:txBody>
      </p:sp>
      <p:sp>
        <p:nvSpPr>
          <p:cNvPr id="48" name="Rectangle 39"/>
          <p:cNvSpPr>
            <a:spLocks noChangeArrowheads="1"/>
          </p:cNvSpPr>
          <p:nvPr/>
        </p:nvSpPr>
        <p:spPr bwMode="auto">
          <a:xfrm>
            <a:off x="785786" y="5214950"/>
            <a:ext cx="4303726" cy="566738"/>
          </a:xfrm>
          <a:prstGeom prst="rect">
            <a:avLst/>
          </a:prstGeom>
          <a:gradFill rotWithShape="0">
            <a:gsLst>
              <a:gs pos="0">
                <a:srgbClr val="FFFFFF">
                  <a:alpha val="89999"/>
                </a:srgbClr>
              </a:gs>
              <a:gs pos="100000">
                <a:srgbClr val="33CCFF">
                  <a:alpha val="60001"/>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latin typeface="+mn-ea"/>
            </a:endParaRPr>
          </a:p>
        </p:txBody>
      </p:sp>
      <p:sp>
        <p:nvSpPr>
          <p:cNvPr id="51" name="Line 41"/>
          <p:cNvSpPr>
            <a:spLocks noChangeShapeType="1"/>
          </p:cNvSpPr>
          <p:nvPr/>
        </p:nvSpPr>
        <p:spPr bwMode="auto">
          <a:xfrm flipV="1">
            <a:off x="512751" y="5715016"/>
            <a:ext cx="4630753" cy="63474"/>
          </a:xfrm>
          <a:prstGeom prst="line">
            <a:avLst/>
          </a:prstGeom>
          <a:noFill/>
          <a:ln w="9525">
            <a:solidFill>
              <a:srgbClr val="808080"/>
            </a:solidFill>
            <a:round/>
            <a:headEnd/>
            <a:tailEnd/>
          </a:ln>
          <a:effectLst/>
        </p:spPr>
        <p:txBody>
          <a:bodyPr/>
          <a:lstStyle/>
          <a:p>
            <a:endParaRPr lang="zh-CN" altLang="en-US">
              <a:latin typeface="+mn-ea"/>
            </a:endParaRPr>
          </a:p>
        </p:txBody>
      </p:sp>
      <p:sp>
        <p:nvSpPr>
          <p:cNvPr id="52" name="Line 42"/>
          <p:cNvSpPr>
            <a:spLocks noChangeShapeType="1"/>
          </p:cNvSpPr>
          <p:nvPr/>
        </p:nvSpPr>
        <p:spPr bwMode="auto">
          <a:xfrm flipV="1">
            <a:off x="514339" y="4970770"/>
            <a:ext cx="4557727" cy="45719"/>
          </a:xfrm>
          <a:prstGeom prst="line">
            <a:avLst/>
          </a:prstGeom>
          <a:noFill/>
          <a:ln w="9525">
            <a:solidFill>
              <a:srgbClr val="808080"/>
            </a:solidFill>
            <a:round/>
            <a:headEnd/>
            <a:tailEnd/>
          </a:ln>
          <a:effectLst/>
        </p:spPr>
        <p:txBody>
          <a:bodyPr/>
          <a:lstStyle/>
          <a:p>
            <a:endParaRPr lang="zh-CN" altLang="en-US">
              <a:latin typeface="+mn-ea"/>
            </a:endParaRPr>
          </a:p>
        </p:txBody>
      </p:sp>
      <p:sp>
        <p:nvSpPr>
          <p:cNvPr id="53" name="Line 43"/>
          <p:cNvSpPr>
            <a:spLocks noChangeShapeType="1"/>
          </p:cNvSpPr>
          <p:nvPr/>
        </p:nvSpPr>
        <p:spPr bwMode="auto">
          <a:xfrm flipV="1">
            <a:off x="515927" y="3473759"/>
            <a:ext cx="4556139" cy="45719"/>
          </a:xfrm>
          <a:prstGeom prst="line">
            <a:avLst/>
          </a:prstGeom>
          <a:noFill/>
          <a:ln w="9525">
            <a:solidFill>
              <a:srgbClr val="808080"/>
            </a:solidFill>
            <a:round/>
            <a:headEnd/>
            <a:tailEnd/>
          </a:ln>
          <a:effectLst/>
        </p:spPr>
        <p:txBody>
          <a:bodyPr/>
          <a:lstStyle/>
          <a:p>
            <a:endParaRPr lang="zh-CN" altLang="en-US">
              <a:latin typeface="+mn-ea"/>
            </a:endParaRPr>
          </a:p>
        </p:txBody>
      </p:sp>
      <p:sp>
        <p:nvSpPr>
          <p:cNvPr id="54" name="AutoShape 44"/>
          <p:cNvSpPr>
            <a:spLocks noChangeArrowheads="1"/>
          </p:cNvSpPr>
          <p:nvPr/>
        </p:nvSpPr>
        <p:spPr bwMode="auto">
          <a:xfrm>
            <a:off x="685789" y="3781416"/>
            <a:ext cx="2201862"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mn-ea"/>
                <a:cs typeface="HY헤드라인M"/>
              </a:rPr>
              <a:t> 3. </a:t>
            </a:r>
            <a:r>
              <a:rPr lang="zh-CN" altLang="en-US" sz="1700" dirty="0" smtClean="0">
                <a:solidFill>
                  <a:srgbClr val="FFFFFF"/>
                </a:solidFill>
                <a:effectLst>
                  <a:outerShdw blurRad="38100" dist="38100" dir="2700000" algn="tl">
                    <a:srgbClr val="000000"/>
                  </a:outerShdw>
                </a:effectLst>
                <a:latin typeface="+mn-ea"/>
                <a:cs typeface="HY헤드라인M"/>
              </a:rPr>
              <a:t>你如何去做</a:t>
            </a:r>
            <a:endParaRPr lang="ko-KR" altLang="en-US" sz="1700" dirty="0">
              <a:solidFill>
                <a:srgbClr val="FFFFFF"/>
              </a:solidFill>
              <a:effectLst>
                <a:outerShdw blurRad="38100" dist="38100" dir="2700000" algn="tl">
                  <a:srgbClr val="000000"/>
                </a:outerShdw>
              </a:effectLst>
              <a:latin typeface="+mn-ea"/>
              <a:cs typeface="HY헤드라인M"/>
            </a:endParaRPr>
          </a:p>
        </p:txBody>
      </p:sp>
      <p:sp>
        <p:nvSpPr>
          <p:cNvPr id="55" name="AutoShape 45"/>
          <p:cNvSpPr>
            <a:spLocks noChangeArrowheads="1"/>
          </p:cNvSpPr>
          <p:nvPr/>
        </p:nvSpPr>
        <p:spPr bwMode="auto">
          <a:xfrm>
            <a:off x="687376" y="3025766"/>
            <a:ext cx="2201863"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mn-ea"/>
                <a:cs typeface="HY헤드라인M"/>
              </a:rPr>
              <a:t> 2. </a:t>
            </a:r>
            <a:r>
              <a:rPr lang="zh-CN" altLang="en-US" sz="1700" dirty="0" smtClean="0">
                <a:solidFill>
                  <a:srgbClr val="FFFFFF"/>
                </a:solidFill>
                <a:effectLst>
                  <a:outerShdw blurRad="38100" dist="38100" dir="2700000" algn="tl">
                    <a:srgbClr val="000000"/>
                  </a:outerShdw>
                </a:effectLst>
                <a:latin typeface="+mn-ea"/>
                <a:cs typeface="HY헤드라인M"/>
              </a:rPr>
              <a:t>你为什么要做</a:t>
            </a:r>
            <a:endParaRPr lang="ko-KR" altLang="en-US" sz="1700" dirty="0">
              <a:solidFill>
                <a:srgbClr val="FFFFFF"/>
              </a:solidFill>
              <a:effectLst>
                <a:outerShdw blurRad="38100" dist="38100" dir="2700000" algn="tl">
                  <a:srgbClr val="000000"/>
                </a:outerShdw>
              </a:effectLst>
              <a:latin typeface="+mn-ea"/>
              <a:cs typeface="HY헤드라인M"/>
            </a:endParaRPr>
          </a:p>
        </p:txBody>
      </p:sp>
      <p:sp>
        <p:nvSpPr>
          <p:cNvPr id="56" name="AutoShape 46"/>
          <p:cNvSpPr>
            <a:spLocks noChangeArrowheads="1"/>
          </p:cNvSpPr>
          <p:nvPr/>
        </p:nvSpPr>
        <p:spPr bwMode="auto">
          <a:xfrm>
            <a:off x="679439" y="4533891"/>
            <a:ext cx="2201862"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mn-ea"/>
                <a:cs typeface="HY헤드라인M"/>
              </a:rPr>
              <a:t> 4. </a:t>
            </a:r>
            <a:r>
              <a:rPr lang="zh-CN" altLang="en-US" sz="1700" dirty="0" smtClean="0">
                <a:solidFill>
                  <a:srgbClr val="FFFFFF"/>
                </a:solidFill>
                <a:effectLst>
                  <a:outerShdw blurRad="38100" dist="38100" dir="2700000" algn="tl">
                    <a:srgbClr val="000000"/>
                  </a:outerShdw>
                </a:effectLst>
                <a:latin typeface="+mn-ea"/>
                <a:cs typeface="HY헤드라인M"/>
              </a:rPr>
              <a:t>你以前做过什么</a:t>
            </a:r>
            <a:endParaRPr lang="ko-KR" altLang="en-US" sz="1700" dirty="0">
              <a:solidFill>
                <a:srgbClr val="FFFFFF"/>
              </a:solidFill>
              <a:effectLst>
                <a:outerShdw blurRad="38100" dist="38100" dir="2700000" algn="tl">
                  <a:srgbClr val="000000"/>
                </a:outerShdw>
              </a:effectLst>
              <a:latin typeface="+mn-ea"/>
              <a:cs typeface="HY헤드라인M"/>
            </a:endParaRPr>
          </a:p>
        </p:txBody>
      </p:sp>
      <p:sp>
        <p:nvSpPr>
          <p:cNvPr id="57" name="AutoShape 47"/>
          <p:cNvSpPr>
            <a:spLocks noChangeArrowheads="1"/>
          </p:cNvSpPr>
          <p:nvPr/>
        </p:nvSpPr>
        <p:spPr bwMode="auto">
          <a:xfrm>
            <a:off x="690551" y="5283191"/>
            <a:ext cx="2201863"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mn-ea"/>
                <a:cs typeface="HY헤드라인M"/>
              </a:rPr>
              <a:t> 5. </a:t>
            </a:r>
            <a:r>
              <a:rPr lang="zh-CN" altLang="en-US" sz="1700" dirty="0" smtClean="0">
                <a:solidFill>
                  <a:srgbClr val="FFFFFF"/>
                </a:solidFill>
                <a:effectLst>
                  <a:outerShdw blurRad="38100" dist="38100" dir="2700000" algn="tl">
                    <a:srgbClr val="000000"/>
                  </a:outerShdw>
                </a:effectLst>
                <a:latin typeface="+mn-ea"/>
                <a:cs typeface="HY헤드라인M"/>
              </a:rPr>
              <a:t>如何提高命中率</a:t>
            </a:r>
            <a:endParaRPr lang="ko-KR" altLang="en-US" sz="1700" dirty="0">
              <a:solidFill>
                <a:srgbClr val="FFFFFF"/>
              </a:solidFill>
              <a:effectLst>
                <a:outerShdw blurRad="38100" dist="38100" dir="2700000" algn="tl">
                  <a:srgbClr val="000000"/>
                </a:outerShdw>
              </a:effectLst>
              <a:latin typeface="+mn-ea"/>
              <a:cs typeface="HY헤드라인M"/>
            </a:endParaRPr>
          </a:p>
        </p:txBody>
      </p:sp>
      <p:sp>
        <p:nvSpPr>
          <p:cNvPr id="59" name="Line 49"/>
          <p:cNvSpPr>
            <a:spLocks noChangeShapeType="1"/>
          </p:cNvSpPr>
          <p:nvPr/>
        </p:nvSpPr>
        <p:spPr bwMode="auto">
          <a:xfrm flipV="1">
            <a:off x="515927" y="2767321"/>
            <a:ext cx="4556139" cy="45719"/>
          </a:xfrm>
          <a:prstGeom prst="line">
            <a:avLst/>
          </a:prstGeom>
          <a:noFill/>
          <a:ln w="9525">
            <a:solidFill>
              <a:srgbClr val="808080"/>
            </a:solidFill>
            <a:round/>
            <a:headEnd/>
            <a:tailEnd/>
          </a:ln>
          <a:effectLst/>
        </p:spPr>
        <p:txBody>
          <a:bodyPr/>
          <a:lstStyle/>
          <a:p>
            <a:endParaRPr lang="zh-CN" altLang="en-US">
              <a:latin typeface="+mn-ea"/>
            </a:endParaRPr>
          </a:p>
        </p:txBody>
      </p:sp>
      <p:sp>
        <p:nvSpPr>
          <p:cNvPr id="60" name="Line 50"/>
          <p:cNvSpPr>
            <a:spLocks noChangeShapeType="1"/>
          </p:cNvSpPr>
          <p:nvPr/>
        </p:nvSpPr>
        <p:spPr bwMode="auto">
          <a:xfrm flipV="1">
            <a:off x="515927" y="4211946"/>
            <a:ext cx="4556139" cy="45719"/>
          </a:xfrm>
          <a:prstGeom prst="line">
            <a:avLst/>
          </a:prstGeom>
          <a:noFill/>
          <a:ln w="9525">
            <a:solidFill>
              <a:srgbClr val="808080"/>
            </a:solidFill>
            <a:round/>
            <a:headEnd/>
            <a:tailEnd/>
          </a:ln>
          <a:effectLst/>
        </p:spPr>
        <p:txBody>
          <a:bodyPr/>
          <a:lstStyle/>
          <a:p>
            <a:endParaRPr lang="zh-CN" altLang="en-US">
              <a:latin typeface="+mn-ea"/>
            </a:endParaRPr>
          </a:p>
        </p:txBody>
      </p:sp>
      <p:sp>
        <p:nvSpPr>
          <p:cNvPr id="61" name="Line 51"/>
          <p:cNvSpPr>
            <a:spLocks noChangeShapeType="1"/>
          </p:cNvSpPr>
          <p:nvPr/>
        </p:nvSpPr>
        <p:spPr bwMode="auto">
          <a:xfrm flipH="1">
            <a:off x="500034" y="2786058"/>
            <a:ext cx="45719" cy="2978175"/>
          </a:xfrm>
          <a:prstGeom prst="line">
            <a:avLst/>
          </a:prstGeom>
          <a:noFill/>
          <a:ln w="9525">
            <a:solidFill>
              <a:srgbClr val="808080"/>
            </a:solidFill>
            <a:round/>
            <a:headEnd/>
            <a:tailEnd/>
          </a:ln>
          <a:effectLst/>
        </p:spPr>
        <p:txBody>
          <a:bodyPr wrap="none" anchor="ctr"/>
          <a:lstStyle/>
          <a:p>
            <a:endParaRPr lang="zh-CN" altLang="en-US">
              <a:latin typeface="+mn-ea"/>
            </a:endParaRPr>
          </a:p>
        </p:txBody>
      </p:sp>
      <p:sp>
        <p:nvSpPr>
          <p:cNvPr id="62" name="AutoShape 52"/>
          <p:cNvSpPr>
            <a:spLocks noChangeArrowheads="1"/>
          </p:cNvSpPr>
          <p:nvPr/>
        </p:nvSpPr>
        <p:spPr bwMode="auto">
          <a:xfrm>
            <a:off x="690551" y="2322504"/>
            <a:ext cx="2201863" cy="482600"/>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headEnd/>
            <a:tailEnd/>
          </a:ln>
          <a:effectLst/>
        </p:spPr>
        <p:txBody>
          <a:bodyPr wrap="none" anchor="ctr"/>
          <a:lstStyle/>
          <a:p>
            <a:r>
              <a:rPr lang="en-US" altLang="ko-KR" sz="1700" dirty="0">
                <a:solidFill>
                  <a:srgbClr val="FFFFFF"/>
                </a:solidFill>
                <a:effectLst>
                  <a:outerShdw blurRad="38100" dist="38100" dir="2700000" algn="tl">
                    <a:srgbClr val="000000"/>
                  </a:outerShdw>
                </a:effectLst>
                <a:latin typeface="+mn-ea"/>
                <a:cs typeface="HY헤드라인M"/>
              </a:rPr>
              <a:t> 1. </a:t>
            </a:r>
            <a:r>
              <a:rPr lang="zh-CN" altLang="en-US" sz="1700" dirty="0" smtClean="0">
                <a:solidFill>
                  <a:srgbClr val="FFFFFF"/>
                </a:solidFill>
                <a:effectLst>
                  <a:outerShdw blurRad="38100" dist="38100" dir="2700000" algn="tl">
                    <a:srgbClr val="000000"/>
                  </a:outerShdw>
                </a:effectLst>
                <a:latin typeface="+mn-ea"/>
                <a:cs typeface="HY헤드라인M"/>
              </a:rPr>
              <a:t>你想做什么</a:t>
            </a:r>
            <a:endParaRPr lang="ko-KR" altLang="en-US" sz="1700" dirty="0">
              <a:solidFill>
                <a:srgbClr val="FFFFFF"/>
              </a:solidFill>
              <a:effectLst>
                <a:outerShdw blurRad="38100" dist="38100" dir="2700000" algn="tl">
                  <a:srgbClr val="000000"/>
                </a:outerShdw>
              </a:effectLst>
              <a:latin typeface="+mn-ea"/>
              <a:cs typeface="HY헤드라인M"/>
            </a:endParaRPr>
          </a:p>
        </p:txBody>
      </p:sp>
      <p:sp>
        <p:nvSpPr>
          <p:cNvPr id="63" name="Rectangle 53"/>
          <p:cNvSpPr>
            <a:spLocks noChangeArrowheads="1"/>
          </p:cNvSpPr>
          <p:nvPr/>
        </p:nvSpPr>
        <p:spPr bwMode="auto">
          <a:xfrm>
            <a:off x="3000365" y="2214554"/>
            <a:ext cx="1285884" cy="500066"/>
          </a:xfrm>
          <a:prstGeom prst="rect">
            <a:avLst/>
          </a:prstGeom>
          <a:noFill/>
          <a:ln w="9525">
            <a:noFill/>
            <a:miter lim="800000"/>
            <a:headEnd/>
            <a:tailEnd/>
          </a:ln>
          <a:effectLst/>
        </p:spPr>
        <p:txBody>
          <a:bodyPr wrap="none" anchor="ctr"/>
          <a:lstStyle/>
          <a:p>
            <a:r>
              <a:rPr lang="zh-CN" altLang="en-US" sz="1600" dirty="0" smtClean="0">
                <a:solidFill>
                  <a:srgbClr val="003366"/>
                </a:solidFill>
                <a:latin typeface="+mn-ea"/>
                <a:cs typeface="HY견고딕"/>
              </a:rPr>
              <a:t>研究目的</a:t>
            </a:r>
            <a:endParaRPr lang="ko-KR" altLang="en-US" sz="1600" dirty="0">
              <a:solidFill>
                <a:srgbClr val="003366"/>
              </a:solidFill>
              <a:latin typeface="+mn-ea"/>
              <a:cs typeface="HY견고딕"/>
            </a:endParaRPr>
          </a:p>
        </p:txBody>
      </p:sp>
      <p:sp>
        <p:nvSpPr>
          <p:cNvPr id="64" name="Rectangle 54"/>
          <p:cNvSpPr>
            <a:spLocks noChangeArrowheads="1"/>
          </p:cNvSpPr>
          <p:nvPr/>
        </p:nvSpPr>
        <p:spPr bwMode="auto">
          <a:xfrm>
            <a:off x="3000365" y="3671879"/>
            <a:ext cx="1214446" cy="542939"/>
          </a:xfrm>
          <a:prstGeom prst="rect">
            <a:avLst/>
          </a:prstGeom>
          <a:noFill/>
          <a:ln w="9525">
            <a:noFill/>
            <a:miter lim="800000"/>
            <a:headEnd/>
            <a:tailEnd/>
          </a:ln>
          <a:effectLst/>
        </p:spPr>
        <p:txBody>
          <a:bodyPr wrap="none" anchor="ctr"/>
          <a:lstStyle/>
          <a:p>
            <a:r>
              <a:rPr lang="zh-CN" altLang="en-US" sz="1600" dirty="0" smtClean="0">
                <a:solidFill>
                  <a:srgbClr val="003366"/>
                </a:solidFill>
                <a:latin typeface="+mn-ea"/>
                <a:cs typeface="HY견고딕"/>
              </a:rPr>
              <a:t>研究方案</a:t>
            </a:r>
            <a:endParaRPr lang="ko-KR" altLang="en-US" sz="1600" dirty="0">
              <a:solidFill>
                <a:srgbClr val="003366"/>
              </a:solidFill>
              <a:latin typeface="+mn-ea"/>
              <a:cs typeface="HY견고딕"/>
            </a:endParaRPr>
          </a:p>
        </p:txBody>
      </p:sp>
      <p:sp>
        <p:nvSpPr>
          <p:cNvPr id="65" name="Rectangle 55"/>
          <p:cNvSpPr>
            <a:spLocks noChangeArrowheads="1"/>
          </p:cNvSpPr>
          <p:nvPr/>
        </p:nvSpPr>
        <p:spPr bwMode="auto">
          <a:xfrm>
            <a:off x="3000365" y="4437054"/>
            <a:ext cx="1500197" cy="492144"/>
          </a:xfrm>
          <a:prstGeom prst="rect">
            <a:avLst/>
          </a:prstGeom>
          <a:noFill/>
          <a:ln w="9525">
            <a:noFill/>
            <a:miter lim="800000"/>
            <a:headEnd/>
            <a:tailEnd/>
          </a:ln>
          <a:effectLst/>
        </p:spPr>
        <p:txBody>
          <a:bodyPr wrap="none" anchor="ctr"/>
          <a:lstStyle/>
          <a:p>
            <a:r>
              <a:rPr lang="zh-CN" altLang="en-US" sz="1600" dirty="0" smtClean="0">
                <a:solidFill>
                  <a:srgbClr val="003366"/>
                </a:solidFill>
                <a:latin typeface="+mn-ea"/>
                <a:cs typeface="HY견고딕"/>
              </a:rPr>
              <a:t>研究基础</a:t>
            </a:r>
            <a:endParaRPr lang="en-US" altLang="ko-KR" sz="1600" dirty="0">
              <a:solidFill>
                <a:srgbClr val="003366"/>
              </a:solidFill>
              <a:latin typeface="+mn-ea"/>
              <a:cs typeface="HY견고딕"/>
            </a:endParaRPr>
          </a:p>
        </p:txBody>
      </p:sp>
      <p:sp>
        <p:nvSpPr>
          <p:cNvPr id="66" name="Rectangle 56"/>
          <p:cNvSpPr>
            <a:spLocks noChangeArrowheads="1"/>
          </p:cNvSpPr>
          <p:nvPr/>
        </p:nvSpPr>
        <p:spPr bwMode="auto">
          <a:xfrm>
            <a:off x="3000364" y="2938454"/>
            <a:ext cx="2071702" cy="490546"/>
          </a:xfrm>
          <a:prstGeom prst="rect">
            <a:avLst/>
          </a:prstGeom>
          <a:noFill/>
          <a:ln w="9525">
            <a:noFill/>
            <a:miter lim="800000"/>
            <a:headEnd/>
            <a:tailEnd/>
          </a:ln>
          <a:effectLst/>
        </p:spPr>
        <p:txBody>
          <a:bodyPr wrap="none" anchor="ctr"/>
          <a:lstStyle/>
          <a:p>
            <a:r>
              <a:rPr lang="zh-CN" altLang="en-US" sz="1600" dirty="0" smtClean="0">
                <a:solidFill>
                  <a:srgbClr val="003366"/>
                </a:solidFill>
                <a:latin typeface="+mn-ea"/>
                <a:cs typeface="HY견고딕"/>
              </a:rPr>
              <a:t>研究意义和理论依据</a:t>
            </a:r>
            <a:endParaRPr lang="ko-KR" altLang="en-US" sz="1600" dirty="0">
              <a:solidFill>
                <a:srgbClr val="003366"/>
              </a:solidFill>
              <a:latin typeface="+mn-ea"/>
              <a:cs typeface="HY견고딕"/>
            </a:endParaRPr>
          </a:p>
        </p:txBody>
      </p:sp>
      <p:sp>
        <p:nvSpPr>
          <p:cNvPr id="67" name="Rectangle 57"/>
          <p:cNvSpPr>
            <a:spLocks noChangeArrowheads="1"/>
          </p:cNvSpPr>
          <p:nvPr/>
        </p:nvSpPr>
        <p:spPr bwMode="auto">
          <a:xfrm>
            <a:off x="3000365" y="5191116"/>
            <a:ext cx="2000264" cy="523900"/>
          </a:xfrm>
          <a:prstGeom prst="rect">
            <a:avLst/>
          </a:prstGeom>
          <a:noFill/>
          <a:ln w="9525">
            <a:noFill/>
            <a:miter lim="800000"/>
            <a:headEnd/>
            <a:tailEnd/>
          </a:ln>
          <a:effectLst/>
        </p:spPr>
        <p:txBody>
          <a:bodyPr wrap="none" anchor="ctr"/>
          <a:lstStyle/>
          <a:p>
            <a:r>
              <a:rPr lang="zh-CN" altLang="en-US" sz="1600" dirty="0" smtClean="0">
                <a:solidFill>
                  <a:srgbClr val="003366"/>
                </a:solidFill>
                <a:latin typeface="+mn-ea"/>
                <a:cs typeface="HY견고딕"/>
              </a:rPr>
              <a:t>水平</a:t>
            </a:r>
            <a:r>
              <a:rPr lang="en-US" altLang="zh-CN" sz="1600" dirty="0" smtClean="0">
                <a:solidFill>
                  <a:srgbClr val="003366"/>
                </a:solidFill>
                <a:latin typeface="+mn-ea"/>
                <a:cs typeface="HY견고딕"/>
              </a:rPr>
              <a:t>+</a:t>
            </a:r>
            <a:r>
              <a:rPr lang="zh-CN" altLang="en-US" sz="1600" dirty="0" smtClean="0">
                <a:solidFill>
                  <a:srgbClr val="003366"/>
                </a:solidFill>
                <a:latin typeface="+mn-ea"/>
                <a:cs typeface="HY견고딕"/>
              </a:rPr>
              <a:t>技巧</a:t>
            </a:r>
            <a:endParaRPr lang="ko-KR" altLang="en-US" sz="1600" dirty="0">
              <a:solidFill>
                <a:srgbClr val="003366"/>
              </a:solidFill>
              <a:latin typeface="+mn-ea"/>
              <a:cs typeface="HY견고딕"/>
            </a:endParaRPr>
          </a:p>
        </p:txBody>
      </p:sp>
      <p:sp>
        <p:nvSpPr>
          <p:cNvPr id="73" name="AutoShape 314"/>
          <p:cNvSpPr>
            <a:spLocks noChangeArrowheads="1"/>
          </p:cNvSpPr>
          <p:nvPr/>
        </p:nvSpPr>
        <p:spPr bwMode="auto">
          <a:xfrm flipH="1">
            <a:off x="5357818" y="5000636"/>
            <a:ext cx="1116013" cy="252412"/>
          </a:xfrm>
          <a:prstGeom prst="leftArrow">
            <a:avLst>
              <a:gd name="adj1" fmla="val 49556"/>
              <a:gd name="adj2" fmla="val 182852"/>
            </a:avLst>
          </a:prstGeom>
          <a:gradFill rotWithShape="0">
            <a:gsLst>
              <a:gs pos="0">
                <a:schemeClr val="bg1"/>
              </a:gs>
              <a:gs pos="100000">
                <a:schemeClr val="bg1">
                  <a:gamma/>
                  <a:shade val="46275"/>
                  <a:invGamma/>
                </a:schemeClr>
              </a:gs>
            </a:gsLst>
            <a:lin ang="0" scaled="1"/>
          </a:gradFill>
          <a:ln w="12700" algn="ctr">
            <a:noFill/>
            <a:miter lim="800000"/>
            <a:headEnd/>
            <a:tailEnd/>
          </a:ln>
          <a:effectLst/>
          <a:scene3d>
            <a:camera prst="legacyPerspectiveBottomLeft">
              <a:rot lat="20099999" lon="0" rev="0"/>
            </a:camera>
            <a:lightRig rig="legacyFlat3" dir="b"/>
          </a:scene3d>
          <a:sp3d extrusionH="23800" prstMaterial="legacyMatte">
            <a:bevelT w="13500" h="13500" prst="angle"/>
            <a:bevelB w="13500" h="13500" prst="angle"/>
            <a:extrusionClr>
              <a:schemeClr val="bg1"/>
            </a:extrusionClr>
          </a:sp3d>
        </p:spPr>
        <p:txBody>
          <a:bodyPr wrap="none" lIns="87313" tIns="44450" rIns="87313" bIns="44450" anchor="ctr">
            <a:flatTx/>
          </a:bodyPr>
          <a:lstStyle/>
          <a:p>
            <a:pPr>
              <a:defRPr/>
            </a:pPr>
            <a:endParaRPr lang="zh-CN" altLang="en-US">
              <a:latin typeface="+mn-ea"/>
            </a:endParaRPr>
          </a:p>
        </p:txBody>
      </p:sp>
      <p:sp>
        <p:nvSpPr>
          <p:cNvPr id="75" name="AutoShape 320"/>
          <p:cNvSpPr>
            <a:spLocks noChangeArrowheads="1"/>
          </p:cNvSpPr>
          <p:nvPr/>
        </p:nvSpPr>
        <p:spPr bwMode="auto">
          <a:xfrm flipH="1">
            <a:off x="5357818" y="3857628"/>
            <a:ext cx="1042988" cy="252412"/>
          </a:xfrm>
          <a:prstGeom prst="leftArrow">
            <a:avLst>
              <a:gd name="adj1" fmla="val 49556"/>
              <a:gd name="adj2" fmla="val 170888"/>
            </a:avLst>
          </a:prstGeom>
          <a:gradFill rotWithShape="0">
            <a:gsLst>
              <a:gs pos="0">
                <a:schemeClr val="bg1"/>
              </a:gs>
              <a:gs pos="100000">
                <a:schemeClr val="bg1">
                  <a:gamma/>
                  <a:shade val="46275"/>
                  <a:invGamma/>
                </a:schemeClr>
              </a:gs>
            </a:gsLst>
            <a:lin ang="0" scaled="1"/>
          </a:gradFill>
          <a:ln w="12700" algn="ctr">
            <a:noFill/>
            <a:miter lim="800000"/>
            <a:headEnd/>
            <a:tailEnd/>
          </a:ln>
          <a:effectLst/>
          <a:scene3d>
            <a:camera prst="legacyPerspectiveBottomLeft">
              <a:rot lat="20099999" lon="0" rev="0"/>
            </a:camera>
            <a:lightRig rig="legacyFlat3" dir="b"/>
          </a:scene3d>
          <a:sp3d extrusionH="23800" prstMaterial="legacyMatte">
            <a:bevelT w="13500" h="13500" prst="angle"/>
            <a:bevelB w="13500" h="13500" prst="angle"/>
            <a:extrusionClr>
              <a:schemeClr val="bg1"/>
            </a:extrusionClr>
          </a:sp3d>
        </p:spPr>
        <p:txBody>
          <a:bodyPr wrap="none" lIns="87313" tIns="44450" rIns="87313" bIns="44450" anchor="ctr">
            <a:flatTx/>
          </a:bodyPr>
          <a:lstStyle/>
          <a:p>
            <a:pPr>
              <a:defRPr/>
            </a:pPr>
            <a:endParaRPr lang="zh-CN" altLang="en-US">
              <a:latin typeface="+mn-ea"/>
            </a:endParaRPr>
          </a:p>
        </p:txBody>
      </p:sp>
      <p:sp>
        <p:nvSpPr>
          <p:cNvPr id="76" name="AutoShape 323"/>
          <p:cNvSpPr>
            <a:spLocks noChangeArrowheads="1"/>
          </p:cNvSpPr>
          <p:nvPr/>
        </p:nvSpPr>
        <p:spPr bwMode="auto">
          <a:xfrm flipH="1">
            <a:off x="5357818" y="2714620"/>
            <a:ext cx="1042988" cy="252413"/>
          </a:xfrm>
          <a:prstGeom prst="leftArrow">
            <a:avLst>
              <a:gd name="adj1" fmla="val 49556"/>
              <a:gd name="adj2" fmla="val 170888"/>
            </a:avLst>
          </a:prstGeom>
          <a:gradFill rotWithShape="0">
            <a:gsLst>
              <a:gs pos="0">
                <a:schemeClr val="bg1"/>
              </a:gs>
              <a:gs pos="100000">
                <a:schemeClr val="bg1">
                  <a:gamma/>
                  <a:shade val="46275"/>
                  <a:invGamma/>
                </a:schemeClr>
              </a:gs>
            </a:gsLst>
            <a:lin ang="0" scaled="1"/>
          </a:gradFill>
          <a:ln w="12700" algn="ctr">
            <a:noFill/>
            <a:miter lim="800000"/>
            <a:headEnd/>
            <a:tailEnd/>
          </a:ln>
          <a:effectLst/>
          <a:scene3d>
            <a:camera prst="legacyPerspectiveBottomLeft">
              <a:rot lat="20099999" lon="0" rev="0"/>
            </a:camera>
            <a:lightRig rig="legacyFlat3" dir="b"/>
          </a:scene3d>
          <a:sp3d extrusionH="23800" prstMaterial="legacyMatte">
            <a:bevelT w="13500" h="13500" prst="angle"/>
            <a:bevelB w="13500" h="13500" prst="angle"/>
            <a:extrusionClr>
              <a:schemeClr val="bg1"/>
            </a:extrusionClr>
          </a:sp3d>
        </p:spPr>
        <p:txBody>
          <a:bodyPr wrap="none" lIns="87313" tIns="44450" rIns="87313" bIns="44450" anchor="ctr">
            <a:flatTx/>
          </a:bodyPr>
          <a:lstStyle/>
          <a:p>
            <a:pPr>
              <a:defRPr/>
            </a:pPr>
            <a:endParaRPr lang="zh-CN" altLang="en-US">
              <a:latin typeface="+mn-ea"/>
            </a:endParaRPr>
          </a:p>
        </p:txBody>
      </p:sp>
      <p:sp>
        <p:nvSpPr>
          <p:cNvPr id="77" name="TextBox 76"/>
          <p:cNvSpPr txBox="1"/>
          <p:nvPr/>
        </p:nvSpPr>
        <p:spPr>
          <a:xfrm>
            <a:off x="6500826" y="2643182"/>
            <a:ext cx="1785950" cy="369332"/>
          </a:xfrm>
          <a:prstGeom prst="rect">
            <a:avLst/>
          </a:prstGeom>
          <a:noFill/>
        </p:spPr>
        <p:txBody>
          <a:bodyPr wrap="square" rtlCol="0">
            <a:spAutoFit/>
          </a:bodyPr>
          <a:lstStyle/>
          <a:p>
            <a:r>
              <a:rPr lang="en-US" altLang="zh-CN" b="1" dirty="0" smtClean="0"/>
              <a:t>1.1 </a:t>
            </a:r>
            <a:r>
              <a:rPr lang="zh-CN" altLang="en-US" b="1" dirty="0" smtClean="0"/>
              <a:t>需求的来源</a:t>
            </a:r>
            <a:endParaRPr lang="zh-CN" altLang="en-US" b="1" dirty="0"/>
          </a:p>
        </p:txBody>
      </p:sp>
      <p:sp>
        <p:nvSpPr>
          <p:cNvPr id="78" name="TextBox 77"/>
          <p:cNvSpPr txBox="1"/>
          <p:nvPr/>
        </p:nvSpPr>
        <p:spPr>
          <a:xfrm>
            <a:off x="6500826" y="3786190"/>
            <a:ext cx="2071702" cy="369332"/>
          </a:xfrm>
          <a:prstGeom prst="rect">
            <a:avLst/>
          </a:prstGeom>
          <a:noFill/>
        </p:spPr>
        <p:txBody>
          <a:bodyPr wrap="square" rtlCol="0">
            <a:spAutoFit/>
          </a:bodyPr>
          <a:lstStyle/>
          <a:p>
            <a:r>
              <a:rPr lang="en-US" altLang="zh-CN" b="1" dirty="0" smtClean="0"/>
              <a:t>1.2 </a:t>
            </a:r>
            <a:r>
              <a:rPr lang="zh-CN" altLang="en-US" b="1" dirty="0" smtClean="0"/>
              <a:t>如何解读需求</a:t>
            </a:r>
            <a:endParaRPr lang="zh-CN" altLang="en-US" b="1" dirty="0"/>
          </a:p>
        </p:txBody>
      </p:sp>
      <p:sp>
        <p:nvSpPr>
          <p:cNvPr id="79" name="TextBox 78"/>
          <p:cNvSpPr txBox="1"/>
          <p:nvPr/>
        </p:nvSpPr>
        <p:spPr>
          <a:xfrm>
            <a:off x="6500826" y="4929198"/>
            <a:ext cx="2357454" cy="369332"/>
          </a:xfrm>
          <a:prstGeom prst="rect">
            <a:avLst/>
          </a:prstGeom>
          <a:noFill/>
        </p:spPr>
        <p:txBody>
          <a:bodyPr wrap="square" rtlCol="0">
            <a:spAutoFit/>
          </a:bodyPr>
          <a:lstStyle/>
          <a:p>
            <a:r>
              <a:rPr lang="en-US" altLang="zh-CN" b="1" dirty="0" smtClean="0"/>
              <a:t>1.3</a:t>
            </a:r>
            <a:r>
              <a:rPr lang="zh-CN" altLang="en-US" b="1" dirty="0" smtClean="0"/>
              <a:t>输出：项目建议书</a:t>
            </a:r>
            <a:endParaRPr lang="zh-CN" alt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标题 10"/>
          <p:cNvSpPr>
            <a:spLocks noGrp="1"/>
          </p:cNvSpPr>
          <p:nvPr>
            <p:ph type="title"/>
          </p:nvPr>
        </p:nvSpPr>
        <p:spPr>
          <a:xfrm>
            <a:off x="214282" y="785794"/>
            <a:ext cx="8229600" cy="500066"/>
          </a:xfrm>
        </p:spPr>
        <p:txBody>
          <a:bodyPr/>
          <a:lstStyle/>
          <a:p>
            <a:r>
              <a:rPr lang="zh-CN" altLang="en-US" sz="2400" dirty="0" smtClean="0"/>
              <a:t>第一阶段：启动过程</a:t>
            </a:r>
            <a:r>
              <a:rPr lang="en-US" altLang="zh-CN" sz="2400" dirty="0" smtClean="0"/>
              <a:t>——</a:t>
            </a:r>
            <a:r>
              <a:rPr lang="zh-CN" altLang="en-US" sz="2400" dirty="0" smtClean="0"/>
              <a:t>如何成功地申请项目立项</a:t>
            </a:r>
            <a:endParaRPr lang="zh-CN" altLang="en-US" sz="2400" dirty="0"/>
          </a:p>
        </p:txBody>
      </p:sp>
      <p:sp>
        <p:nvSpPr>
          <p:cNvPr id="77" name="TextBox 76"/>
          <p:cNvSpPr txBox="1"/>
          <p:nvPr/>
        </p:nvSpPr>
        <p:spPr>
          <a:xfrm>
            <a:off x="1214414" y="1714488"/>
            <a:ext cx="1785950" cy="369332"/>
          </a:xfrm>
          <a:prstGeom prst="rect">
            <a:avLst/>
          </a:prstGeom>
          <a:noFill/>
        </p:spPr>
        <p:txBody>
          <a:bodyPr wrap="square" rtlCol="0">
            <a:spAutoFit/>
          </a:bodyPr>
          <a:lstStyle/>
          <a:p>
            <a:r>
              <a:rPr lang="en-US" altLang="zh-CN" b="1" dirty="0" smtClean="0"/>
              <a:t>1.1 </a:t>
            </a:r>
            <a:r>
              <a:rPr lang="zh-CN" altLang="en-US" b="1" dirty="0" smtClean="0"/>
              <a:t>需求的来源</a:t>
            </a:r>
            <a:endParaRPr lang="zh-CN" altLang="en-US" b="1" dirty="0"/>
          </a:p>
        </p:txBody>
      </p:sp>
      <p:sp>
        <p:nvSpPr>
          <p:cNvPr id="132" name="Rectangle 33"/>
          <p:cNvSpPr>
            <a:spLocks noChangeArrowheads="1"/>
          </p:cNvSpPr>
          <p:nvPr/>
        </p:nvSpPr>
        <p:spPr bwMode="auto">
          <a:xfrm>
            <a:off x="274621" y="4392622"/>
            <a:ext cx="1290589" cy="1358886"/>
          </a:xfrm>
          <a:prstGeom prst="rect">
            <a:avLst/>
          </a:prstGeom>
          <a:gradFill rotWithShape="0">
            <a:gsLst>
              <a:gs pos="0">
                <a:srgbClr val="99FF33"/>
              </a:gs>
              <a:gs pos="100000">
                <a:srgbClr val="99FF33">
                  <a:gamma/>
                  <a:shade val="46275"/>
                  <a:invGamma/>
                </a:srgbClr>
              </a:gs>
            </a:gsLst>
            <a:lin ang="2700000" scaled="1"/>
          </a:gradFill>
          <a:ln w="9525">
            <a:noFill/>
            <a:miter lim="800000"/>
            <a:headEnd/>
            <a:tailEnd/>
          </a:ln>
          <a:effectLst/>
          <a:scene3d>
            <a:camera prst="legacyObliqueTopRight"/>
            <a:lightRig rig="legacyFlat3" dir="b"/>
          </a:scene3d>
          <a:sp3d extrusionH="608000" prstMaterial="legacyMatte">
            <a:bevelT w="13500" h="13500" prst="angle"/>
            <a:bevelB w="13500" h="13500" prst="angle"/>
            <a:extrusionClr>
              <a:srgbClr val="99FF33"/>
            </a:extrusionClr>
          </a:sp3d>
        </p:spPr>
        <p:txBody>
          <a:bodyPr wrap="none" anchor="ctr">
            <a:flatTx/>
          </a:bodyPr>
          <a:lstStyle/>
          <a:p>
            <a:pPr algn="ctr"/>
            <a:endParaRPr lang="zh-CN" altLang="zh-CN" sz="1400" b="1">
              <a:latin typeface="HY견고딕"/>
              <a:ea typeface="HY견고딕"/>
              <a:cs typeface="HY견고딕"/>
            </a:endParaRPr>
          </a:p>
        </p:txBody>
      </p:sp>
      <p:sp>
        <p:nvSpPr>
          <p:cNvPr id="133" name="Rectangle 34"/>
          <p:cNvSpPr>
            <a:spLocks noChangeArrowheads="1"/>
          </p:cNvSpPr>
          <p:nvPr/>
        </p:nvSpPr>
        <p:spPr bwMode="auto">
          <a:xfrm>
            <a:off x="1952608" y="4396468"/>
            <a:ext cx="1298241" cy="1369327"/>
          </a:xfrm>
          <a:prstGeom prst="rect">
            <a:avLst/>
          </a:prstGeom>
          <a:gradFill rotWithShape="0">
            <a:gsLst>
              <a:gs pos="0">
                <a:srgbClr val="EDE8E7"/>
              </a:gs>
              <a:gs pos="100000">
                <a:srgbClr val="EDE8E7">
                  <a:gamma/>
                  <a:shade val="66275"/>
                  <a:invGamma/>
                </a:srgbClr>
              </a:gs>
            </a:gsLst>
            <a:lin ang="2700000" scaled="1"/>
          </a:gradFill>
          <a:ln w="12700">
            <a:noFill/>
            <a:miter lim="800000"/>
            <a:headEnd/>
            <a:tailEnd/>
          </a:ln>
          <a:effectLst/>
          <a:scene3d>
            <a:camera prst="legacyObliqueTopRight"/>
            <a:lightRig rig="legacyFlat3" dir="b"/>
          </a:scene3d>
          <a:sp3d extrusionH="608000" prstMaterial="legacyMatte">
            <a:bevelT w="13500" h="13500" prst="angle"/>
            <a:bevelB w="13500" h="13500" prst="angle"/>
            <a:extrusionClr>
              <a:srgbClr val="EDE8E7"/>
            </a:extrusionClr>
          </a:sp3d>
        </p:spPr>
        <p:txBody>
          <a:bodyPr wrap="none" lIns="99745" tIns="49873" rIns="99745" bIns="49873" anchor="ctr">
            <a:flatTx/>
          </a:bodyPr>
          <a:lstStyle/>
          <a:p>
            <a:pPr algn="ctr"/>
            <a:endParaRPr lang="zh-CN" altLang="zh-CN" sz="1400" b="1">
              <a:latin typeface="HY견고딕"/>
              <a:ea typeface="HY견고딕"/>
              <a:cs typeface="HY견고딕"/>
            </a:endParaRPr>
          </a:p>
        </p:txBody>
      </p:sp>
      <p:sp>
        <p:nvSpPr>
          <p:cNvPr id="134" name="Rectangle 35"/>
          <p:cNvSpPr>
            <a:spLocks noChangeArrowheads="1"/>
          </p:cNvSpPr>
          <p:nvPr/>
        </p:nvSpPr>
        <p:spPr bwMode="auto">
          <a:xfrm>
            <a:off x="274622" y="2876847"/>
            <a:ext cx="1293140" cy="1363361"/>
          </a:xfrm>
          <a:prstGeom prst="rect">
            <a:avLst/>
          </a:prstGeom>
          <a:gradFill rotWithShape="0">
            <a:gsLst>
              <a:gs pos="0">
                <a:srgbClr val="EDE8E7"/>
              </a:gs>
              <a:gs pos="100000">
                <a:srgbClr val="EDE8E7">
                  <a:gamma/>
                  <a:shade val="66275"/>
                  <a:invGamma/>
                </a:srgbClr>
              </a:gs>
            </a:gsLst>
            <a:lin ang="2700000" scaled="1"/>
          </a:gradFill>
          <a:ln w="12700">
            <a:noFill/>
            <a:miter lim="800000"/>
            <a:headEnd/>
            <a:tailEnd/>
          </a:ln>
          <a:effectLst/>
          <a:scene3d>
            <a:camera prst="legacyObliqueTopRight"/>
            <a:lightRig rig="legacyFlat3" dir="b"/>
          </a:scene3d>
          <a:sp3d extrusionH="608000" prstMaterial="legacyMatte">
            <a:bevelT w="13500" h="13500" prst="angle"/>
            <a:bevelB w="13500" h="13500" prst="angle"/>
            <a:extrusionClr>
              <a:srgbClr val="EDE8E7"/>
            </a:extrusionClr>
          </a:sp3d>
        </p:spPr>
        <p:txBody>
          <a:bodyPr wrap="none" lIns="99745" tIns="49873" rIns="99745" bIns="49873" anchor="ctr">
            <a:flatTx/>
          </a:bodyPr>
          <a:lstStyle/>
          <a:p>
            <a:pPr algn="ctr"/>
            <a:endParaRPr lang="zh-CN" altLang="zh-CN" sz="1400" b="1">
              <a:latin typeface="HY견고딕"/>
              <a:ea typeface="HY견고딕"/>
              <a:cs typeface="HY견고딕"/>
            </a:endParaRPr>
          </a:p>
        </p:txBody>
      </p:sp>
      <p:sp>
        <p:nvSpPr>
          <p:cNvPr id="135" name="Rectangle 36"/>
          <p:cNvSpPr>
            <a:spLocks noChangeArrowheads="1"/>
          </p:cNvSpPr>
          <p:nvPr/>
        </p:nvSpPr>
        <p:spPr bwMode="auto">
          <a:xfrm>
            <a:off x="1952608" y="2873864"/>
            <a:ext cx="1298241" cy="1366344"/>
          </a:xfrm>
          <a:prstGeom prst="rect">
            <a:avLst/>
          </a:prstGeom>
          <a:gradFill rotWithShape="0">
            <a:gsLst>
              <a:gs pos="0">
                <a:srgbClr val="FFCC00"/>
              </a:gs>
              <a:gs pos="100000">
                <a:srgbClr val="FFCC00">
                  <a:gamma/>
                  <a:shade val="46275"/>
                  <a:invGamma/>
                </a:srgbClr>
              </a:gs>
            </a:gsLst>
            <a:lin ang="2700000" scaled="1"/>
          </a:gradFill>
          <a:ln w="9525">
            <a:noFill/>
            <a:miter lim="800000"/>
            <a:headEnd/>
            <a:tailEnd/>
          </a:ln>
          <a:effectLst/>
          <a:scene3d>
            <a:camera prst="legacyObliqueTopRight"/>
            <a:lightRig rig="legacyFlat3" dir="b"/>
          </a:scene3d>
          <a:sp3d extrusionH="608000" prstMaterial="legacyMatte">
            <a:bevelT w="13500" h="13500" prst="angle"/>
            <a:bevelB w="13500" h="13500" prst="angle"/>
            <a:extrusionClr>
              <a:srgbClr val="FFCC00"/>
            </a:extrusionClr>
          </a:sp3d>
        </p:spPr>
        <p:txBody>
          <a:bodyPr wrap="none" anchor="ctr">
            <a:flatTx/>
          </a:bodyPr>
          <a:lstStyle/>
          <a:p>
            <a:pPr algn="ctr"/>
            <a:endParaRPr lang="zh-CN" altLang="zh-CN" sz="1400" b="1">
              <a:latin typeface="HY견고딕"/>
              <a:ea typeface="HY견고딕"/>
              <a:cs typeface="HY견고딕"/>
            </a:endParaRPr>
          </a:p>
        </p:txBody>
      </p:sp>
      <p:sp>
        <p:nvSpPr>
          <p:cNvPr id="136" name="Freeform 37"/>
          <p:cNvSpPr>
            <a:spLocks/>
          </p:cNvSpPr>
          <p:nvPr/>
        </p:nvSpPr>
        <p:spPr bwMode="auto">
          <a:xfrm flipV="1">
            <a:off x="292083" y="4374782"/>
            <a:ext cx="1291865" cy="1525950"/>
          </a:xfrm>
          <a:custGeom>
            <a:avLst/>
            <a:gdLst/>
            <a:ahLst/>
            <a:cxnLst>
              <a:cxn ang="0">
                <a:pos x="720" y="1278"/>
              </a:cxn>
              <a:cxn ang="0">
                <a:pos x="0" y="1278"/>
              </a:cxn>
              <a:cxn ang="0">
                <a:pos x="0" y="0"/>
              </a:cxn>
              <a:cxn ang="0">
                <a:pos x="1266" y="0"/>
              </a:cxn>
              <a:cxn ang="0">
                <a:pos x="1266" y="720"/>
              </a:cxn>
              <a:cxn ang="0">
                <a:pos x="720" y="1278"/>
              </a:cxn>
            </a:cxnLst>
            <a:rect l="0" t="0" r="r" b="b"/>
            <a:pathLst>
              <a:path w="1266" h="1278">
                <a:moveTo>
                  <a:pt x="720" y="1278"/>
                </a:moveTo>
                <a:lnTo>
                  <a:pt x="0" y="1278"/>
                </a:lnTo>
                <a:lnTo>
                  <a:pt x="0" y="0"/>
                </a:lnTo>
                <a:lnTo>
                  <a:pt x="1266" y="0"/>
                </a:lnTo>
                <a:lnTo>
                  <a:pt x="1266" y="720"/>
                </a:lnTo>
                <a:lnTo>
                  <a:pt x="720" y="1278"/>
                </a:lnTo>
                <a:close/>
              </a:path>
            </a:pathLst>
          </a:custGeom>
          <a:noFill/>
          <a:ln w="19050" cmpd="sng">
            <a:noFill/>
            <a:round/>
            <a:headEnd/>
            <a:tailEnd/>
          </a:ln>
          <a:effectLst/>
        </p:spPr>
        <p:txBody>
          <a:bodyPr wrap="none" anchor="ctr"/>
          <a:lstStyle/>
          <a:p>
            <a:endParaRPr lang="zh-CN" altLang="en-US"/>
          </a:p>
        </p:txBody>
      </p:sp>
      <p:sp>
        <p:nvSpPr>
          <p:cNvPr id="137" name="Oval 38"/>
          <p:cNvSpPr>
            <a:spLocks noChangeArrowheads="1"/>
          </p:cNvSpPr>
          <p:nvPr/>
        </p:nvSpPr>
        <p:spPr bwMode="auto">
          <a:xfrm>
            <a:off x="1493821" y="3825061"/>
            <a:ext cx="812357" cy="975534"/>
          </a:xfrm>
          <a:prstGeom prst="ellipse">
            <a:avLst/>
          </a:prstGeom>
          <a:solidFill>
            <a:srgbClr val="FFFFFF"/>
          </a:solidFill>
          <a:ln w="9525">
            <a:noFill/>
            <a:round/>
            <a:headEnd/>
            <a:tailEnd/>
          </a:ln>
          <a:effectLst/>
        </p:spPr>
        <p:txBody>
          <a:bodyPr wrap="none" anchor="ctr"/>
          <a:lstStyle/>
          <a:p>
            <a:endParaRPr lang="zh-CN" altLang="en-US"/>
          </a:p>
        </p:txBody>
      </p:sp>
      <p:sp>
        <p:nvSpPr>
          <p:cNvPr id="138" name="Freeform 39"/>
          <p:cNvSpPr>
            <a:spLocks/>
          </p:cNvSpPr>
          <p:nvPr/>
        </p:nvSpPr>
        <p:spPr bwMode="auto">
          <a:xfrm>
            <a:off x="214282" y="2500306"/>
            <a:ext cx="1381134" cy="1630364"/>
          </a:xfrm>
          <a:custGeom>
            <a:avLst/>
            <a:gdLst/>
            <a:ahLst/>
            <a:cxnLst>
              <a:cxn ang="0">
                <a:pos x="720" y="1278"/>
              </a:cxn>
              <a:cxn ang="0">
                <a:pos x="0" y="1278"/>
              </a:cxn>
              <a:cxn ang="0">
                <a:pos x="0" y="0"/>
              </a:cxn>
              <a:cxn ang="0">
                <a:pos x="1266" y="0"/>
              </a:cxn>
              <a:cxn ang="0">
                <a:pos x="1266" y="720"/>
              </a:cxn>
              <a:cxn ang="0">
                <a:pos x="720" y="1278"/>
              </a:cxn>
            </a:cxnLst>
            <a:rect l="0" t="0" r="r" b="b"/>
            <a:pathLst>
              <a:path w="1266" h="1278">
                <a:moveTo>
                  <a:pt x="720" y="1278"/>
                </a:moveTo>
                <a:lnTo>
                  <a:pt x="0" y="1278"/>
                </a:lnTo>
                <a:lnTo>
                  <a:pt x="0" y="0"/>
                </a:lnTo>
                <a:lnTo>
                  <a:pt x="1266" y="0"/>
                </a:lnTo>
                <a:lnTo>
                  <a:pt x="1266" y="720"/>
                </a:lnTo>
                <a:lnTo>
                  <a:pt x="720" y="1278"/>
                </a:lnTo>
                <a:close/>
              </a:path>
            </a:pathLst>
          </a:custGeom>
          <a:noFill/>
          <a:ln w="19050" cmpd="sng">
            <a:noFill/>
            <a:round/>
            <a:headEnd/>
            <a:tailEnd/>
          </a:ln>
          <a:effectLst/>
        </p:spPr>
        <p:txBody>
          <a:bodyPr wrap="none" anchor="ctr"/>
          <a:lstStyle/>
          <a:p>
            <a:endParaRPr lang="zh-CN" altLang="en-US"/>
          </a:p>
        </p:txBody>
      </p:sp>
      <p:sp>
        <p:nvSpPr>
          <p:cNvPr id="139" name="Freeform 40"/>
          <p:cNvSpPr>
            <a:spLocks/>
          </p:cNvSpPr>
          <p:nvPr/>
        </p:nvSpPr>
        <p:spPr bwMode="auto">
          <a:xfrm flipH="1">
            <a:off x="2000232" y="2500306"/>
            <a:ext cx="1381135" cy="1630364"/>
          </a:xfrm>
          <a:custGeom>
            <a:avLst/>
            <a:gdLst/>
            <a:ahLst/>
            <a:cxnLst>
              <a:cxn ang="0">
                <a:pos x="720" y="1278"/>
              </a:cxn>
              <a:cxn ang="0">
                <a:pos x="0" y="1278"/>
              </a:cxn>
              <a:cxn ang="0">
                <a:pos x="0" y="0"/>
              </a:cxn>
              <a:cxn ang="0">
                <a:pos x="1266" y="0"/>
              </a:cxn>
              <a:cxn ang="0">
                <a:pos x="1266" y="720"/>
              </a:cxn>
              <a:cxn ang="0">
                <a:pos x="720" y="1278"/>
              </a:cxn>
            </a:cxnLst>
            <a:rect l="0" t="0" r="r" b="b"/>
            <a:pathLst>
              <a:path w="1266" h="1278">
                <a:moveTo>
                  <a:pt x="720" y="1278"/>
                </a:moveTo>
                <a:lnTo>
                  <a:pt x="0" y="1278"/>
                </a:lnTo>
                <a:lnTo>
                  <a:pt x="0" y="0"/>
                </a:lnTo>
                <a:lnTo>
                  <a:pt x="1266" y="0"/>
                </a:lnTo>
                <a:lnTo>
                  <a:pt x="1266" y="720"/>
                </a:lnTo>
                <a:lnTo>
                  <a:pt x="720" y="1278"/>
                </a:lnTo>
                <a:close/>
              </a:path>
            </a:pathLst>
          </a:custGeom>
          <a:noFill/>
          <a:ln w="19050" cmpd="sng">
            <a:noFill/>
            <a:round/>
            <a:headEnd/>
            <a:tailEnd/>
          </a:ln>
          <a:effectLst/>
        </p:spPr>
        <p:txBody>
          <a:bodyPr wrap="none" anchor="ctr"/>
          <a:lstStyle/>
          <a:p>
            <a:endParaRPr lang="zh-CN" altLang="en-US"/>
          </a:p>
        </p:txBody>
      </p:sp>
      <p:sp>
        <p:nvSpPr>
          <p:cNvPr id="140" name="Freeform 41"/>
          <p:cNvSpPr>
            <a:spLocks/>
          </p:cNvSpPr>
          <p:nvPr/>
        </p:nvSpPr>
        <p:spPr bwMode="auto">
          <a:xfrm flipH="1" flipV="1">
            <a:off x="2000232" y="4324342"/>
            <a:ext cx="1381135" cy="1630365"/>
          </a:xfrm>
          <a:custGeom>
            <a:avLst/>
            <a:gdLst/>
            <a:ahLst/>
            <a:cxnLst>
              <a:cxn ang="0">
                <a:pos x="720" y="1278"/>
              </a:cxn>
              <a:cxn ang="0">
                <a:pos x="0" y="1278"/>
              </a:cxn>
              <a:cxn ang="0">
                <a:pos x="0" y="0"/>
              </a:cxn>
              <a:cxn ang="0">
                <a:pos x="1266" y="0"/>
              </a:cxn>
              <a:cxn ang="0">
                <a:pos x="1266" y="720"/>
              </a:cxn>
              <a:cxn ang="0">
                <a:pos x="720" y="1278"/>
              </a:cxn>
            </a:cxnLst>
            <a:rect l="0" t="0" r="r" b="b"/>
            <a:pathLst>
              <a:path w="1266" h="1278">
                <a:moveTo>
                  <a:pt x="720" y="1278"/>
                </a:moveTo>
                <a:lnTo>
                  <a:pt x="0" y="1278"/>
                </a:lnTo>
                <a:lnTo>
                  <a:pt x="0" y="0"/>
                </a:lnTo>
                <a:lnTo>
                  <a:pt x="1266" y="0"/>
                </a:lnTo>
                <a:lnTo>
                  <a:pt x="1266" y="720"/>
                </a:lnTo>
                <a:lnTo>
                  <a:pt x="720" y="1278"/>
                </a:lnTo>
                <a:close/>
              </a:path>
            </a:pathLst>
          </a:custGeom>
          <a:noFill/>
          <a:ln w="19050" cmpd="sng">
            <a:noFill/>
            <a:round/>
            <a:headEnd/>
            <a:tailEnd/>
          </a:ln>
          <a:effectLst/>
        </p:spPr>
        <p:txBody>
          <a:bodyPr wrap="none" anchor="ctr"/>
          <a:lstStyle/>
          <a:p>
            <a:endParaRPr lang="zh-CN" altLang="en-US"/>
          </a:p>
        </p:txBody>
      </p:sp>
      <p:sp>
        <p:nvSpPr>
          <p:cNvPr id="141" name="Text Box 44"/>
          <p:cNvSpPr txBox="1">
            <a:spLocks noChangeArrowheads="1"/>
          </p:cNvSpPr>
          <p:nvPr/>
        </p:nvSpPr>
        <p:spPr bwMode="auto">
          <a:xfrm>
            <a:off x="2097087" y="2865515"/>
            <a:ext cx="1090377" cy="369332"/>
          </a:xfrm>
          <a:prstGeom prst="rect">
            <a:avLst/>
          </a:prstGeom>
          <a:noFill/>
          <a:ln w="9525">
            <a:noFill/>
            <a:miter lim="800000"/>
            <a:headEnd/>
            <a:tailEnd/>
          </a:ln>
          <a:effectLst/>
        </p:spPr>
        <p:txBody>
          <a:bodyPr wrap="square">
            <a:spAutoFit/>
          </a:bodyPr>
          <a:lstStyle/>
          <a:p>
            <a:pPr algn="r"/>
            <a:r>
              <a:rPr lang="zh-CN" altLang="en-US" b="1" dirty="0" smtClean="0">
                <a:solidFill>
                  <a:srgbClr val="000000"/>
                </a:solidFill>
                <a:latin typeface="+mn-ea"/>
                <a:cs typeface="HY헤드라인M"/>
              </a:rPr>
              <a:t>指标</a:t>
            </a:r>
            <a:endParaRPr lang="en-US" altLang="ko-KR" sz="1050" b="1" dirty="0">
              <a:solidFill>
                <a:srgbClr val="000000"/>
              </a:solidFill>
              <a:latin typeface="+mn-ea"/>
              <a:cs typeface="HY헤드라인M"/>
            </a:endParaRPr>
          </a:p>
        </p:txBody>
      </p:sp>
      <p:sp>
        <p:nvSpPr>
          <p:cNvPr id="142" name="Text Box 45"/>
          <p:cNvSpPr txBox="1">
            <a:spLocks noChangeArrowheads="1"/>
          </p:cNvSpPr>
          <p:nvPr/>
        </p:nvSpPr>
        <p:spPr bwMode="auto">
          <a:xfrm>
            <a:off x="2068496" y="3214666"/>
            <a:ext cx="1249780" cy="978729"/>
          </a:xfrm>
          <a:prstGeom prst="rect">
            <a:avLst/>
          </a:prstGeom>
          <a:noFill/>
          <a:ln w="9525">
            <a:noFill/>
            <a:miter lim="800000"/>
            <a:headEnd/>
            <a:tailEnd/>
          </a:ln>
          <a:effectLst/>
        </p:spPr>
        <p:txBody>
          <a:bodyPr wrap="square">
            <a:spAutoFit/>
          </a:bodyPr>
          <a:lstStyle/>
          <a:p>
            <a:pPr>
              <a:lnSpc>
                <a:spcPct val="120000"/>
              </a:lnSpc>
              <a:buFontTx/>
              <a:buChar char="•"/>
            </a:pPr>
            <a:r>
              <a:rPr kumimoji="0" lang="zh-CN" altLang="en-US" sz="1600" dirty="0" smtClean="0">
                <a:solidFill>
                  <a:srgbClr val="000000"/>
                </a:solidFill>
                <a:latin typeface="+mn-ea"/>
              </a:rPr>
              <a:t>短期内指标改善压力的需求</a:t>
            </a:r>
            <a:endParaRPr kumimoji="0" lang="en-US" altLang="ko-KR" sz="1600" dirty="0">
              <a:solidFill>
                <a:srgbClr val="000000"/>
              </a:solidFill>
              <a:latin typeface="+mn-ea"/>
            </a:endParaRPr>
          </a:p>
        </p:txBody>
      </p:sp>
      <p:sp>
        <p:nvSpPr>
          <p:cNvPr id="143" name="Text Box 46"/>
          <p:cNvSpPr txBox="1">
            <a:spLocks noChangeArrowheads="1"/>
          </p:cNvSpPr>
          <p:nvPr/>
        </p:nvSpPr>
        <p:spPr bwMode="auto">
          <a:xfrm>
            <a:off x="353996" y="2900433"/>
            <a:ext cx="1386235" cy="369332"/>
          </a:xfrm>
          <a:prstGeom prst="rect">
            <a:avLst/>
          </a:prstGeom>
          <a:noFill/>
          <a:ln w="9525">
            <a:noFill/>
            <a:miter lim="800000"/>
            <a:headEnd/>
            <a:tailEnd/>
          </a:ln>
          <a:effectLst/>
        </p:spPr>
        <p:txBody>
          <a:bodyPr wrap="square">
            <a:spAutoFit/>
          </a:bodyPr>
          <a:lstStyle/>
          <a:p>
            <a:r>
              <a:rPr lang="zh-CN" altLang="en-US" b="1" dirty="0" smtClean="0">
                <a:solidFill>
                  <a:srgbClr val="000000"/>
                </a:solidFill>
                <a:latin typeface="+mn-ea"/>
                <a:cs typeface="HY헤드라인M"/>
              </a:rPr>
              <a:t>领导</a:t>
            </a:r>
            <a:endParaRPr lang="en-US" altLang="ko-KR" sz="1050" b="1" dirty="0">
              <a:solidFill>
                <a:srgbClr val="000000"/>
              </a:solidFill>
              <a:latin typeface="+mn-ea"/>
              <a:cs typeface="HY헤드라인M"/>
            </a:endParaRPr>
          </a:p>
        </p:txBody>
      </p:sp>
      <p:sp>
        <p:nvSpPr>
          <p:cNvPr id="144" name="Text Box 47"/>
          <p:cNvSpPr txBox="1">
            <a:spLocks noChangeArrowheads="1"/>
          </p:cNvSpPr>
          <p:nvPr/>
        </p:nvSpPr>
        <p:spPr bwMode="auto">
          <a:xfrm>
            <a:off x="2525716" y="4375471"/>
            <a:ext cx="746047" cy="530915"/>
          </a:xfrm>
          <a:prstGeom prst="rect">
            <a:avLst/>
          </a:prstGeom>
          <a:noFill/>
          <a:ln w="9525">
            <a:noFill/>
            <a:miter lim="800000"/>
            <a:headEnd/>
            <a:tailEnd/>
          </a:ln>
          <a:effectLst/>
        </p:spPr>
        <p:txBody>
          <a:bodyPr wrap="square">
            <a:spAutoFit/>
          </a:bodyPr>
          <a:lstStyle/>
          <a:p>
            <a:pPr algn="r"/>
            <a:r>
              <a:rPr lang="zh-CN" altLang="en-US" b="1" dirty="0" smtClean="0">
                <a:solidFill>
                  <a:srgbClr val="000000"/>
                </a:solidFill>
                <a:latin typeface="+mn-ea"/>
                <a:cs typeface="HY헤드라인M"/>
              </a:rPr>
              <a:t>下属</a:t>
            </a:r>
            <a:endParaRPr kumimoji="0" lang="en-US" altLang="ko-KR" b="1" dirty="0">
              <a:solidFill>
                <a:srgbClr val="000000"/>
              </a:solidFill>
              <a:latin typeface="+mn-ea"/>
              <a:cs typeface="HY헤드라인M"/>
            </a:endParaRPr>
          </a:p>
          <a:p>
            <a:pPr algn="r"/>
            <a:endParaRPr lang="en-US" altLang="ko-KR" sz="1050" b="1" dirty="0">
              <a:solidFill>
                <a:srgbClr val="000000"/>
              </a:solidFill>
              <a:latin typeface="+mn-ea"/>
              <a:cs typeface="HY헤드라인M"/>
            </a:endParaRPr>
          </a:p>
        </p:txBody>
      </p:sp>
      <p:sp>
        <p:nvSpPr>
          <p:cNvPr id="145" name="Text Box 48"/>
          <p:cNvSpPr txBox="1">
            <a:spLocks noChangeArrowheads="1"/>
          </p:cNvSpPr>
          <p:nvPr/>
        </p:nvSpPr>
        <p:spPr bwMode="auto">
          <a:xfrm>
            <a:off x="382575" y="4375471"/>
            <a:ext cx="895251" cy="530915"/>
          </a:xfrm>
          <a:prstGeom prst="rect">
            <a:avLst/>
          </a:prstGeom>
          <a:noFill/>
          <a:ln w="9525">
            <a:noFill/>
            <a:miter lim="800000"/>
            <a:headEnd/>
            <a:tailEnd/>
          </a:ln>
          <a:effectLst/>
        </p:spPr>
        <p:txBody>
          <a:bodyPr wrap="square">
            <a:spAutoFit/>
          </a:bodyPr>
          <a:lstStyle/>
          <a:p>
            <a:r>
              <a:rPr kumimoji="0" lang="zh-CN" altLang="en-US" b="1" dirty="0" smtClean="0">
                <a:solidFill>
                  <a:srgbClr val="000000"/>
                </a:solidFill>
                <a:latin typeface="+mn-ea"/>
                <a:cs typeface="HY헤드라인M"/>
              </a:rPr>
              <a:t>客户</a:t>
            </a:r>
            <a:endParaRPr kumimoji="0" lang="en-US" altLang="ko-KR" b="1" dirty="0">
              <a:solidFill>
                <a:srgbClr val="000000"/>
              </a:solidFill>
              <a:latin typeface="+mn-ea"/>
              <a:cs typeface="HY헤드라인M"/>
            </a:endParaRPr>
          </a:p>
          <a:p>
            <a:pPr algn="r"/>
            <a:endParaRPr lang="en-US" altLang="ko-KR" sz="1050" b="1" dirty="0">
              <a:solidFill>
                <a:srgbClr val="000000"/>
              </a:solidFill>
              <a:latin typeface="+mn-ea"/>
              <a:cs typeface="HY헤드라인M"/>
            </a:endParaRPr>
          </a:p>
        </p:txBody>
      </p:sp>
      <p:sp>
        <p:nvSpPr>
          <p:cNvPr id="146" name="Text Box 49"/>
          <p:cNvSpPr txBox="1">
            <a:spLocks noChangeArrowheads="1"/>
          </p:cNvSpPr>
          <p:nvPr/>
        </p:nvSpPr>
        <p:spPr bwMode="auto">
          <a:xfrm>
            <a:off x="353996" y="3222982"/>
            <a:ext cx="1169984" cy="978729"/>
          </a:xfrm>
          <a:prstGeom prst="rect">
            <a:avLst/>
          </a:prstGeom>
          <a:noFill/>
          <a:ln w="9525">
            <a:noFill/>
            <a:miter lim="800000"/>
            <a:headEnd/>
            <a:tailEnd/>
          </a:ln>
          <a:effectLst/>
        </p:spPr>
        <p:txBody>
          <a:bodyPr wrap="square">
            <a:spAutoFit/>
          </a:bodyPr>
          <a:lstStyle/>
          <a:p>
            <a:pPr>
              <a:lnSpc>
                <a:spcPct val="120000"/>
              </a:lnSpc>
              <a:buFontTx/>
              <a:buChar char="•"/>
            </a:pPr>
            <a:r>
              <a:rPr kumimoji="0" lang="en-US" altLang="ko-KR" sz="1600" dirty="0">
                <a:solidFill>
                  <a:srgbClr val="000000"/>
                </a:solidFill>
                <a:latin typeface="+mn-ea"/>
              </a:rPr>
              <a:t> </a:t>
            </a:r>
            <a:r>
              <a:rPr kumimoji="0" lang="zh-CN" altLang="en-US" sz="1600" dirty="0" smtClean="0">
                <a:solidFill>
                  <a:srgbClr val="000000"/>
                </a:solidFill>
                <a:latin typeface="+mn-ea"/>
              </a:rPr>
              <a:t>上级领导对重要工作的安排</a:t>
            </a:r>
            <a:endParaRPr kumimoji="0" lang="en-US" altLang="ko-KR" sz="1600" dirty="0">
              <a:solidFill>
                <a:srgbClr val="000000"/>
              </a:solidFill>
              <a:latin typeface="+mn-ea"/>
            </a:endParaRPr>
          </a:p>
        </p:txBody>
      </p:sp>
      <p:sp>
        <p:nvSpPr>
          <p:cNvPr id="147" name="Text Box 50"/>
          <p:cNvSpPr txBox="1">
            <a:spLocks noChangeArrowheads="1"/>
          </p:cNvSpPr>
          <p:nvPr/>
        </p:nvSpPr>
        <p:spPr bwMode="auto">
          <a:xfrm>
            <a:off x="2097087" y="4741861"/>
            <a:ext cx="1224274" cy="978729"/>
          </a:xfrm>
          <a:prstGeom prst="rect">
            <a:avLst/>
          </a:prstGeom>
          <a:noFill/>
          <a:ln w="9525">
            <a:noFill/>
            <a:miter lim="800000"/>
            <a:headEnd/>
            <a:tailEnd/>
          </a:ln>
          <a:effectLst/>
        </p:spPr>
        <p:txBody>
          <a:bodyPr wrap="square">
            <a:spAutoFit/>
          </a:bodyPr>
          <a:lstStyle/>
          <a:p>
            <a:pPr>
              <a:lnSpc>
                <a:spcPct val="120000"/>
              </a:lnSpc>
              <a:buFontTx/>
              <a:buChar char="•"/>
            </a:pPr>
            <a:r>
              <a:rPr kumimoji="0" lang="zh-CN" altLang="en-US" sz="1600" dirty="0" smtClean="0">
                <a:solidFill>
                  <a:srgbClr val="000000"/>
                </a:solidFill>
                <a:latin typeface="+mn-ea"/>
              </a:rPr>
              <a:t>内部管理的能力提升需求</a:t>
            </a:r>
            <a:endParaRPr kumimoji="0" lang="en-US" altLang="ko-KR" sz="1600" dirty="0">
              <a:solidFill>
                <a:srgbClr val="000000"/>
              </a:solidFill>
              <a:latin typeface="+mn-ea"/>
            </a:endParaRPr>
          </a:p>
        </p:txBody>
      </p:sp>
      <p:sp>
        <p:nvSpPr>
          <p:cNvPr id="148" name="Text Box 51"/>
          <p:cNvSpPr txBox="1">
            <a:spLocks noChangeArrowheads="1"/>
          </p:cNvSpPr>
          <p:nvPr/>
        </p:nvSpPr>
        <p:spPr bwMode="auto">
          <a:xfrm>
            <a:off x="309534" y="4714884"/>
            <a:ext cx="1285884" cy="978729"/>
          </a:xfrm>
          <a:prstGeom prst="rect">
            <a:avLst/>
          </a:prstGeom>
          <a:noFill/>
          <a:ln w="9525">
            <a:noFill/>
            <a:miter lim="800000"/>
            <a:headEnd/>
            <a:tailEnd/>
          </a:ln>
          <a:effectLst/>
        </p:spPr>
        <p:txBody>
          <a:bodyPr wrap="square">
            <a:spAutoFit/>
          </a:bodyPr>
          <a:lstStyle/>
          <a:p>
            <a:pPr>
              <a:lnSpc>
                <a:spcPct val="120000"/>
              </a:lnSpc>
              <a:buFontTx/>
              <a:buChar char="•"/>
            </a:pPr>
            <a:r>
              <a:rPr kumimoji="0" lang="en-US" altLang="ko-KR" sz="1600" dirty="0">
                <a:solidFill>
                  <a:srgbClr val="000000"/>
                </a:solidFill>
                <a:latin typeface="+mn-ea"/>
              </a:rPr>
              <a:t> </a:t>
            </a:r>
            <a:r>
              <a:rPr kumimoji="0" lang="zh-CN" altLang="en-US" sz="1600" dirty="0" smtClean="0">
                <a:solidFill>
                  <a:srgbClr val="000000"/>
                </a:solidFill>
                <a:latin typeface="+mn-ea"/>
              </a:rPr>
              <a:t>外部客户反馈的信息引发的需求</a:t>
            </a:r>
            <a:endParaRPr kumimoji="0" lang="en-US" altLang="ko-KR" sz="1600" dirty="0">
              <a:solidFill>
                <a:srgbClr val="000000"/>
              </a:solidFill>
              <a:latin typeface="+mn-ea"/>
            </a:endParaRPr>
          </a:p>
        </p:txBody>
      </p:sp>
      <p:grpSp>
        <p:nvGrpSpPr>
          <p:cNvPr id="149" name="Group 55"/>
          <p:cNvGrpSpPr>
            <a:grpSpLocks/>
          </p:cNvGrpSpPr>
          <p:nvPr/>
        </p:nvGrpSpPr>
        <p:grpSpPr bwMode="auto">
          <a:xfrm>
            <a:off x="1498583" y="3849993"/>
            <a:ext cx="785576" cy="918851"/>
            <a:chOff x="1726" y="790"/>
            <a:chExt cx="492" cy="492"/>
          </a:xfrm>
        </p:grpSpPr>
        <p:sp>
          <p:nvSpPr>
            <p:cNvPr id="150" name="Freeform 56"/>
            <p:cNvSpPr>
              <a:spLocks/>
            </p:cNvSpPr>
            <p:nvPr/>
          </p:nvSpPr>
          <p:spPr bwMode="auto">
            <a:xfrm>
              <a:off x="1971" y="836"/>
              <a:ext cx="247" cy="297"/>
            </a:xfrm>
            <a:custGeom>
              <a:avLst/>
              <a:gdLst/>
              <a:ahLst/>
              <a:cxnLst>
                <a:cxn ang="0">
                  <a:pos x="296" y="578"/>
                </a:cxn>
                <a:cxn ang="0">
                  <a:pos x="293" y="548"/>
                </a:cxn>
                <a:cxn ang="0">
                  <a:pos x="288" y="520"/>
                </a:cxn>
                <a:cxn ang="0">
                  <a:pos x="280" y="489"/>
                </a:cxn>
                <a:cxn ang="0">
                  <a:pos x="269" y="464"/>
                </a:cxn>
                <a:cxn ang="0">
                  <a:pos x="255" y="438"/>
                </a:cxn>
                <a:cxn ang="0">
                  <a:pos x="238" y="415"/>
                </a:cxn>
                <a:cxn ang="0">
                  <a:pos x="220" y="393"/>
                </a:cxn>
                <a:cxn ang="0">
                  <a:pos x="200" y="372"/>
                </a:cxn>
                <a:cxn ang="0">
                  <a:pos x="178" y="355"/>
                </a:cxn>
                <a:cxn ang="0">
                  <a:pos x="156" y="338"/>
                </a:cxn>
                <a:cxn ang="0">
                  <a:pos x="130" y="326"/>
                </a:cxn>
                <a:cxn ang="0">
                  <a:pos x="103" y="314"/>
                </a:cxn>
                <a:cxn ang="0">
                  <a:pos x="75" y="306"/>
                </a:cxn>
                <a:cxn ang="0">
                  <a:pos x="48" y="299"/>
                </a:cxn>
                <a:cxn ang="0">
                  <a:pos x="17" y="299"/>
                </a:cxn>
                <a:cxn ang="0">
                  <a:pos x="0" y="0"/>
                </a:cxn>
                <a:cxn ang="0">
                  <a:pos x="17" y="0"/>
                </a:cxn>
                <a:cxn ang="0">
                  <a:pos x="48" y="2"/>
                </a:cxn>
                <a:cxn ang="0">
                  <a:pos x="76" y="4"/>
                </a:cxn>
                <a:cxn ang="0">
                  <a:pos x="107" y="10"/>
                </a:cxn>
                <a:cxn ang="0">
                  <a:pos x="135" y="14"/>
                </a:cxn>
                <a:cxn ang="0">
                  <a:pos x="163" y="24"/>
                </a:cxn>
                <a:cxn ang="0">
                  <a:pos x="192" y="29"/>
                </a:cxn>
                <a:cxn ang="0">
                  <a:pos x="219" y="41"/>
                </a:cxn>
                <a:cxn ang="0">
                  <a:pos x="245" y="53"/>
                </a:cxn>
                <a:cxn ang="0">
                  <a:pos x="271" y="64"/>
                </a:cxn>
                <a:cxn ang="0">
                  <a:pos x="296" y="77"/>
                </a:cxn>
                <a:cxn ang="0">
                  <a:pos x="321" y="92"/>
                </a:cxn>
                <a:cxn ang="0">
                  <a:pos x="344" y="110"/>
                </a:cxn>
                <a:cxn ang="0">
                  <a:pos x="379" y="135"/>
                </a:cxn>
                <a:cxn ang="0">
                  <a:pos x="420" y="172"/>
                </a:cxn>
                <a:cxn ang="0">
                  <a:pos x="458" y="215"/>
                </a:cxn>
                <a:cxn ang="0">
                  <a:pos x="485" y="250"/>
                </a:cxn>
                <a:cxn ang="0">
                  <a:pos x="500" y="272"/>
                </a:cxn>
                <a:cxn ang="0">
                  <a:pos x="515" y="299"/>
                </a:cxn>
                <a:cxn ang="0">
                  <a:pos x="529" y="321"/>
                </a:cxn>
                <a:cxn ang="0">
                  <a:pos x="542" y="349"/>
                </a:cxn>
                <a:cxn ang="0">
                  <a:pos x="553" y="374"/>
                </a:cxn>
                <a:cxn ang="0">
                  <a:pos x="562" y="402"/>
                </a:cxn>
                <a:cxn ang="0">
                  <a:pos x="572" y="430"/>
                </a:cxn>
                <a:cxn ang="0">
                  <a:pos x="579" y="458"/>
                </a:cxn>
                <a:cxn ang="0">
                  <a:pos x="585" y="487"/>
                </a:cxn>
                <a:cxn ang="0">
                  <a:pos x="589" y="516"/>
                </a:cxn>
                <a:cxn ang="0">
                  <a:pos x="592" y="546"/>
                </a:cxn>
                <a:cxn ang="0">
                  <a:pos x="593" y="578"/>
                </a:cxn>
                <a:cxn ang="0">
                  <a:pos x="594" y="593"/>
                </a:cxn>
                <a:cxn ang="0">
                  <a:pos x="446" y="889"/>
                </a:cxn>
                <a:cxn ang="0">
                  <a:pos x="298" y="593"/>
                </a:cxn>
              </a:cxnLst>
              <a:rect l="0" t="0" r="r" b="b"/>
              <a:pathLst>
                <a:path w="741" h="889">
                  <a:moveTo>
                    <a:pt x="298" y="593"/>
                  </a:moveTo>
                  <a:lnTo>
                    <a:pt x="296" y="578"/>
                  </a:lnTo>
                  <a:lnTo>
                    <a:pt x="296" y="563"/>
                  </a:lnTo>
                  <a:lnTo>
                    <a:pt x="293" y="548"/>
                  </a:lnTo>
                  <a:lnTo>
                    <a:pt x="291" y="532"/>
                  </a:lnTo>
                  <a:lnTo>
                    <a:pt x="288" y="520"/>
                  </a:lnTo>
                  <a:lnTo>
                    <a:pt x="284" y="505"/>
                  </a:lnTo>
                  <a:lnTo>
                    <a:pt x="280" y="489"/>
                  </a:lnTo>
                  <a:lnTo>
                    <a:pt x="273" y="477"/>
                  </a:lnTo>
                  <a:lnTo>
                    <a:pt x="269" y="464"/>
                  </a:lnTo>
                  <a:lnTo>
                    <a:pt x="262" y="450"/>
                  </a:lnTo>
                  <a:lnTo>
                    <a:pt x="255" y="438"/>
                  </a:lnTo>
                  <a:lnTo>
                    <a:pt x="247" y="427"/>
                  </a:lnTo>
                  <a:lnTo>
                    <a:pt x="238" y="415"/>
                  </a:lnTo>
                  <a:lnTo>
                    <a:pt x="230" y="403"/>
                  </a:lnTo>
                  <a:lnTo>
                    <a:pt x="220" y="393"/>
                  </a:lnTo>
                  <a:lnTo>
                    <a:pt x="212" y="383"/>
                  </a:lnTo>
                  <a:lnTo>
                    <a:pt x="200" y="372"/>
                  </a:lnTo>
                  <a:lnTo>
                    <a:pt x="190" y="364"/>
                  </a:lnTo>
                  <a:lnTo>
                    <a:pt x="178" y="355"/>
                  </a:lnTo>
                  <a:lnTo>
                    <a:pt x="168" y="347"/>
                  </a:lnTo>
                  <a:lnTo>
                    <a:pt x="156" y="338"/>
                  </a:lnTo>
                  <a:lnTo>
                    <a:pt x="143" y="333"/>
                  </a:lnTo>
                  <a:lnTo>
                    <a:pt x="130" y="326"/>
                  </a:lnTo>
                  <a:lnTo>
                    <a:pt x="118" y="319"/>
                  </a:lnTo>
                  <a:lnTo>
                    <a:pt x="103" y="314"/>
                  </a:lnTo>
                  <a:lnTo>
                    <a:pt x="90" y="308"/>
                  </a:lnTo>
                  <a:lnTo>
                    <a:pt x="75" y="306"/>
                  </a:lnTo>
                  <a:lnTo>
                    <a:pt x="61" y="302"/>
                  </a:lnTo>
                  <a:lnTo>
                    <a:pt x="48" y="299"/>
                  </a:lnTo>
                  <a:lnTo>
                    <a:pt x="30" y="299"/>
                  </a:lnTo>
                  <a:lnTo>
                    <a:pt x="17" y="299"/>
                  </a:lnTo>
                  <a:lnTo>
                    <a:pt x="1" y="295"/>
                  </a:lnTo>
                  <a:lnTo>
                    <a:pt x="0" y="0"/>
                  </a:lnTo>
                  <a:lnTo>
                    <a:pt x="1" y="0"/>
                  </a:lnTo>
                  <a:lnTo>
                    <a:pt x="17" y="0"/>
                  </a:lnTo>
                  <a:lnTo>
                    <a:pt x="30" y="0"/>
                  </a:lnTo>
                  <a:lnTo>
                    <a:pt x="48" y="2"/>
                  </a:lnTo>
                  <a:lnTo>
                    <a:pt x="63" y="3"/>
                  </a:lnTo>
                  <a:lnTo>
                    <a:pt x="76" y="4"/>
                  </a:lnTo>
                  <a:lnTo>
                    <a:pt x="91" y="6"/>
                  </a:lnTo>
                  <a:lnTo>
                    <a:pt x="107" y="10"/>
                  </a:lnTo>
                  <a:lnTo>
                    <a:pt x="120" y="12"/>
                  </a:lnTo>
                  <a:lnTo>
                    <a:pt x="135" y="14"/>
                  </a:lnTo>
                  <a:lnTo>
                    <a:pt x="149" y="19"/>
                  </a:lnTo>
                  <a:lnTo>
                    <a:pt x="163" y="24"/>
                  </a:lnTo>
                  <a:lnTo>
                    <a:pt x="177" y="27"/>
                  </a:lnTo>
                  <a:lnTo>
                    <a:pt x="192" y="29"/>
                  </a:lnTo>
                  <a:lnTo>
                    <a:pt x="205" y="35"/>
                  </a:lnTo>
                  <a:lnTo>
                    <a:pt x="219" y="41"/>
                  </a:lnTo>
                  <a:lnTo>
                    <a:pt x="233" y="46"/>
                  </a:lnTo>
                  <a:lnTo>
                    <a:pt x="245" y="53"/>
                  </a:lnTo>
                  <a:lnTo>
                    <a:pt x="258" y="57"/>
                  </a:lnTo>
                  <a:lnTo>
                    <a:pt x="271" y="64"/>
                  </a:lnTo>
                  <a:lnTo>
                    <a:pt x="284" y="71"/>
                  </a:lnTo>
                  <a:lnTo>
                    <a:pt x="296" y="77"/>
                  </a:lnTo>
                  <a:lnTo>
                    <a:pt x="308" y="85"/>
                  </a:lnTo>
                  <a:lnTo>
                    <a:pt x="321" y="92"/>
                  </a:lnTo>
                  <a:lnTo>
                    <a:pt x="333" y="101"/>
                  </a:lnTo>
                  <a:lnTo>
                    <a:pt x="344" y="110"/>
                  </a:lnTo>
                  <a:lnTo>
                    <a:pt x="356" y="118"/>
                  </a:lnTo>
                  <a:lnTo>
                    <a:pt x="379" y="135"/>
                  </a:lnTo>
                  <a:lnTo>
                    <a:pt x="401" y="155"/>
                  </a:lnTo>
                  <a:lnTo>
                    <a:pt x="420" y="172"/>
                  </a:lnTo>
                  <a:lnTo>
                    <a:pt x="439" y="193"/>
                  </a:lnTo>
                  <a:lnTo>
                    <a:pt x="458" y="215"/>
                  </a:lnTo>
                  <a:lnTo>
                    <a:pt x="475" y="237"/>
                  </a:lnTo>
                  <a:lnTo>
                    <a:pt x="485" y="250"/>
                  </a:lnTo>
                  <a:lnTo>
                    <a:pt x="492" y="261"/>
                  </a:lnTo>
                  <a:lnTo>
                    <a:pt x="500" y="272"/>
                  </a:lnTo>
                  <a:lnTo>
                    <a:pt x="507" y="285"/>
                  </a:lnTo>
                  <a:lnTo>
                    <a:pt x="515" y="299"/>
                  </a:lnTo>
                  <a:lnTo>
                    <a:pt x="522" y="309"/>
                  </a:lnTo>
                  <a:lnTo>
                    <a:pt x="529" y="321"/>
                  </a:lnTo>
                  <a:lnTo>
                    <a:pt x="535" y="335"/>
                  </a:lnTo>
                  <a:lnTo>
                    <a:pt x="542" y="349"/>
                  </a:lnTo>
                  <a:lnTo>
                    <a:pt x="547" y="362"/>
                  </a:lnTo>
                  <a:lnTo>
                    <a:pt x="553" y="374"/>
                  </a:lnTo>
                  <a:lnTo>
                    <a:pt x="558" y="387"/>
                  </a:lnTo>
                  <a:lnTo>
                    <a:pt x="562" y="402"/>
                  </a:lnTo>
                  <a:lnTo>
                    <a:pt x="567" y="415"/>
                  </a:lnTo>
                  <a:lnTo>
                    <a:pt x="572" y="430"/>
                  </a:lnTo>
                  <a:lnTo>
                    <a:pt x="574" y="444"/>
                  </a:lnTo>
                  <a:lnTo>
                    <a:pt x="579" y="458"/>
                  </a:lnTo>
                  <a:lnTo>
                    <a:pt x="581" y="472"/>
                  </a:lnTo>
                  <a:lnTo>
                    <a:pt x="585" y="487"/>
                  </a:lnTo>
                  <a:lnTo>
                    <a:pt x="587" y="502"/>
                  </a:lnTo>
                  <a:lnTo>
                    <a:pt x="589" y="516"/>
                  </a:lnTo>
                  <a:lnTo>
                    <a:pt x="592" y="532"/>
                  </a:lnTo>
                  <a:lnTo>
                    <a:pt x="592" y="546"/>
                  </a:lnTo>
                  <a:lnTo>
                    <a:pt x="593" y="563"/>
                  </a:lnTo>
                  <a:lnTo>
                    <a:pt x="593" y="578"/>
                  </a:lnTo>
                  <a:lnTo>
                    <a:pt x="593" y="593"/>
                  </a:lnTo>
                  <a:lnTo>
                    <a:pt x="594" y="593"/>
                  </a:lnTo>
                  <a:lnTo>
                    <a:pt x="741" y="593"/>
                  </a:lnTo>
                  <a:lnTo>
                    <a:pt x="446" y="889"/>
                  </a:lnTo>
                  <a:lnTo>
                    <a:pt x="150" y="593"/>
                  </a:lnTo>
                  <a:lnTo>
                    <a:pt x="298" y="593"/>
                  </a:lnTo>
                  <a:close/>
                </a:path>
              </a:pathLst>
            </a:custGeom>
            <a:gradFill rotWithShape="1">
              <a:gsLst>
                <a:gs pos="0">
                  <a:srgbClr val="CC9900"/>
                </a:gs>
                <a:gs pos="100000">
                  <a:srgbClr val="CC9900">
                    <a:gamma/>
                    <a:shade val="56078"/>
                    <a:invGamma/>
                  </a:srgbClr>
                </a:gs>
              </a:gsLst>
              <a:lin ang="5400000" scaled="1"/>
            </a:gradFill>
            <a:ln w="9525">
              <a:noFill/>
              <a:round/>
              <a:headEnd/>
              <a:tailEnd/>
            </a:ln>
          </p:spPr>
          <p:txBody>
            <a:bodyPr/>
            <a:lstStyle/>
            <a:p>
              <a:endParaRPr lang="zh-CN" altLang="en-US"/>
            </a:p>
          </p:txBody>
        </p:sp>
        <p:sp>
          <p:nvSpPr>
            <p:cNvPr id="151" name="Freeform 57"/>
            <p:cNvSpPr>
              <a:spLocks/>
            </p:cNvSpPr>
            <p:nvPr/>
          </p:nvSpPr>
          <p:spPr bwMode="auto">
            <a:xfrm>
              <a:off x="1775" y="790"/>
              <a:ext cx="296" cy="247"/>
            </a:xfrm>
            <a:custGeom>
              <a:avLst/>
              <a:gdLst/>
              <a:ahLst/>
              <a:cxnLst>
                <a:cxn ang="0">
                  <a:pos x="575" y="444"/>
                </a:cxn>
                <a:cxn ang="0">
                  <a:pos x="544" y="446"/>
                </a:cxn>
                <a:cxn ang="0">
                  <a:pos x="515" y="453"/>
                </a:cxn>
                <a:cxn ang="0">
                  <a:pos x="489" y="461"/>
                </a:cxn>
                <a:cxn ang="0">
                  <a:pos x="462" y="473"/>
                </a:cxn>
                <a:cxn ang="0">
                  <a:pos x="436" y="487"/>
                </a:cxn>
                <a:cxn ang="0">
                  <a:pos x="413" y="503"/>
                </a:cxn>
                <a:cxn ang="0">
                  <a:pos x="391" y="520"/>
                </a:cxn>
                <a:cxn ang="0">
                  <a:pos x="370" y="540"/>
                </a:cxn>
                <a:cxn ang="0">
                  <a:pos x="353" y="562"/>
                </a:cxn>
                <a:cxn ang="0">
                  <a:pos x="338" y="586"/>
                </a:cxn>
                <a:cxn ang="0">
                  <a:pos x="322" y="611"/>
                </a:cxn>
                <a:cxn ang="0">
                  <a:pos x="312" y="638"/>
                </a:cxn>
                <a:cxn ang="0">
                  <a:pos x="303" y="664"/>
                </a:cxn>
                <a:cxn ang="0">
                  <a:pos x="297" y="694"/>
                </a:cxn>
                <a:cxn ang="0">
                  <a:pos x="295" y="725"/>
                </a:cxn>
                <a:cxn ang="0">
                  <a:pos x="295" y="741"/>
                </a:cxn>
                <a:cxn ang="0">
                  <a:pos x="0" y="740"/>
                </a:cxn>
                <a:cxn ang="0">
                  <a:pos x="0" y="708"/>
                </a:cxn>
                <a:cxn ang="0">
                  <a:pos x="1" y="679"/>
                </a:cxn>
                <a:cxn ang="0">
                  <a:pos x="4" y="650"/>
                </a:cxn>
                <a:cxn ang="0">
                  <a:pos x="10" y="620"/>
                </a:cxn>
                <a:cxn ang="0">
                  <a:pos x="17" y="591"/>
                </a:cxn>
                <a:cxn ang="0">
                  <a:pos x="25" y="562"/>
                </a:cxn>
                <a:cxn ang="0">
                  <a:pos x="33" y="535"/>
                </a:cxn>
                <a:cxn ang="0">
                  <a:pos x="44" y="509"/>
                </a:cxn>
                <a:cxn ang="0">
                  <a:pos x="56" y="483"/>
                </a:cxn>
                <a:cxn ang="0">
                  <a:pos x="70" y="458"/>
                </a:cxn>
                <a:cxn ang="0">
                  <a:pos x="84" y="432"/>
                </a:cxn>
                <a:cxn ang="0">
                  <a:pos x="99" y="410"/>
                </a:cxn>
                <a:cxn ang="0">
                  <a:pos x="116" y="384"/>
                </a:cxn>
                <a:cxn ang="0">
                  <a:pos x="152" y="341"/>
                </a:cxn>
                <a:cxn ang="0">
                  <a:pos x="191" y="302"/>
                </a:cxn>
                <a:cxn ang="0">
                  <a:pos x="235" y="266"/>
                </a:cxn>
                <a:cxn ang="0">
                  <a:pos x="260" y="251"/>
                </a:cxn>
                <a:cxn ang="0">
                  <a:pos x="282" y="236"/>
                </a:cxn>
                <a:cxn ang="0">
                  <a:pos x="307" y="221"/>
                </a:cxn>
                <a:cxn ang="0">
                  <a:pos x="332" y="208"/>
                </a:cxn>
                <a:cxn ang="0">
                  <a:pos x="360" y="195"/>
                </a:cxn>
                <a:cxn ang="0">
                  <a:pos x="386" y="183"/>
                </a:cxn>
                <a:cxn ang="0">
                  <a:pos x="414" y="174"/>
                </a:cxn>
                <a:cxn ang="0">
                  <a:pos x="442" y="166"/>
                </a:cxn>
                <a:cxn ang="0">
                  <a:pos x="471" y="159"/>
                </a:cxn>
                <a:cxn ang="0">
                  <a:pos x="500" y="154"/>
                </a:cxn>
                <a:cxn ang="0">
                  <a:pos x="529" y="151"/>
                </a:cxn>
                <a:cxn ang="0">
                  <a:pos x="559" y="150"/>
                </a:cxn>
                <a:cxn ang="0">
                  <a:pos x="588" y="146"/>
                </a:cxn>
                <a:cxn ang="0">
                  <a:pos x="591" y="0"/>
                </a:cxn>
                <a:cxn ang="0">
                  <a:pos x="591" y="591"/>
                </a:cxn>
              </a:cxnLst>
              <a:rect l="0" t="0" r="r" b="b"/>
              <a:pathLst>
                <a:path w="886" h="742">
                  <a:moveTo>
                    <a:pt x="591" y="444"/>
                  </a:moveTo>
                  <a:lnTo>
                    <a:pt x="575" y="444"/>
                  </a:lnTo>
                  <a:lnTo>
                    <a:pt x="559" y="446"/>
                  </a:lnTo>
                  <a:lnTo>
                    <a:pt x="544" y="446"/>
                  </a:lnTo>
                  <a:lnTo>
                    <a:pt x="530" y="449"/>
                  </a:lnTo>
                  <a:lnTo>
                    <a:pt x="515" y="453"/>
                  </a:lnTo>
                  <a:lnTo>
                    <a:pt x="501" y="456"/>
                  </a:lnTo>
                  <a:lnTo>
                    <a:pt x="489" y="461"/>
                  </a:lnTo>
                  <a:lnTo>
                    <a:pt x="475" y="466"/>
                  </a:lnTo>
                  <a:lnTo>
                    <a:pt x="462" y="473"/>
                  </a:lnTo>
                  <a:lnTo>
                    <a:pt x="449" y="480"/>
                  </a:lnTo>
                  <a:lnTo>
                    <a:pt x="436" y="487"/>
                  </a:lnTo>
                  <a:lnTo>
                    <a:pt x="426" y="494"/>
                  </a:lnTo>
                  <a:lnTo>
                    <a:pt x="413" y="503"/>
                  </a:lnTo>
                  <a:lnTo>
                    <a:pt x="401" y="511"/>
                  </a:lnTo>
                  <a:lnTo>
                    <a:pt x="391" y="520"/>
                  </a:lnTo>
                  <a:lnTo>
                    <a:pt x="382" y="530"/>
                  </a:lnTo>
                  <a:lnTo>
                    <a:pt x="370" y="540"/>
                  </a:lnTo>
                  <a:lnTo>
                    <a:pt x="362" y="552"/>
                  </a:lnTo>
                  <a:lnTo>
                    <a:pt x="353" y="562"/>
                  </a:lnTo>
                  <a:lnTo>
                    <a:pt x="345" y="574"/>
                  </a:lnTo>
                  <a:lnTo>
                    <a:pt x="338" y="586"/>
                  </a:lnTo>
                  <a:lnTo>
                    <a:pt x="329" y="598"/>
                  </a:lnTo>
                  <a:lnTo>
                    <a:pt x="322" y="611"/>
                  </a:lnTo>
                  <a:lnTo>
                    <a:pt x="317" y="625"/>
                  </a:lnTo>
                  <a:lnTo>
                    <a:pt x="312" y="638"/>
                  </a:lnTo>
                  <a:lnTo>
                    <a:pt x="307" y="653"/>
                  </a:lnTo>
                  <a:lnTo>
                    <a:pt x="303" y="664"/>
                  </a:lnTo>
                  <a:lnTo>
                    <a:pt x="300" y="679"/>
                  </a:lnTo>
                  <a:lnTo>
                    <a:pt x="297" y="694"/>
                  </a:lnTo>
                  <a:lnTo>
                    <a:pt x="296" y="708"/>
                  </a:lnTo>
                  <a:lnTo>
                    <a:pt x="295" y="725"/>
                  </a:lnTo>
                  <a:lnTo>
                    <a:pt x="295" y="740"/>
                  </a:lnTo>
                  <a:lnTo>
                    <a:pt x="295" y="741"/>
                  </a:lnTo>
                  <a:lnTo>
                    <a:pt x="0" y="742"/>
                  </a:lnTo>
                  <a:lnTo>
                    <a:pt x="0" y="740"/>
                  </a:lnTo>
                  <a:lnTo>
                    <a:pt x="0" y="725"/>
                  </a:lnTo>
                  <a:lnTo>
                    <a:pt x="0" y="708"/>
                  </a:lnTo>
                  <a:lnTo>
                    <a:pt x="0" y="693"/>
                  </a:lnTo>
                  <a:lnTo>
                    <a:pt x="1" y="679"/>
                  </a:lnTo>
                  <a:lnTo>
                    <a:pt x="3" y="664"/>
                  </a:lnTo>
                  <a:lnTo>
                    <a:pt x="4" y="650"/>
                  </a:lnTo>
                  <a:lnTo>
                    <a:pt x="8" y="634"/>
                  </a:lnTo>
                  <a:lnTo>
                    <a:pt x="10" y="620"/>
                  </a:lnTo>
                  <a:lnTo>
                    <a:pt x="13" y="606"/>
                  </a:lnTo>
                  <a:lnTo>
                    <a:pt x="17" y="591"/>
                  </a:lnTo>
                  <a:lnTo>
                    <a:pt x="20" y="577"/>
                  </a:lnTo>
                  <a:lnTo>
                    <a:pt x="25" y="562"/>
                  </a:lnTo>
                  <a:lnTo>
                    <a:pt x="30" y="549"/>
                  </a:lnTo>
                  <a:lnTo>
                    <a:pt x="33" y="535"/>
                  </a:lnTo>
                  <a:lnTo>
                    <a:pt x="40" y="523"/>
                  </a:lnTo>
                  <a:lnTo>
                    <a:pt x="44" y="509"/>
                  </a:lnTo>
                  <a:lnTo>
                    <a:pt x="49" y="496"/>
                  </a:lnTo>
                  <a:lnTo>
                    <a:pt x="56" y="483"/>
                  </a:lnTo>
                  <a:lnTo>
                    <a:pt x="63" y="469"/>
                  </a:lnTo>
                  <a:lnTo>
                    <a:pt x="70" y="458"/>
                  </a:lnTo>
                  <a:lnTo>
                    <a:pt x="75" y="445"/>
                  </a:lnTo>
                  <a:lnTo>
                    <a:pt x="84" y="432"/>
                  </a:lnTo>
                  <a:lnTo>
                    <a:pt x="91" y="420"/>
                  </a:lnTo>
                  <a:lnTo>
                    <a:pt x="99" y="410"/>
                  </a:lnTo>
                  <a:lnTo>
                    <a:pt x="106" y="397"/>
                  </a:lnTo>
                  <a:lnTo>
                    <a:pt x="116" y="384"/>
                  </a:lnTo>
                  <a:lnTo>
                    <a:pt x="133" y="362"/>
                  </a:lnTo>
                  <a:lnTo>
                    <a:pt x="152" y="341"/>
                  </a:lnTo>
                  <a:lnTo>
                    <a:pt x="171" y="320"/>
                  </a:lnTo>
                  <a:lnTo>
                    <a:pt x="191" y="302"/>
                  </a:lnTo>
                  <a:lnTo>
                    <a:pt x="213" y="283"/>
                  </a:lnTo>
                  <a:lnTo>
                    <a:pt x="235" y="266"/>
                  </a:lnTo>
                  <a:lnTo>
                    <a:pt x="247" y="257"/>
                  </a:lnTo>
                  <a:lnTo>
                    <a:pt x="260" y="251"/>
                  </a:lnTo>
                  <a:lnTo>
                    <a:pt x="270" y="240"/>
                  </a:lnTo>
                  <a:lnTo>
                    <a:pt x="282" y="236"/>
                  </a:lnTo>
                  <a:lnTo>
                    <a:pt x="296" y="226"/>
                  </a:lnTo>
                  <a:lnTo>
                    <a:pt x="307" y="221"/>
                  </a:lnTo>
                  <a:lnTo>
                    <a:pt x="320" y="211"/>
                  </a:lnTo>
                  <a:lnTo>
                    <a:pt x="332" y="208"/>
                  </a:lnTo>
                  <a:lnTo>
                    <a:pt x="347" y="200"/>
                  </a:lnTo>
                  <a:lnTo>
                    <a:pt x="360" y="195"/>
                  </a:lnTo>
                  <a:lnTo>
                    <a:pt x="372" y="189"/>
                  </a:lnTo>
                  <a:lnTo>
                    <a:pt x="386" y="183"/>
                  </a:lnTo>
                  <a:lnTo>
                    <a:pt x="400" y="180"/>
                  </a:lnTo>
                  <a:lnTo>
                    <a:pt x="414" y="174"/>
                  </a:lnTo>
                  <a:lnTo>
                    <a:pt x="428" y="169"/>
                  </a:lnTo>
                  <a:lnTo>
                    <a:pt x="442" y="166"/>
                  </a:lnTo>
                  <a:lnTo>
                    <a:pt x="457" y="164"/>
                  </a:lnTo>
                  <a:lnTo>
                    <a:pt x="471" y="159"/>
                  </a:lnTo>
                  <a:lnTo>
                    <a:pt x="485" y="158"/>
                  </a:lnTo>
                  <a:lnTo>
                    <a:pt x="500" y="154"/>
                  </a:lnTo>
                  <a:lnTo>
                    <a:pt x="515" y="152"/>
                  </a:lnTo>
                  <a:lnTo>
                    <a:pt x="529" y="151"/>
                  </a:lnTo>
                  <a:lnTo>
                    <a:pt x="544" y="150"/>
                  </a:lnTo>
                  <a:lnTo>
                    <a:pt x="559" y="150"/>
                  </a:lnTo>
                  <a:lnTo>
                    <a:pt x="575" y="150"/>
                  </a:lnTo>
                  <a:lnTo>
                    <a:pt x="588" y="146"/>
                  </a:lnTo>
                  <a:lnTo>
                    <a:pt x="591" y="146"/>
                  </a:lnTo>
                  <a:lnTo>
                    <a:pt x="591" y="0"/>
                  </a:lnTo>
                  <a:lnTo>
                    <a:pt x="886" y="295"/>
                  </a:lnTo>
                  <a:lnTo>
                    <a:pt x="591" y="591"/>
                  </a:lnTo>
                  <a:lnTo>
                    <a:pt x="591" y="444"/>
                  </a:lnTo>
                  <a:close/>
                </a:path>
              </a:pathLst>
            </a:custGeom>
            <a:gradFill rotWithShape="1">
              <a:gsLst>
                <a:gs pos="0">
                  <a:srgbClr val="DDDDDD"/>
                </a:gs>
                <a:gs pos="100000">
                  <a:srgbClr val="DDDDDD">
                    <a:gamma/>
                    <a:shade val="56078"/>
                    <a:invGamma/>
                  </a:srgbClr>
                </a:gs>
              </a:gsLst>
              <a:lin ang="0" scaled="1"/>
            </a:gradFill>
            <a:ln w="9525">
              <a:noFill/>
              <a:round/>
              <a:headEnd/>
              <a:tailEnd/>
            </a:ln>
          </p:spPr>
          <p:txBody>
            <a:bodyPr/>
            <a:lstStyle/>
            <a:p>
              <a:endParaRPr lang="zh-CN" altLang="en-US"/>
            </a:p>
          </p:txBody>
        </p:sp>
        <p:sp>
          <p:nvSpPr>
            <p:cNvPr id="152" name="Freeform 58"/>
            <p:cNvSpPr>
              <a:spLocks/>
            </p:cNvSpPr>
            <p:nvPr/>
          </p:nvSpPr>
          <p:spPr bwMode="auto">
            <a:xfrm>
              <a:off x="1726" y="938"/>
              <a:ext cx="247" cy="296"/>
            </a:xfrm>
            <a:custGeom>
              <a:avLst/>
              <a:gdLst/>
              <a:ahLst/>
              <a:cxnLst>
                <a:cxn ang="0">
                  <a:pos x="444" y="310"/>
                </a:cxn>
                <a:cxn ang="0">
                  <a:pos x="446" y="339"/>
                </a:cxn>
                <a:cxn ang="0">
                  <a:pos x="452" y="368"/>
                </a:cxn>
                <a:cxn ang="0">
                  <a:pos x="460" y="397"/>
                </a:cxn>
                <a:cxn ang="0">
                  <a:pos x="470" y="424"/>
                </a:cxn>
                <a:cxn ang="0">
                  <a:pos x="486" y="450"/>
                </a:cxn>
                <a:cxn ang="0">
                  <a:pos x="501" y="472"/>
                </a:cxn>
                <a:cxn ang="0">
                  <a:pos x="519" y="495"/>
                </a:cxn>
                <a:cxn ang="0">
                  <a:pos x="541" y="513"/>
                </a:cxn>
                <a:cxn ang="0">
                  <a:pos x="561" y="533"/>
                </a:cxn>
                <a:cxn ang="0">
                  <a:pos x="585" y="548"/>
                </a:cxn>
                <a:cxn ang="0">
                  <a:pos x="611" y="563"/>
                </a:cxn>
                <a:cxn ang="0">
                  <a:pos x="637" y="572"/>
                </a:cxn>
                <a:cxn ang="0">
                  <a:pos x="663" y="581"/>
                </a:cxn>
                <a:cxn ang="0">
                  <a:pos x="692" y="586"/>
                </a:cxn>
                <a:cxn ang="0">
                  <a:pos x="724" y="591"/>
                </a:cxn>
                <a:cxn ang="0">
                  <a:pos x="740" y="591"/>
                </a:cxn>
                <a:cxn ang="0">
                  <a:pos x="739" y="887"/>
                </a:cxn>
                <a:cxn ang="0">
                  <a:pos x="709" y="886"/>
                </a:cxn>
                <a:cxn ang="0">
                  <a:pos x="677" y="884"/>
                </a:cxn>
                <a:cxn ang="0">
                  <a:pos x="648" y="879"/>
                </a:cxn>
                <a:cxn ang="0">
                  <a:pos x="619" y="874"/>
                </a:cxn>
                <a:cxn ang="0">
                  <a:pos x="590" y="869"/>
                </a:cxn>
                <a:cxn ang="0">
                  <a:pos x="562" y="860"/>
                </a:cxn>
                <a:cxn ang="0">
                  <a:pos x="534" y="851"/>
                </a:cxn>
                <a:cxn ang="0">
                  <a:pos x="508" y="841"/>
                </a:cxn>
                <a:cxn ang="0">
                  <a:pos x="482" y="828"/>
                </a:cxn>
                <a:cxn ang="0">
                  <a:pos x="457" y="816"/>
                </a:cxn>
                <a:cxn ang="0">
                  <a:pos x="432" y="801"/>
                </a:cxn>
                <a:cxn ang="0">
                  <a:pos x="408" y="786"/>
                </a:cxn>
                <a:cxn ang="0">
                  <a:pos x="384" y="770"/>
                </a:cxn>
                <a:cxn ang="0">
                  <a:pos x="342" y="735"/>
                </a:cxn>
                <a:cxn ang="0">
                  <a:pos x="302" y="693"/>
                </a:cxn>
                <a:cxn ang="0">
                  <a:pos x="265" y="650"/>
                </a:cxn>
                <a:cxn ang="0">
                  <a:pos x="247" y="625"/>
                </a:cxn>
                <a:cxn ang="0">
                  <a:pos x="232" y="601"/>
                </a:cxn>
                <a:cxn ang="0">
                  <a:pos x="218" y="578"/>
                </a:cxn>
                <a:cxn ang="0">
                  <a:pos x="206" y="551"/>
                </a:cxn>
                <a:cxn ang="0">
                  <a:pos x="193" y="525"/>
                </a:cxn>
                <a:cxn ang="0">
                  <a:pos x="184" y="497"/>
                </a:cxn>
                <a:cxn ang="0">
                  <a:pos x="174" y="470"/>
                </a:cxn>
                <a:cxn ang="0">
                  <a:pos x="165" y="445"/>
                </a:cxn>
                <a:cxn ang="0">
                  <a:pos x="159" y="416"/>
                </a:cxn>
                <a:cxn ang="0">
                  <a:pos x="154" y="385"/>
                </a:cxn>
                <a:cxn ang="0">
                  <a:pos x="150" y="356"/>
                </a:cxn>
                <a:cxn ang="0">
                  <a:pos x="148" y="327"/>
                </a:cxn>
                <a:cxn ang="0">
                  <a:pos x="148" y="295"/>
                </a:cxn>
                <a:cxn ang="0">
                  <a:pos x="295" y="0"/>
                </a:cxn>
                <a:cxn ang="0">
                  <a:pos x="444" y="295"/>
                </a:cxn>
              </a:cxnLst>
              <a:rect l="0" t="0" r="r" b="b"/>
              <a:pathLst>
                <a:path w="741" h="887">
                  <a:moveTo>
                    <a:pt x="444" y="295"/>
                  </a:moveTo>
                  <a:lnTo>
                    <a:pt x="444" y="310"/>
                  </a:lnTo>
                  <a:lnTo>
                    <a:pt x="444" y="324"/>
                  </a:lnTo>
                  <a:lnTo>
                    <a:pt x="446" y="339"/>
                  </a:lnTo>
                  <a:lnTo>
                    <a:pt x="448" y="354"/>
                  </a:lnTo>
                  <a:lnTo>
                    <a:pt x="452" y="368"/>
                  </a:lnTo>
                  <a:lnTo>
                    <a:pt x="457" y="382"/>
                  </a:lnTo>
                  <a:lnTo>
                    <a:pt x="460" y="397"/>
                  </a:lnTo>
                  <a:lnTo>
                    <a:pt x="466" y="410"/>
                  </a:lnTo>
                  <a:lnTo>
                    <a:pt x="470" y="424"/>
                  </a:lnTo>
                  <a:lnTo>
                    <a:pt x="479" y="438"/>
                  </a:lnTo>
                  <a:lnTo>
                    <a:pt x="486" y="450"/>
                  </a:lnTo>
                  <a:lnTo>
                    <a:pt x="494" y="461"/>
                  </a:lnTo>
                  <a:lnTo>
                    <a:pt x="501" y="472"/>
                  </a:lnTo>
                  <a:lnTo>
                    <a:pt x="511" y="482"/>
                  </a:lnTo>
                  <a:lnTo>
                    <a:pt x="519" y="495"/>
                  </a:lnTo>
                  <a:lnTo>
                    <a:pt x="530" y="505"/>
                  </a:lnTo>
                  <a:lnTo>
                    <a:pt x="541" y="513"/>
                  </a:lnTo>
                  <a:lnTo>
                    <a:pt x="551" y="524"/>
                  </a:lnTo>
                  <a:lnTo>
                    <a:pt x="561" y="533"/>
                  </a:lnTo>
                  <a:lnTo>
                    <a:pt x="574" y="540"/>
                  </a:lnTo>
                  <a:lnTo>
                    <a:pt x="585" y="548"/>
                  </a:lnTo>
                  <a:lnTo>
                    <a:pt x="597" y="555"/>
                  </a:lnTo>
                  <a:lnTo>
                    <a:pt x="611" y="563"/>
                  </a:lnTo>
                  <a:lnTo>
                    <a:pt x="623" y="568"/>
                  </a:lnTo>
                  <a:lnTo>
                    <a:pt x="637" y="572"/>
                  </a:lnTo>
                  <a:lnTo>
                    <a:pt x="650" y="578"/>
                  </a:lnTo>
                  <a:lnTo>
                    <a:pt x="663" y="581"/>
                  </a:lnTo>
                  <a:lnTo>
                    <a:pt x="678" y="585"/>
                  </a:lnTo>
                  <a:lnTo>
                    <a:pt x="692" y="586"/>
                  </a:lnTo>
                  <a:lnTo>
                    <a:pt x="709" y="591"/>
                  </a:lnTo>
                  <a:lnTo>
                    <a:pt x="724" y="591"/>
                  </a:lnTo>
                  <a:lnTo>
                    <a:pt x="739" y="591"/>
                  </a:lnTo>
                  <a:lnTo>
                    <a:pt x="740" y="591"/>
                  </a:lnTo>
                  <a:lnTo>
                    <a:pt x="741" y="887"/>
                  </a:lnTo>
                  <a:lnTo>
                    <a:pt x="739" y="887"/>
                  </a:lnTo>
                  <a:lnTo>
                    <a:pt x="724" y="887"/>
                  </a:lnTo>
                  <a:lnTo>
                    <a:pt x="709" y="886"/>
                  </a:lnTo>
                  <a:lnTo>
                    <a:pt x="692" y="886"/>
                  </a:lnTo>
                  <a:lnTo>
                    <a:pt x="677" y="884"/>
                  </a:lnTo>
                  <a:lnTo>
                    <a:pt x="663" y="883"/>
                  </a:lnTo>
                  <a:lnTo>
                    <a:pt x="648" y="879"/>
                  </a:lnTo>
                  <a:lnTo>
                    <a:pt x="633" y="879"/>
                  </a:lnTo>
                  <a:lnTo>
                    <a:pt x="619" y="874"/>
                  </a:lnTo>
                  <a:lnTo>
                    <a:pt x="605" y="872"/>
                  </a:lnTo>
                  <a:lnTo>
                    <a:pt x="590" y="869"/>
                  </a:lnTo>
                  <a:lnTo>
                    <a:pt x="577" y="865"/>
                  </a:lnTo>
                  <a:lnTo>
                    <a:pt x="562" y="860"/>
                  </a:lnTo>
                  <a:lnTo>
                    <a:pt x="548" y="856"/>
                  </a:lnTo>
                  <a:lnTo>
                    <a:pt x="534" y="851"/>
                  </a:lnTo>
                  <a:lnTo>
                    <a:pt x="522" y="847"/>
                  </a:lnTo>
                  <a:lnTo>
                    <a:pt x="508" y="841"/>
                  </a:lnTo>
                  <a:lnTo>
                    <a:pt x="495" y="837"/>
                  </a:lnTo>
                  <a:lnTo>
                    <a:pt x="482" y="828"/>
                  </a:lnTo>
                  <a:lnTo>
                    <a:pt x="470" y="822"/>
                  </a:lnTo>
                  <a:lnTo>
                    <a:pt x="457" y="816"/>
                  </a:lnTo>
                  <a:lnTo>
                    <a:pt x="444" y="808"/>
                  </a:lnTo>
                  <a:lnTo>
                    <a:pt x="432" y="801"/>
                  </a:lnTo>
                  <a:lnTo>
                    <a:pt x="419" y="794"/>
                  </a:lnTo>
                  <a:lnTo>
                    <a:pt x="408" y="786"/>
                  </a:lnTo>
                  <a:lnTo>
                    <a:pt x="397" y="779"/>
                  </a:lnTo>
                  <a:lnTo>
                    <a:pt x="384" y="770"/>
                  </a:lnTo>
                  <a:lnTo>
                    <a:pt x="361" y="751"/>
                  </a:lnTo>
                  <a:lnTo>
                    <a:pt x="342" y="735"/>
                  </a:lnTo>
                  <a:lnTo>
                    <a:pt x="319" y="713"/>
                  </a:lnTo>
                  <a:lnTo>
                    <a:pt x="302" y="693"/>
                  </a:lnTo>
                  <a:lnTo>
                    <a:pt x="281" y="671"/>
                  </a:lnTo>
                  <a:lnTo>
                    <a:pt x="265" y="650"/>
                  </a:lnTo>
                  <a:lnTo>
                    <a:pt x="257" y="637"/>
                  </a:lnTo>
                  <a:lnTo>
                    <a:pt x="247" y="625"/>
                  </a:lnTo>
                  <a:lnTo>
                    <a:pt x="242" y="614"/>
                  </a:lnTo>
                  <a:lnTo>
                    <a:pt x="232" y="601"/>
                  </a:lnTo>
                  <a:lnTo>
                    <a:pt x="224" y="591"/>
                  </a:lnTo>
                  <a:lnTo>
                    <a:pt x="218" y="578"/>
                  </a:lnTo>
                  <a:lnTo>
                    <a:pt x="213" y="565"/>
                  </a:lnTo>
                  <a:lnTo>
                    <a:pt x="206" y="551"/>
                  </a:lnTo>
                  <a:lnTo>
                    <a:pt x="200" y="539"/>
                  </a:lnTo>
                  <a:lnTo>
                    <a:pt x="193" y="525"/>
                  </a:lnTo>
                  <a:lnTo>
                    <a:pt x="188" y="512"/>
                  </a:lnTo>
                  <a:lnTo>
                    <a:pt x="184" y="497"/>
                  </a:lnTo>
                  <a:lnTo>
                    <a:pt x="178" y="485"/>
                  </a:lnTo>
                  <a:lnTo>
                    <a:pt x="174" y="470"/>
                  </a:lnTo>
                  <a:lnTo>
                    <a:pt x="170" y="456"/>
                  </a:lnTo>
                  <a:lnTo>
                    <a:pt x="165" y="445"/>
                  </a:lnTo>
                  <a:lnTo>
                    <a:pt x="161" y="430"/>
                  </a:lnTo>
                  <a:lnTo>
                    <a:pt x="159" y="416"/>
                  </a:lnTo>
                  <a:lnTo>
                    <a:pt x="157" y="400"/>
                  </a:lnTo>
                  <a:lnTo>
                    <a:pt x="154" y="385"/>
                  </a:lnTo>
                  <a:lnTo>
                    <a:pt x="151" y="369"/>
                  </a:lnTo>
                  <a:lnTo>
                    <a:pt x="150" y="356"/>
                  </a:lnTo>
                  <a:lnTo>
                    <a:pt x="148" y="339"/>
                  </a:lnTo>
                  <a:lnTo>
                    <a:pt x="148" y="327"/>
                  </a:lnTo>
                  <a:lnTo>
                    <a:pt x="148" y="310"/>
                  </a:lnTo>
                  <a:lnTo>
                    <a:pt x="148" y="295"/>
                  </a:lnTo>
                  <a:lnTo>
                    <a:pt x="0" y="295"/>
                  </a:lnTo>
                  <a:lnTo>
                    <a:pt x="295" y="0"/>
                  </a:lnTo>
                  <a:lnTo>
                    <a:pt x="590" y="295"/>
                  </a:lnTo>
                  <a:lnTo>
                    <a:pt x="444" y="295"/>
                  </a:lnTo>
                  <a:close/>
                </a:path>
              </a:pathLst>
            </a:custGeom>
            <a:gradFill rotWithShape="1">
              <a:gsLst>
                <a:gs pos="0">
                  <a:srgbClr val="99CC00">
                    <a:gamma/>
                    <a:shade val="56078"/>
                    <a:invGamma/>
                  </a:srgbClr>
                </a:gs>
                <a:gs pos="100000">
                  <a:srgbClr val="99CC00"/>
                </a:gs>
              </a:gsLst>
              <a:lin ang="5400000" scaled="1"/>
            </a:gradFill>
            <a:ln w="9525">
              <a:noFill/>
              <a:round/>
              <a:headEnd/>
              <a:tailEnd/>
            </a:ln>
          </p:spPr>
          <p:txBody>
            <a:bodyPr/>
            <a:lstStyle/>
            <a:p>
              <a:endParaRPr lang="zh-CN" altLang="en-US"/>
            </a:p>
          </p:txBody>
        </p:sp>
        <p:sp>
          <p:nvSpPr>
            <p:cNvPr id="153" name="Freeform 59"/>
            <p:cNvSpPr>
              <a:spLocks/>
            </p:cNvSpPr>
            <p:nvPr/>
          </p:nvSpPr>
          <p:spPr bwMode="auto">
            <a:xfrm>
              <a:off x="1874" y="1074"/>
              <a:ext cx="291" cy="208"/>
            </a:xfrm>
            <a:custGeom>
              <a:avLst/>
              <a:gdLst/>
              <a:ahLst/>
              <a:cxnLst>
                <a:cxn ang="0">
                  <a:pos x="310" y="182"/>
                </a:cxn>
                <a:cxn ang="0">
                  <a:pos x="341" y="178"/>
                </a:cxn>
                <a:cxn ang="0">
                  <a:pos x="369" y="170"/>
                </a:cxn>
                <a:cxn ang="0">
                  <a:pos x="397" y="163"/>
                </a:cxn>
                <a:cxn ang="0">
                  <a:pos x="423" y="152"/>
                </a:cxn>
                <a:cxn ang="0">
                  <a:pos x="447" y="139"/>
                </a:cxn>
                <a:cxn ang="0">
                  <a:pos x="473" y="123"/>
                </a:cxn>
                <a:cxn ang="0">
                  <a:pos x="494" y="105"/>
                </a:cxn>
                <a:cxn ang="0">
                  <a:pos x="514" y="86"/>
                </a:cxn>
                <a:cxn ang="0">
                  <a:pos x="532" y="63"/>
                </a:cxn>
                <a:cxn ang="0">
                  <a:pos x="547" y="39"/>
                </a:cxn>
                <a:cxn ang="0">
                  <a:pos x="567" y="0"/>
                </a:cxn>
                <a:cxn ang="0">
                  <a:pos x="871" y="46"/>
                </a:cxn>
                <a:cxn ang="0">
                  <a:pos x="850" y="89"/>
                </a:cxn>
                <a:cxn ang="0">
                  <a:pos x="841" y="116"/>
                </a:cxn>
                <a:cxn ang="0">
                  <a:pos x="828" y="141"/>
                </a:cxn>
                <a:cxn ang="0">
                  <a:pos x="814" y="167"/>
                </a:cxn>
                <a:cxn ang="0">
                  <a:pos x="800" y="194"/>
                </a:cxn>
                <a:cxn ang="0">
                  <a:pos x="785" y="216"/>
                </a:cxn>
                <a:cxn ang="0">
                  <a:pos x="769" y="240"/>
                </a:cxn>
                <a:cxn ang="0">
                  <a:pos x="733" y="284"/>
                </a:cxn>
                <a:cxn ang="0">
                  <a:pos x="693" y="324"/>
                </a:cxn>
                <a:cxn ang="0">
                  <a:pos x="649" y="357"/>
                </a:cxn>
                <a:cxn ang="0">
                  <a:pos x="625" y="376"/>
                </a:cxn>
                <a:cxn ang="0">
                  <a:pos x="602" y="391"/>
                </a:cxn>
                <a:cxn ang="0">
                  <a:pos x="577" y="404"/>
                </a:cxn>
                <a:cxn ang="0">
                  <a:pos x="552" y="417"/>
                </a:cxn>
                <a:cxn ang="0">
                  <a:pos x="526" y="429"/>
                </a:cxn>
                <a:cxn ang="0">
                  <a:pos x="498" y="442"/>
                </a:cxn>
                <a:cxn ang="0">
                  <a:pos x="470" y="448"/>
                </a:cxn>
                <a:cxn ang="0">
                  <a:pos x="444" y="458"/>
                </a:cxn>
                <a:cxn ang="0">
                  <a:pos x="415" y="465"/>
                </a:cxn>
                <a:cxn ang="0">
                  <a:pos x="386" y="469"/>
                </a:cxn>
                <a:cxn ang="0">
                  <a:pos x="355" y="474"/>
                </a:cxn>
                <a:cxn ang="0">
                  <a:pos x="326" y="475"/>
                </a:cxn>
                <a:cxn ang="0">
                  <a:pos x="296" y="476"/>
                </a:cxn>
                <a:cxn ang="0">
                  <a:pos x="295" y="623"/>
                </a:cxn>
                <a:cxn ang="0">
                  <a:pos x="295" y="33"/>
                </a:cxn>
              </a:cxnLst>
              <a:rect l="0" t="0" r="r" b="b"/>
              <a:pathLst>
                <a:path w="871" h="623">
                  <a:moveTo>
                    <a:pt x="295" y="182"/>
                  </a:moveTo>
                  <a:lnTo>
                    <a:pt x="310" y="182"/>
                  </a:lnTo>
                  <a:lnTo>
                    <a:pt x="326" y="180"/>
                  </a:lnTo>
                  <a:lnTo>
                    <a:pt x="341" y="178"/>
                  </a:lnTo>
                  <a:lnTo>
                    <a:pt x="355" y="175"/>
                  </a:lnTo>
                  <a:lnTo>
                    <a:pt x="369" y="170"/>
                  </a:lnTo>
                  <a:lnTo>
                    <a:pt x="383" y="168"/>
                  </a:lnTo>
                  <a:lnTo>
                    <a:pt x="397" y="163"/>
                  </a:lnTo>
                  <a:lnTo>
                    <a:pt x="411" y="158"/>
                  </a:lnTo>
                  <a:lnTo>
                    <a:pt x="423" y="152"/>
                  </a:lnTo>
                  <a:lnTo>
                    <a:pt x="434" y="146"/>
                  </a:lnTo>
                  <a:lnTo>
                    <a:pt x="447" y="139"/>
                  </a:lnTo>
                  <a:lnTo>
                    <a:pt x="460" y="131"/>
                  </a:lnTo>
                  <a:lnTo>
                    <a:pt x="473" y="123"/>
                  </a:lnTo>
                  <a:lnTo>
                    <a:pt x="483" y="113"/>
                  </a:lnTo>
                  <a:lnTo>
                    <a:pt x="494" y="105"/>
                  </a:lnTo>
                  <a:lnTo>
                    <a:pt x="503" y="95"/>
                  </a:lnTo>
                  <a:lnTo>
                    <a:pt x="514" y="86"/>
                  </a:lnTo>
                  <a:lnTo>
                    <a:pt x="524" y="74"/>
                  </a:lnTo>
                  <a:lnTo>
                    <a:pt x="532" y="63"/>
                  </a:lnTo>
                  <a:lnTo>
                    <a:pt x="541" y="51"/>
                  </a:lnTo>
                  <a:lnTo>
                    <a:pt x="547" y="39"/>
                  </a:lnTo>
                  <a:lnTo>
                    <a:pt x="556" y="27"/>
                  </a:lnTo>
                  <a:lnTo>
                    <a:pt x="567" y="0"/>
                  </a:lnTo>
                  <a:lnTo>
                    <a:pt x="734" y="173"/>
                  </a:lnTo>
                  <a:lnTo>
                    <a:pt x="871" y="46"/>
                  </a:lnTo>
                  <a:lnTo>
                    <a:pt x="858" y="70"/>
                  </a:lnTo>
                  <a:lnTo>
                    <a:pt x="850" y="89"/>
                  </a:lnTo>
                  <a:lnTo>
                    <a:pt x="846" y="103"/>
                  </a:lnTo>
                  <a:lnTo>
                    <a:pt x="841" y="116"/>
                  </a:lnTo>
                  <a:lnTo>
                    <a:pt x="834" y="127"/>
                  </a:lnTo>
                  <a:lnTo>
                    <a:pt x="828" y="141"/>
                  </a:lnTo>
                  <a:lnTo>
                    <a:pt x="820" y="155"/>
                  </a:lnTo>
                  <a:lnTo>
                    <a:pt x="814" y="167"/>
                  </a:lnTo>
                  <a:lnTo>
                    <a:pt x="807" y="181"/>
                  </a:lnTo>
                  <a:lnTo>
                    <a:pt x="800" y="194"/>
                  </a:lnTo>
                  <a:lnTo>
                    <a:pt x="792" y="203"/>
                  </a:lnTo>
                  <a:lnTo>
                    <a:pt x="785" y="216"/>
                  </a:lnTo>
                  <a:lnTo>
                    <a:pt x="777" y="227"/>
                  </a:lnTo>
                  <a:lnTo>
                    <a:pt x="769" y="240"/>
                  </a:lnTo>
                  <a:lnTo>
                    <a:pt x="753" y="261"/>
                  </a:lnTo>
                  <a:lnTo>
                    <a:pt x="733" y="284"/>
                  </a:lnTo>
                  <a:lnTo>
                    <a:pt x="713" y="303"/>
                  </a:lnTo>
                  <a:lnTo>
                    <a:pt x="693" y="324"/>
                  </a:lnTo>
                  <a:lnTo>
                    <a:pt x="672" y="342"/>
                  </a:lnTo>
                  <a:lnTo>
                    <a:pt x="649" y="357"/>
                  </a:lnTo>
                  <a:lnTo>
                    <a:pt x="638" y="369"/>
                  </a:lnTo>
                  <a:lnTo>
                    <a:pt x="625" y="376"/>
                  </a:lnTo>
                  <a:lnTo>
                    <a:pt x="616" y="385"/>
                  </a:lnTo>
                  <a:lnTo>
                    <a:pt x="602" y="391"/>
                  </a:lnTo>
                  <a:lnTo>
                    <a:pt x="589" y="399"/>
                  </a:lnTo>
                  <a:lnTo>
                    <a:pt x="577" y="404"/>
                  </a:lnTo>
                  <a:lnTo>
                    <a:pt x="563" y="413"/>
                  </a:lnTo>
                  <a:lnTo>
                    <a:pt x="552" y="417"/>
                  </a:lnTo>
                  <a:lnTo>
                    <a:pt x="539" y="425"/>
                  </a:lnTo>
                  <a:lnTo>
                    <a:pt x="526" y="429"/>
                  </a:lnTo>
                  <a:lnTo>
                    <a:pt x="513" y="435"/>
                  </a:lnTo>
                  <a:lnTo>
                    <a:pt x="498" y="442"/>
                  </a:lnTo>
                  <a:lnTo>
                    <a:pt x="485" y="444"/>
                  </a:lnTo>
                  <a:lnTo>
                    <a:pt x="470" y="448"/>
                  </a:lnTo>
                  <a:lnTo>
                    <a:pt x="458" y="454"/>
                  </a:lnTo>
                  <a:lnTo>
                    <a:pt x="444" y="458"/>
                  </a:lnTo>
                  <a:lnTo>
                    <a:pt x="429" y="461"/>
                  </a:lnTo>
                  <a:lnTo>
                    <a:pt x="415" y="465"/>
                  </a:lnTo>
                  <a:lnTo>
                    <a:pt x="399" y="467"/>
                  </a:lnTo>
                  <a:lnTo>
                    <a:pt x="386" y="469"/>
                  </a:lnTo>
                  <a:lnTo>
                    <a:pt x="370" y="471"/>
                  </a:lnTo>
                  <a:lnTo>
                    <a:pt x="355" y="474"/>
                  </a:lnTo>
                  <a:lnTo>
                    <a:pt x="341" y="475"/>
                  </a:lnTo>
                  <a:lnTo>
                    <a:pt x="326" y="475"/>
                  </a:lnTo>
                  <a:lnTo>
                    <a:pt x="310" y="475"/>
                  </a:lnTo>
                  <a:lnTo>
                    <a:pt x="296" y="476"/>
                  </a:lnTo>
                  <a:lnTo>
                    <a:pt x="295" y="476"/>
                  </a:lnTo>
                  <a:lnTo>
                    <a:pt x="295" y="623"/>
                  </a:lnTo>
                  <a:lnTo>
                    <a:pt x="0" y="328"/>
                  </a:lnTo>
                  <a:lnTo>
                    <a:pt x="295" y="33"/>
                  </a:lnTo>
                  <a:lnTo>
                    <a:pt x="295" y="182"/>
                  </a:lnTo>
                  <a:close/>
                </a:path>
              </a:pathLst>
            </a:custGeom>
            <a:gradFill rotWithShape="1">
              <a:gsLst>
                <a:gs pos="0">
                  <a:srgbClr val="DDDDDD">
                    <a:gamma/>
                    <a:shade val="56078"/>
                    <a:invGamma/>
                  </a:srgbClr>
                </a:gs>
                <a:gs pos="100000">
                  <a:srgbClr val="DDDDDD"/>
                </a:gs>
              </a:gsLst>
              <a:lin ang="0" scaled="1"/>
            </a:gradFill>
            <a:ln w="9525">
              <a:noFill/>
              <a:round/>
              <a:headEnd/>
              <a:tailEnd/>
            </a:ln>
          </p:spPr>
          <p:txBody>
            <a:bodyPr/>
            <a:lstStyle/>
            <a:p>
              <a:endParaRPr lang="zh-CN" altLang="en-US"/>
            </a:p>
          </p:txBody>
        </p:sp>
      </p:grpSp>
      <p:sp>
        <p:nvSpPr>
          <p:cNvPr id="156" name="TextBox 155"/>
          <p:cNvSpPr txBox="1"/>
          <p:nvPr/>
        </p:nvSpPr>
        <p:spPr>
          <a:xfrm>
            <a:off x="4143372" y="1785926"/>
            <a:ext cx="2214578" cy="369332"/>
          </a:xfrm>
          <a:prstGeom prst="rect">
            <a:avLst/>
          </a:prstGeom>
          <a:noFill/>
        </p:spPr>
        <p:txBody>
          <a:bodyPr wrap="square" rtlCol="0">
            <a:spAutoFit/>
          </a:bodyPr>
          <a:lstStyle/>
          <a:p>
            <a:r>
              <a:rPr lang="en-US" altLang="zh-CN" b="1" dirty="0" smtClean="0"/>
              <a:t>1.2 </a:t>
            </a:r>
            <a:r>
              <a:rPr lang="zh-CN" altLang="en-US" b="1" dirty="0" smtClean="0"/>
              <a:t>如何解读需求</a:t>
            </a:r>
            <a:endParaRPr lang="zh-CN" altLang="en-US" b="1" dirty="0"/>
          </a:p>
        </p:txBody>
      </p:sp>
      <p:sp>
        <p:nvSpPr>
          <p:cNvPr id="158" name="AutoShape 3"/>
          <p:cNvSpPr>
            <a:spLocks noChangeArrowheads="1"/>
          </p:cNvSpPr>
          <p:nvPr/>
        </p:nvSpPr>
        <p:spPr bwMode="gray">
          <a:xfrm rot="5400000">
            <a:off x="1988338" y="3869522"/>
            <a:ext cx="3524250" cy="642942"/>
          </a:xfrm>
          <a:prstGeom prst="upArrow">
            <a:avLst>
              <a:gd name="adj1" fmla="val 57824"/>
              <a:gd name="adj2" fmla="val 54398"/>
            </a:avLst>
          </a:prstGeom>
          <a:gradFill rotWithShape="1">
            <a:gsLst>
              <a:gs pos="0">
                <a:schemeClr val="bg2"/>
              </a:gs>
              <a:gs pos="100000">
                <a:schemeClr val="bg2">
                  <a:gamma/>
                  <a:tint val="39216"/>
                  <a:invGamma/>
                  <a:alpha val="0"/>
                </a:schemeClr>
              </a:gs>
            </a:gsLst>
            <a:lin ang="5400000" scaled="1"/>
          </a:gradFill>
          <a:ln w="9525" algn="ctr">
            <a:noFill/>
            <a:miter lim="800000"/>
            <a:headEnd/>
            <a:tailEnd/>
          </a:ln>
          <a:effectLst/>
        </p:spPr>
        <p:txBody>
          <a:bodyPr wrap="none" anchor="ctr"/>
          <a:lstStyle/>
          <a:p>
            <a:pPr algn="ctr" fontAlgn="auto">
              <a:spcBef>
                <a:spcPts val="0"/>
              </a:spcBef>
              <a:spcAft>
                <a:spcPts val="0"/>
              </a:spcAft>
              <a:defRPr/>
            </a:pPr>
            <a:endParaRPr lang="zh-CN" altLang="en-US">
              <a:latin typeface="+mn-ea"/>
              <a:ea typeface="+mn-ea"/>
            </a:endParaRPr>
          </a:p>
        </p:txBody>
      </p:sp>
      <p:sp>
        <p:nvSpPr>
          <p:cNvPr id="159" name="AutoShape 36"/>
          <p:cNvSpPr>
            <a:spLocks noChangeArrowheads="1"/>
          </p:cNvSpPr>
          <p:nvPr/>
        </p:nvSpPr>
        <p:spPr bwMode="gray">
          <a:xfrm>
            <a:off x="4071934" y="2714620"/>
            <a:ext cx="2286016" cy="714375"/>
          </a:xfrm>
          <a:prstGeom prst="roundRect">
            <a:avLst>
              <a:gd name="adj" fmla="val 50000"/>
            </a:avLst>
          </a:prstGeom>
          <a:gradFill rotWithShape="1">
            <a:gsLst>
              <a:gs pos="0">
                <a:schemeClr val="folHlink"/>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r>
              <a:rPr lang="zh-CN" altLang="en-US" sz="1600" b="1" dirty="0" smtClean="0">
                <a:latin typeface="+mn-ea"/>
              </a:rPr>
              <a:t>数据和指标背后的逻辑</a:t>
            </a:r>
            <a:endParaRPr lang="en-US" altLang="zh-CN" sz="1600" dirty="0">
              <a:latin typeface="+mn-ea"/>
              <a:ea typeface="+mn-ea"/>
            </a:endParaRPr>
          </a:p>
        </p:txBody>
      </p:sp>
      <p:sp>
        <p:nvSpPr>
          <p:cNvPr id="160" name="AutoShape 36"/>
          <p:cNvSpPr>
            <a:spLocks noChangeArrowheads="1"/>
          </p:cNvSpPr>
          <p:nvPr/>
        </p:nvSpPr>
        <p:spPr bwMode="gray">
          <a:xfrm>
            <a:off x="4071934" y="3714752"/>
            <a:ext cx="2286016" cy="714375"/>
          </a:xfrm>
          <a:prstGeom prst="roundRect">
            <a:avLst>
              <a:gd name="adj" fmla="val 50000"/>
            </a:avLst>
          </a:prstGeom>
          <a:gradFill rotWithShape="1">
            <a:gsLst>
              <a:gs pos="0">
                <a:schemeClr val="folHlink"/>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r>
              <a:rPr lang="zh-CN" altLang="en-US" sz="1600" b="1" dirty="0" smtClean="0">
                <a:latin typeface="+mn-ea"/>
                <a:ea typeface="+mn-ea"/>
              </a:rPr>
              <a:t>理解六层次</a:t>
            </a:r>
            <a:endParaRPr lang="en-US" altLang="zh-CN" sz="1600" b="1" dirty="0">
              <a:latin typeface="+mn-ea"/>
              <a:ea typeface="+mn-ea"/>
            </a:endParaRPr>
          </a:p>
        </p:txBody>
      </p:sp>
      <p:sp>
        <p:nvSpPr>
          <p:cNvPr id="161" name="AutoShape 36"/>
          <p:cNvSpPr>
            <a:spLocks noChangeArrowheads="1"/>
          </p:cNvSpPr>
          <p:nvPr/>
        </p:nvSpPr>
        <p:spPr bwMode="gray">
          <a:xfrm>
            <a:off x="4071934" y="4714884"/>
            <a:ext cx="2286016" cy="714375"/>
          </a:xfrm>
          <a:prstGeom prst="roundRect">
            <a:avLst>
              <a:gd name="adj" fmla="val 50000"/>
            </a:avLst>
          </a:prstGeom>
          <a:gradFill rotWithShape="1">
            <a:gsLst>
              <a:gs pos="0">
                <a:schemeClr val="folHlink"/>
              </a:gs>
              <a:gs pos="100000">
                <a:schemeClr val="bg1"/>
              </a:gs>
            </a:gsLst>
            <a:lin ang="270000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r>
              <a:rPr lang="zh-CN" altLang="en-US" sz="1600" b="1" dirty="0" smtClean="0">
                <a:latin typeface="+mn-ea"/>
                <a:ea typeface="+mn-ea"/>
              </a:rPr>
              <a:t>重要和紧迫指数</a:t>
            </a:r>
            <a:endParaRPr lang="en-US" altLang="zh-CN" sz="1600" b="1" dirty="0">
              <a:latin typeface="+mn-ea"/>
              <a:ea typeface="+mn-ea"/>
            </a:endParaRPr>
          </a:p>
        </p:txBody>
      </p:sp>
      <p:sp>
        <p:nvSpPr>
          <p:cNvPr id="165" name="TextBox 164"/>
          <p:cNvSpPr txBox="1"/>
          <p:nvPr/>
        </p:nvSpPr>
        <p:spPr>
          <a:xfrm>
            <a:off x="7000892" y="1785926"/>
            <a:ext cx="1000164" cy="369332"/>
          </a:xfrm>
          <a:prstGeom prst="rect">
            <a:avLst/>
          </a:prstGeom>
          <a:noFill/>
        </p:spPr>
        <p:txBody>
          <a:bodyPr wrap="square" rtlCol="0">
            <a:spAutoFit/>
          </a:bodyPr>
          <a:lstStyle/>
          <a:p>
            <a:r>
              <a:rPr lang="en-US" altLang="zh-CN" b="1" dirty="0" smtClean="0"/>
              <a:t>1.3</a:t>
            </a:r>
            <a:r>
              <a:rPr lang="zh-CN" altLang="en-US" b="1" dirty="0" smtClean="0"/>
              <a:t>输出：</a:t>
            </a:r>
            <a:endParaRPr lang="zh-CN" altLang="en-US" b="1" dirty="0"/>
          </a:p>
        </p:txBody>
      </p:sp>
      <p:sp>
        <p:nvSpPr>
          <p:cNvPr id="166" name="AutoShape 3"/>
          <p:cNvSpPr>
            <a:spLocks noChangeArrowheads="1"/>
          </p:cNvSpPr>
          <p:nvPr/>
        </p:nvSpPr>
        <p:spPr bwMode="gray">
          <a:xfrm rot="5400000">
            <a:off x="4953015" y="3833803"/>
            <a:ext cx="3524250" cy="714380"/>
          </a:xfrm>
          <a:prstGeom prst="upArrow">
            <a:avLst>
              <a:gd name="adj1" fmla="val 57824"/>
              <a:gd name="adj2" fmla="val 54398"/>
            </a:avLst>
          </a:prstGeom>
          <a:gradFill rotWithShape="1">
            <a:gsLst>
              <a:gs pos="0">
                <a:schemeClr val="bg2"/>
              </a:gs>
              <a:gs pos="100000">
                <a:schemeClr val="bg2">
                  <a:gamma/>
                  <a:tint val="39216"/>
                  <a:invGamma/>
                  <a:alpha val="0"/>
                </a:schemeClr>
              </a:gs>
            </a:gsLst>
            <a:lin ang="5400000" scaled="1"/>
          </a:gradFill>
          <a:ln w="9525" algn="ctr">
            <a:noFill/>
            <a:miter lim="800000"/>
            <a:headEnd/>
            <a:tailEnd/>
          </a:ln>
          <a:effectLst/>
        </p:spPr>
        <p:txBody>
          <a:bodyPr wrap="none" anchor="ctr"/>
          <a:lstStyle/>
          <a:p>
            <a:pPr algn="ctr" fontAlgn="auto">
              <a:spcBef>
                <a:spcPts val="0"/>
              </a:spcBef>
              <a:spcAft>
                <a:spcPts val="0"/>
              </a:spcAft>
              <a:defRPr/>
            </a:pPr>
            <a:endParaRPr lang="zh-CN" altLang="en-US">
              <a:latin typeface="+mn-ea"/>
              <a:ea typeface="+mn-ea"/>
            </a:endParaRPr>
          </a:p>
        </p:txBody>
      </p:sp>
      <p:pic>
        <p:nvPicPr>
          <p:cNvPr id="167" name="Picture 2"/>
          <p:cNvPicPr>
            <a:picLocks noChangeAspect="1" noChangeArrowheads="1"/>
          </p:cNvPicPr>
          <p:nvPr/>
        </p:nvPicPr>
        <p:blipFill>
          <a:blip r:embed="rId2"/>
          <a:srcRect/>
          <a:stretch>
            <a:fillRect/>
          </a:stretch>
        </p:blipFill>
        <p:spPr bwMode="auto">
          <a:xfrm>
            <a:off x="7072330" y="2928934"/>
            <a:ext cx="1571636" cy="2451780"/>
          </a:xfrm>
          <a:prstGeom prst="rect">
            <a:avLst/>
          </a:prstGeom>
          <a:noFill/>
          <a:ln w="9525">
            <a:solidFill>
              <a:schemeClr val="tx1"/>
            </a:solidFill>
            <a:miter lim="800000"/>
            <a:headEnd/>
            <a:tailEnd/>
          </a:ln>
        </p:spPr>
      </p:pic>
      <p:sp>
        <p:nvSpPr>
          <p:cNvPr id="168" name="Text Box 4"/>
          <p:cNvSpPr txBox="1">
            <a:spLocks noChangeArrowheads="1"/>
          </p:cNvSpPr>
          <p:nvPr/>
        </p:nvSpPr>
        <p:spPr bwMode="auto">
          <a:xfrm rot="19868052">
            <a:off x="7184746" y="3459768"/>
            <a:ext cx="1134155" cy="461661"/>
          </a:xfrm>
          <a:prstGeom prst="rect">
            <a:avLst/>
          </a:prstGeom>
          <a:noFill/>
          <a:ln w="28575" algn="ctr">
            <a:solidFill>
              <a:srgbClr val="FF0000"/>
            </a:solidFill>
            <a:miter lim="800000"/>
            <a:headEnd/>
            <a:tailEnd/>
          </a:ln>
        </p:spPr>
        <p:txBody>
          <a:bodyPr wrap="square" lIns="91434" tIns="45718" rIns="91434" bIns="45718">
            <a:spAutoFit/>
          </a:bodyPr>
          <a:lstStyle/>
          <a:p>
            <a:pPr eaLnBrk="0" fontAlgn="auto" hangingPunct="0">
              <a:spcBef>
                <a:spcPct val="50000"/>
              </a:spcBef>
              <a:spcAft>
                <a:spcPts val="0"/>
              </a:spcAft>
              <a:defRPr/>
            </a:pPr>
            <a:r>
              <a:rPr lang="zh-CN" altLang="en-US" sz="2400" dirty="0">
                <a:solidFill>
                  <a:srgbClr val="FF0000"/>
                </a:solidFill>
                <a:latin typeface="+mn-ea"/>
                <a:ea typeface="+mn-ea"/>
              </a:rPr>
              <a:t>示例</a:t>
            </a:r>
          </a:p>
        </p:txBody>
      </p:sp>
      <p:sp>
        <p:nvSpPr>
          <p:cNvPr id="169" name="TextBox 168"/>
          <p:cNvSpPr txBox="1"/>
          <p:nvPr/>
        </p:nvSpPr>
        <p:spPr>
          <a:xfrm>
            <a:off x="7000892" y="2357430"/>
            <a:ext cx="1785950" cy="369332"/>
          </a:xfrm>
          <a:prstGeom prst="rect">
            <a:avLst/>
          </a:prstGeom>
          <a:noFill/>
        </p:spPr>
        <p:txBody>
          <a:bodyPr wrap="square" rtlCol="0">
            <a:spAutoFit/>
          </a:bodyPr>
          <a:lstStyle/>
          <a:p>
            <a:r>
              <a:rPr lang="zh-CN" altLang="en-US" b="1" dirty="0" smtClean="0"/>
              <a:t>项目建议书</a:t>
            </a:r>
            <a:endParaRPr lang="zh-CN" alt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6"/>
          <p:cNvSpPr>
            <a:spLocks noChangeArrowheads="1"/>
          </p:cNvSpPr>
          <p:nvPr/>
        </p:nvSpPr>
        <p:spPr bwMode="auto">
          <a:xfrm rot="16200000">
            <a:off x="1685118" y="5315750"/>
            <a:ext cx="285730" cy="1227137"/>
          </a:xfrm>
          <a:prstGeom prst="rect">
            <a:avLst/>
          </a:prstGeom>
          <a:gradFill rotWithShape="1">
            <a:gsLst>
              <a:gs pos="0">
                <a:srgbClr val="FFFFFF"/>
              </a:gs>
              <a:gs pos="100000">
                <a:srgbClr val="CCCCFF"/>
              </a:gs>
            </a:gsLst>
            <a:lin ang="5400000" scaled="1"/>
          </a:gradFill>
          <a:ln w="9525">
            <a:noFill/>
            <a:miter lim="800000"/>
            <a:headEnd/>
            <a:tailEnd/>
          </a:ln>
        </p:spPr>
        <p:txBody>
          <a:bodyPr vert="eaVert" anchor="ctr"/>
          <a:lstStyle/>
          <a:p>
            <a:pPr algn="ctr" fontAlgn="auto">
              <a:spcBef>
                <a:spcPct val="20000"/>
              </a:spcBef>
              <a:spcAft>
                <a:spcPts val="0"/>
              </a:spcAft>
              <a:buClr>
                <a:schemeClr val="hlink"/>
              </a:buClr>
              <a:buSzPct val="60000"/>
              <a:buFont typeface="Wingdings" pitchFamily="2" charset="2"/>
              <a:buNone/>
              <a:defRPr/>
            </a:pPr>
            <a:endParaRPr lang="en-US" altLang="zh-CN" sz="1400" b="1">
              <a:solidFill>
                <a:srgbClr val="000000"/>
              </a:solidFill>
              <a:effectLst>
                <a:outerShdw blurRad="38100" dist="38100" dir="2700000" algn="tl">
                  <a:srgbClr val="C0C0C0"/>
                </a:outerShdw>
              </a:effectLst>
              <a:latin typeface="+mn-ea"/>
              <a:ea typeface="+mn-ea"/>
            </a:endParaRPr>
          </a:p>
        </p:txBody>
      </p:sp>
      <p:sp>
        <p:nvSpPr>
          <p:cNvPr id="4" name="Rectangle 21"/>
          <p:cNvSpPr>
            <a:spLocks noChangeArrowheads="1"/>
          </p:cNvSpPr>
          <p:nvPr/>
        </p:nvSpPr>
        <p:spPr bwMode="auto">
          <a:xfrm rot="16200000">
            <a:off x="1578749" y="4850615"/>
            <a:ext cx="473068" cy="1201738"/>
          </a:xfrm>
          <a:prstGeom prst="rect">
            <a:avLst/>
          </a:prstGeom>
          <a:gradFill rotWithShape="1">
            <a:gsLst>
              <a:gs pos="0">
                <a:srgbClr val="FFFFFF"/>
              </a:gs>
              <a:gs pos="100000">
                <a:srgbClr val="ABD88A"/>
              </a:gs>
            </a:gsLst>
            <a:lin ang="5400000" scaled="1"/>
          </a:gradFill>
          <a:ln w="9525">
            <a:noFill/>
            <a:miter lim="800000"/>
            <a:headEnd/>
            <a:tailEnd/>
          </a:ln>
        </p:spPr>
        <p:txBody>
          <a:bodyPr vert="eaVert" anchor="ctr"/>
          <a:lstStyle/>
          <a:p>
            <a:pPr algn="ctr" fontAlgn="auto">
              <a:spcBef>
                <a:spcPct val="20000"/>
              </a:spcBef>
              <a:spcAft>
                <a:spcPts val="0"/>
              </a:spcAft>
              <a:buClr>
                <a:schemeClr val="hlink"/>
              </a:buClr>
              <a:buSzPct val="60000"/>
              <a:buFont typeface="Wingdings" pitchFamily="2" charset="2"/>
              <a:buNone/>
              <a:defRPr/>
            </a:pPr>
            <a:endParaRPr lang="en-US" altLang="zh-CN" sz="1400" b="1">
              <a:solidFill>
                <a:srgbClr val="000000"/>
              </a:solidFill>
              <a:effectLst>
                <a:outerShdw blurRad="38100" dist="38100" dir="2700000" algn="tl">
                  <a:srgbClr val="C0C0C0"/>
                </a:outerShdw>
              </a:effectLst>
              <a:latin typeface="+mn-ea"/>
              <a:ea typeface="+mn-ea"/>
            </a:endParaRPr>
          </a:p>
        </p:txBody>
      </p:sp>
      <p:sp>
        <p:nvSpPr>
          <p:cNvPr id="5" name="Rectangle 24"/>
          <p:cNvSpPr>
            <a:spLocks noChangeArrowheads="1"/>
          </p:cNvSpPr>
          <p:nvPr/>
        </p:nvSpPr>
        <p:spPr bwMode="auto">
          <a:xfrm rot="16200000">
            <a:off x="1366020" y="1991510"/>
            <a:ext cx="911225" cy="1214437"/>
          </a:xfrm>
          <a:prstGeom prst="rect">
            <a:avLst/>
          </a:prstGeom>
          <a:gradFill rotWithShape="1">
            <a:gsLst>
              <a:gs pos="0">
                <a:srgbClr val="FFFFFF"/>
              </a:gs>
              <a:gs pos="100000">
                <a:srgbClr val="AFCAFF"/>
              </a:gs>
            </a:gsLst>
            <a:lin ang="5400000" scaled="1"/>
          </a:gradFill>
          <a:ln w="9525">
            <a:noFill/>
            <a:miter lim="800000"/>
            <a:headEnd/>
            <a:tailEnd/>
          </a:ln>
        </p:spPr>
        <p:txBody>
          <a:bodyPr vert="eaVert" anchor="ctr"/>
          <a:lstStyle/>
          <a:p>
            <a:pPr algn="ctr" fontAlgn="auto">
              <a:spcBef>
                <a:spcPct val="20000"/>
              </a:spcBef>
              <a:spcAft>
                <a:spcPts val="0"/>
              </a:spcAft>
              <a:buClr>
                <a:schemeClr val="hlink"/>
              </a:buClr>
              <a:buSzPct val="60000"/>
              <a:buFont typeface="Wingdings" pitchFamily="2" charset="2"/>
              <a:buNone/>
              <a:defRPr/>
            </a:pPr>
            <a:endParaRPr lang="en-US" altLang="zh-CN" sz="1400" b="1">
              <a:solidFill>
                <a:srgbClr val="000000"/>
              </a:solidFill>
              <a:effectLst>
                <a:outerShdw blurRad="38100" dist="38100" dir="2700000" algn="tl">
                  <a:srgbClr val="C0C0C0"/>
                </a:outerShdw>
              </a:effectLst>
              <a:latin typeface="+mn-ea"/>
              <a:ea typeface="+mn-ea"/>
            </a:endParaRPr>
          </a:p>
        </p:txBody>
      </p:sp>
      <p:sp>
        <p:nvSpPr>
          <p:cNvPr id="6" name="Rectangle 6"/>
          <p:cNvSpPr>
            <a:spLocks noChangeArrowheads="1"/>
          </p:cNvSpPr>
          <p:nvPr/>
        </p:nvSpPr>
        <p:spPr bwMode="auto">
          <a:xfrm rot="16200000">
            <a:off x="775468" y="3510755"/>
            <a:ext cx="2105030" cy="1227137"/>
          </a:xfrm>
          <a:prstGeom prst="rect">
            <a:avLst/>
          </a:prstGeom>
          <a:gradFill rotWithShape="1">
            <a:gsLst>
              <a:gs pos="0">
                <a:srgbClr val="FFFFFF"/>
              </a:gs>
              <a:gs pos="100000">
                <a:srgbClr val="CCCCFF"/>
              </a:gs>
            </a:gsLst>
            <a:lin ang="5400000" scaled="1"/>
          </a:gradFill>
          <a:ln w="9525">
            <a:noFill/>
            <a:miter lim="800000"/>
            <a:headEnd/>
            <a:tailEnd/>
          </a:ln>
        </p:spPr>
        <p:txBody>
          <a:bodyPr vert="eaVert" anchor="ctr"/>
          <a:lstStyle/>
          <a:p>
            <a:pPr algn="ctr" fontAlgn="auto">
              <a:spcBef>
                <a:spcPct val="20000"/>
              </a:spcBef>
              <a:spcAft>
                <a:spcPts val="0"/>
              </a:spcAft>
              <a:buClr>
                <a:schemeClr val="hlink"/>
              </a:buClr>
              <a:buSzPct val="60000"/>
              <a:buFont typeface="Wingdings" pitchFamily="2" charset="2"/>
              <a:buNone/>
              <a:defRPr/>
            </a:pPr>
            <a:endParaRPr lang="en-US" altLang="zh-CN" sz="1400" b="1">
              <a:solidFill>
                <a:srgbClr val="000000"/>
              </a:solidFill>
              <a:effectLst>
                <a:outerShdw blurRad="38100" dist="38100" dir="2700000" algn="tl">
                  <a:srgbClr val="C0C0C0"/>
                </a:outerShdw>
              </a:effectLst>
              <a:latin typeface="+mn-ea"/>
              <a:ea typeface="+mn-ea"/>
            </a:endParaRPr>
          </a:p>
        </p:txBody>
      </p:sp>
      <p:sp>
        <p:nvSpPr>
          <p:cNvPr id="7" name="Line 25"/>
          <p:cNvSpPr>
            <a:spLocks noChangeShapeType="1"/>
          </p:cNvSpPr>
          <p:nvPr/>
        </p:nvSpPr>
        <p:spPr bwMode="auto">
          <a:xfrm rot="16200000" flipH="1">
            <a:off x="4536281" y="-464371"/>
            <a:ext cx="71440" cy="7143802"/>
          </a:xfrm>
          <a:prstGeom prst="line">
            <a:avLst/>
          </a:prstGeom>
          <a:noFill/>
          <a:ln w="12700" algn="ctr">
            <a:solidFill>
              <a:srgbClr val="4B86C7"/>
            </a:solidFill>
            <a:prstDash val="sysDash"/>
            <a:round/>
            <a:headEnd/>
            <a:tailEnd/>
          </a:ln>
        </p:spPr>
        <p:txBody>
          <a:bodyPr/>
          <a:lstStyle/>
          <a:p>
            <a:pPr fontAlgn="auto">
              <a:spcBef>
                <a:spcPts val="0"/>
              </a:spcBef>
              <a:spcAft>
                <a:spcPts val="0"/>
              </a:spcAft>
              <a:defRPr/>
            </a:pPr>
            <a:endParaRPr lang="zh-CN" altLang="en-US">
              <a:latin typeface="+mn-ea"/>
              <a:ea typeface="+mn-ea"/>
            </a:endParaRPr>
          </a:p>
        </p:txBody>
      </p:sp>
      <p:sp>
        <p:nvSpPr>
          <p:cNvPr id="8" name="Text Box 61"/>
          <p:cNvSpPr txBox="1">
            <a:spLocks noChangeArrowheads="1"/>
          </p:cNvSpPr>
          <p:nvPr/>
        </p:nvSpPr>
        <p:spPr bwMode="auto">
          <a:xfrm>
            <a:off x="1285852" y="2214554"/>
            <a:ext cx="1117600" cy="338554"/>
          </a:xfrm>
          <a:prstGeom prst="rect">
            <a:avLst/>
          </a:prstGeom>
          <a:noFill/>
          <a:ln w="9525">
            <a:noFill/>
            <a:miter lim="800000"/>
            <a:headEnd/>
            <a:tailEnd/>
          </a:ln>
        </p:spPr>
        <p:txBody>
          <a:bodyPr>
            <a:spAutoFit/>
          </a:bodyPr>
          <a:lstStyle/>
          <a:p>
            <a:pPr algn="ctr" fontAlgn="auto">
              <a:spcBef>
                <a:spcPct val="50000"/>
              </a:spcBef>
              <a:spcAft>
                <a:spcPts val="0"/>
              </a:spcAft>
              <a:defRPr/>
            </a:pPr>
            <a:r>
              <a:rPr lang="zh-CN" altLang="en-US" sz="1600" b="1" dirty="0" smtClean="0">
                <a:latin typeface="+mn-ea"/>
              </a:rPr>
              <a:t>概要</a:t>
            </a:r>
            <a:endParaRPr lang="zh-CN" altLang="en-US" b="1" dirty="0">
              <a:latin typeface="+mn-ea"/>
              <a:ea typeface="+mn-ea"/>
            </a:endParaRPr>
          </a:p>
        </p:txBody>
      </p:sp>
      <p:grpSp>
        <p:nvGrpSpPr>
          <p:cNvPr id="9" name="Group 68"/>
          <p:cNvGrpSpPr>
            <a:grpSpLocks/>
          </p:cNvGrpSpPr>
          <p:nvPr/>
        </p:nvGrpSpPr>
        <p:grpSpPr bwMode="auto">
          <a:xfrm>
            <a:off x="2643174" y="2500306"/>
            <a:ext cx="1063625" cy="557213"/>
            <a:chOff x="1086" y="689"/>
            <a:chExt cx="670" cy="351"/>
          </a:xfrm>
        </p:grpSpPr>
        <p:sp>
          <p:nvSpPr>
            <p:cNvPr id="10" name="Text Box 64"/>
            <p:cNvSpPr txBox="1">
              <a:spLocks noChangeArrowheads="1"/>
            </p:cNvSpPr>
            <p:nvPr/>
          </p:nvSpPr>
          <p:spPr bwMode="auto">
            <a:xfrm>
              <a:off x="1086" y="709"/>
              <a:ext cx="670" cy="331"/>
            </a:xfrm>
            <a:prstGeom prst="rect">
              <a:avLst/>
            </a:prstGeom>
            <a:noFill/>
            <a:ln w="6350" algn="ctr">
              <a:noFill/>
              <a:miter lim="800000"/>
              <a:headEnd/>
              <a:tailEnd/>
            </a:ln>
            <a:effectLst/>
          </p:spPr>
          <p:txBody>
            <a:bodyPr lIns="90000" tIns="46800" rIns="90000" bIns="46800">
              <a:spAutoFit/>
            </a:bodyPr>
            <a:lstStyle/>
            <a:p>
              <a:pPr algn="ctr" fontAlgn="auto">
                <a:spcBef>
                  <a:spcPct val="50000"/>
                </a:spcBef>
                <a:spcAft>
                  <a:spcPts val="0"/>
                </a:spcAft>
                <a:defRPr/>
              </a:pPr>
              <a:r>
                <a:rPr lang="zh-CN" altLang="en-US" sz="1400" b="1" dirty="0" smtClean="0">
                  <a:effectLst>
                    <a:outerShdw blurRad="38100" dist="38100" dir="2700000" algn="tl">
                      <a:srgbClr val="C0C0C0"/>
                    </a:outerShdw>
                  </a:effectLst>
                  <a:latin typeface="+mn-ea"/>
                </a:rPr>
                <a:t>形势分析问题产生</a:t>
              </a:r>
              <a:endParaRPr lang="zh-CN" altLang="en-US" sz="1400" b="1" dirty="0">
                <a:effectLst>
                  <a:outerShdw blurRad="38100" dist="38100" dir="2700000" algn="tl">
                    <a:srgbClr val="C0C0C0"/>
                  </a:outerShdw>
                </a:effectLst>
                <a:latin typeface="+mn-ea"/>
                <a:ea typeface="+mn-ea"/>
              </a:endParaRPr>
            </a:p>
          </p:txBody>
        </p:sp>
        <p:sp>
          <p:nvSpPr>
            <p:cNvPr id="12" name="Rectangle 67"/>
            <p:cNvSpPr>
              <a:spLocks noChangeArrowheads="1"/>
            </p:cNvSpPr>
            <p:nvPr/>
          </p:nvSpPr>
          <p:spPr bwMode="auto">
            <a:xfrm>
              <a:off x="1111" y="689"/>
              <a:ext cx="635" cy="337"/>
            </a:xfrm>
            <a:prstGeom prst="rect">
              <a:avLst/>
            </a:prstGeom>
            <a:noFill/>
            <a:ln w="28575">
              <a:solidFill>
                <a:srgbClr val="99CCFF"/>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grpSp>
      <p:grpSp>
        <p:nvGrpSpPr>
          <p:cNvPr id="16" name="Group 72"/>
          <p:cNvGrpSpPr>
            <a:grpSpLocks/>
          </p:cNvGrpSpPr>
          <p:nvPr/>
        </p:nvGrpSpPr>
        <p:grpSpPr bwMode="auto">
          <a:xfrm>
            <a:off x="4500562" y="2571744"/>
            <a:ext cx="1079500" cy="525463"/>
            <a:chOff x="1086" y="689"/>
            <a:chExt cx="680" cy="331"/>
          </a:xfrm>
        </p:grpSpPr>
        <p:sp>
          <p:nvSpPr>
            <p:cNvPr id="17" name="Text Box 73"/>
            <p:cNvSpPr txBox="1">
              <a:spLocks noChangeArrowheads="1"/>
            </p:cNvSpPr>
            <p:nvPr/>
          </p:nvSpPr>
          <p:spPr bwMode="auto">
            <a:xfrm>
              <a:off x="1086" y="689"/>
              <a:ext cx="670" cy="331"/>
            </a:xfrm>
            <a:prstGeom prst="rect">
              <a:avLst/>
            </a:prstGeom>
            <a:noFill/>
            <a:ln w="6350" algn="ctr">
              <a:noFill/>
              <a:miter lim="800000"/>
              <a:headEnd/>
              <a:tailEnd/>
            </a:ln>
            <a:effectLst/>
          </p:spPr>
          <p:txBody>
            <a:bodyPr wrap="square" lIns="90000" tIns="46800" rIns="90000" bIns="46800">
              <a:spAutoFit/>
            </a:bodyPr>
            <a:lstStyle/>
            <a:p>
              <a:pPr algn="ctr" fontAlgn="auto">
                <a:spcBef>
                  <a:spcPct val="50000"/>
                </a:spcBef>
                <a:spcAft>
                  <a:spcPts val="0"/>
                </a:spcAft>
                <a:defRPr/>
              </a:pPr>
              <a:r>
                <a:rPr lang="zh-CN" altLang="en-US" sz="1400" b="1" dirty="0" smtClean="0">
                  <a:effectLst>
                    <a:outerShdw blurRad="38100" dist="38100" dir="2700000" algn="tl">
                      <a:srgbClr val="C0C0C0"/>
                    </a:outerShdw>
                  </a:effectLst>
                  <a:latin typeface="+mn-ea"/>
                  <a:ea typeface="+mn-ea"/>
                </a:rPr>
                <a:t>问题分解需求解读</a:t>
              </a:r>
              <a:endParaRPr lang="zh-CN" altLang="en-US" sz="1400" b="1" dirty="0">
                <a:effectLst>
                  <a:outerShdw blurRad="38100" dist="38100" dir="2700000" algn="tl">
                    <a:srgbClr val="C0C0C0"/>
                  </a:outerShdw>
                </a:effectLst>
                <a:latin typeface="+mn-ea"/>
                <a:ea typeface="+mn-ea"/>
              </a:endParaRPr>
            </a:p>
          </p:txBody>
        </p:sp>
        <p:sp>
          <p:nvSpPr>
            <p:cNvPr id="18" name="Rectangle 74"/>
            <p:cNvSpPr>
              <a:spLocks noChangeArrowheads="1"/>
            </p:cNvSpPr>
            <p:nvPr/>
          </p:nvSpPr>
          <p:spPr bwMode="auto">
            <a:xfrm>
              <a:off x="1131" y="689"/>
              <a:ext cx="635" cy="316"/>
            </a:xfrm>
            <a:prstGeom prst="rect">
              <a:avLst/>
            </a:prstGeom>
            <a:noFill/>
            <a:ln w="28575">
              <a:solidFill>
                <a:srgbClr val="99CCFF"/>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grpSp>
      <p:grpSp>
        <p:nvGrpSpPr>
          <p:cNvPr id="22" name="Group 78"/>
          <p:cNvGrpSpPr>
            <a:grpSpLocks/>
          </p:cNvGrpSpPr>
          <p:nvPr/>
        </p:nvGrpSpPr>
        <p:grpSpPr bwMode="auto">
          <a:xfrm>
            <a:off x="6215074" y="2571744"/>
            <a:ext cx="1047750" cy="525463"/>
            <a:chOff x="1086" y="689"/>
            <a:chExt cx="660" cy="331"/>
          </a:xfrm>
        </p:grpSpPr>
        <p:sp>
          <p:nvSpPr>
            <p:cNvPr id="23" name="Text Box 79"/>
            <p:cNvSpPr txBox="1">
              <a:spLocks noChangeArrowheads="1"/>
            </p:cNvSpPr>
            <p:nvPr/>
          </p:nvSpPr>
          <p:spPr bwMode="auto">
            <a:xfrm>
              <a:off x="1086" y="689"/>
              <a:ext cx="630" cy="331"/>
            </a:xfrm>
            <a:prstGeom prst="rect">
              <a:avLst/>
            </a:prstGeom>
            <a:noFill/>
            <a:ln w="6350" algn="ctr">
              <a:noFill/>
              <a:miter lim="800000"/>
              <a:headEnd/>
              <a:tailEnd/>
            </a:ln>
            <a:effectLst/>
          </p:spPr>
          <p:txBody>
            <a:bodyPr wrap="square" lIns="90000" tIns="46800" rIns="90000" bIns="46800">
              <a:spAutoFit/>
            </a:bodyPr>
            <a:lstStyle/>
            <a:p>
              <a:pPr algn="ctr" fontAlgn="auto">
                <a:spcBef>
                  <a:spcPct val="50000"/>
                </a:spcBef>
                <a:spcAft>
                  <a:spcPts val="0"/>
                </a:spcAft>
                <a:defRPr/>
              </a:pPr>
              <a:r>
                <a:rPr lang="zh-CN" altLang="en-US" sz="1400" b="1" dirty="0" smtClean="0">
                  <a:effectLst>
                    <a:outerShdw blurRad="38100" dist="38100" dir="2700000" algn="tl">
                      <a:srgbClr val="C0C0C0"/>
                    </a:outerShdw>
                  </a:effectLst>
                  <a:latin typeface="+mn-ea"/>
                </a:rPr>
                <a:t>解决思路目标设定</a:t>
              </a:r>
              <a:endParaRPr lang="zh-CN" altLang="en-US" sz="1400" b="1" dirty="0">
                <a:effectLst>
                  <a:outerShdw blurRad="38100" dist="38100" dir="2700000" algn="tl">
                    <a:srgbClr val="C0C0C0"/>
                  </a:outerShdw>
                </a:effectLst>
                <a:latin typeface="+mn-ea"/>
                <a:ea typeface="+mn-ea"/>
              </a:endParaRPr>
            </a:p>
          </p:txBody>
        </p:sp>
        <p:sp>
          <p:nvSpPr>
            <p:cNvPr id="24" name="Rectangle 80"/>
            <p:cNvSpPr>
              <a:spLocks noChangeArrowheads="1"/>
            </p:cNvSpPr>
            <p:nvPr/>
          </p:nvSpPr>
          <p:spPr bwMode="auto">
            <a:xfrm>
              <a:off x="1111" y="689"/>
              <a:ext cx="635" cy="315"/>
            </a:xfrm>
            <a:prstGeom prst="rect">
              <a:avLst/>
            </a:prstGeom>
            <a:noFill/>
            <a:ln w="28575">
              <a:solidFill>
                <a:srgbClr val="99CCFF"/>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grpSp>
      <p:sp>
        <p:nvSpPr>
          <p:cNvPr id="28" name="Line 90"/>
          <p:cNvSpPr>
            <a:spLocks noChangeShapeType="1"/>
          </p:cNvSpPr>
          <p:nvPr/>
        </p:nvSpPr>
        <p:spPr bwMode="auto">
          <a:xfrm>
            <a:off x="3686162" y="2784467"/>
            <a:ext cx="215900" cy="0"/>
          </a:xfrm>
          <a:prstGeom prst="line">
            <a:avLst/>
          </a:prstGeom>
          <a:noFill/>
          <a:ln w="28575">
            <a:solidFill>
              <a:srgbClr val="99CCFF"/>
            </a:solidFill>
            <a:round/>
            <a:headEnd/>
            <a:tailEnd type="triangle" w="med" len="med"/>
          </a:ln>
        </p:spPr>
        <p:txBody>
          <a:bodyPr/>
          <a:lstStyle/>
          <a:p>
            <a:pPr fontAlgn="auto">
              <a:spcBef>
                <a:spcPts val="0"/>
              </a:spcBef>
              <a:spcAft>
                <a:spcPts val="0"/>
              </a:spcAft>
              <a:defRPr/>
            </a:pPr>
            <a:endParaRPr lang="zh-CN" altLang="en-US">
              <a:latin typeface="+mn-ea"/>
              <a:ea typeface="+mn-ea"/>
            </a:endParaRPr>
          </a:p>
        </p:txBody>
      </p:sp>
      <p:sp>
        <p:nvSpPr>
          <p:cNvPr id="29" name="Line 91"/>
          <p:cNvSpPr>
            <a:spLocks noChangeShapeType="1"/>
          </p:cNvSpPr>
          <p:nvPr/>
        </p:nvSpPr>
        <p:spPr bwMode="auto">
          <a:xfrm>
            <a:off x="5922956" y="2771767"/>
            <a:ext cx="215900" cy="0"/>
          </a:xfrm>
          <a:prstGeom prst="line">
            <a:avLst/>
          </a:prstGeom>
          <a:noFill/>
          <a:ln w="28575">
            <a:solidFill>
              <a:srgbClr val="99CCFF"/>
            </a:solidFill>
            <a:round/>
            <a:headEnd/>
            <a:tailEnd type="triangle" w="med" len="med"/>
          </a:ln>
        </p:spPr>
        <p:txBody>
          <a:bodyPr/>
          <a:lstStyle/>
          <a:p>
            <a:pPr fontAlgn="auto">
              <a:spcBef>
                <a:spcPts val="0"/>
              </a:spcBef>
              <a:spcAft>
                <a:spcPts val="0"/>
              </a:spcAft>
              <a:defRPr/>
            </a:pPr>
            <a:endParaRPr lang="zh-CN" altLang="en-US">
              <a:latin typeface="+mn-ea"/>
              <a:ea typeface="+mn-ea"/>
            </a:endParaRPr>
          </a:p>
        </p:txBody>
      </p:sp>
      <p:sp>
        <p:nvSpPr>
          <p:cNvPr id="33" name="圆角矩形 116"/>
          <p:cNvSpPr>
            <a:spLocks noChangeArrowheads="1"/>
          </p:cNvSpPr>
          <p:nvPr/>
        </p:nvSpPr>
        <p:spPr bwMode="auto">
          <a:xfrm>
            <a:off x="2643174" y="2214554"/>
            <a:ext cx="1071570" cy="287338"/>
          </a:xfrm>
          <a:prstGeom prst="roundRect">
            <a:avLst>
              <a:gd name="adj" fmla="val 16667"/>
            </a:avLst>
          </a:prstGeom>
          <a:solidFill>
            <a:srgbClr val="B7E2F7"/>
          </a:solidFill>
          <a:ln w="9525" algn="ctr">
            <a:noFill/>
            <a:round/>
            <a:headEnd/>
            <a:tailEnd/>
          </a:ln>
        </p:spPr>
        <p:txBody>
          <a:bodyPr wrap="none" anchor="ctr"/>
          <a:lstStyle/>
          <a:p>
            <a:pPr algn="ctr" fontAlgn="auto">
              <a:spcBef>
                <a:spcPts val="0"/>
              </a:spcBef>
              <a:spcAft>
                <a:spcPts val="0"/>
              </a:spcAft>
              <a:defRPr/>
            </a:pPr>
            <a:r>
              <a:rPr lang="zh-CN" altLang="en-US" dirty="0" smtClean="0">
                <a:latin typeface="+mn-ea"/>
              </a:rPr>
              <a:t>背景</a:t>
            </a:r>
            <a:endParaRPr lang="zh-CN" altLang="en-US" dirty="0">
              <a:latin typeface="+mn-ea"/>
              <a:ea typeface="+mn-ea"/>
            </a:endParaRPr>
          </a:p>
        </p:txBody>
      </p:sp>
      <p:sp>
        <p:nvSpPr>
          <p:cNvPr id="34" name="圆角矩形 117"/>
          <p:cNvSpPr>
            <a:spLocks noChangeArrowheads="1"/>
          </p:cNvSpPr>
          <p:nvPr/>
        </p:nvSpPr>
        <p:spPr bwMode="auto">
          <a:xfrm>
            <a:off x="4357686" y="2214554"/>
            <a:ext cx="1357339" cy="285752"/>
          </a:xfrm>
          <a:prstGeom prst="roundRect">
            <a:avLst>
              <a:gd name="adj" fmla="val 16667"/>
            </a:avLst>
          </a:prstGeom>
          <a:solidFill>
            <a:srgbClr val="B7E2F7"/>
          </a:solidFill>
          <a:ln w="9525" algn="ctr">
            <a:noFill/>
            <a:round/>
            <a:headEnd/>
            <a:tailEnd/>
          </a:ln>
        </p:spPr>
        <p:txBody>
          <a:bodyPr wrap="none" anchor="ctr"/>
          <a:lstStyle/>
          <a:p>
            <a:pPr algn="ctr" fontAlgn="auto">
              <a:spcBef>
                <a:spcPts val="0"/>
              </a:spcBef>
              <a:spcAft>
                <a:spcPts val="0"/>
              </a:spcAft>
              <a:defRPr/>
            </a:pPr>
            <a:r>
              <a:rPr lang="zh-CN" altLang="en-US" dirty="0" smtClean="0">
                <a:latin typeface="+mn-ea"/>
              </a:rPr>
              <a:t>问题描述</a:t>
            </a:r>
            <a:endParaRPr lang="zh-CN" altLang="en-US" dirty="0">
              <a:latin typeface="+mn-ea"/>
              <a:ea typeface="+mn-ea"/>
            </a:endParaRPr>
          </a:p>
        </p:txBody>
      </p:sp>
      <p:sp>
        <p:nvSpPr>
          <p:cNvPr id="35" name="圆角矩形 118"/>
          <p:cNvSpPr>
            <a:spLocks noChangeArrowheads="1"/>
          </p:cNvSpPr>
          <p:nvPr/>
        </p:nvSpPr>
        <p:spPr bwMode="auto">
          <a:xfrm>
            <a:off x="6215074" y="2214554"/>
            <a:ext cx="1214446" cy="287338"/>
          </a:xfrm>
          <a:prstGeom prst="roundRect">
            <a:avLst>
              <a:gd name="adj" fmla="val 16667"/>
            </a:avLst>
          </a:prstGeom>
          <a:solidFill>
            <a:srgbClr val="B7E2F7"/>
          </a:solidFill>
          <a:ln w="9525" algn="ctr">
            <a:noFill/>
            <a:round/>
            <a:headEnd/>
            <a:tailEnd/>
          </a:ln>
        </p:spPr>
        <p:txBody>
          <a:bodyPr wrap="none" anchor="ctr"/>
          <a:lstStyle/>
          <a:p>
            <a:pPr algn="ctr" fontAlgn="auto">
              <a:spcBef>
                <a:spcPts val="0"/>
              </a:spcBef>
              <a:spcAft>
                <a:spcPts val="0"/>
              </a:spcAft>
              <a:defRPr/>
            </a:pPr>
            <a:r>
              <a:rPr lang="zh-CN" altLang="en-US" dirty="0" smtClean="0">
                <a:latin typeface="+mn-ea"/>
              </a:rPr>
              <a:t>解决办法</a:t>
            </a:r>
            <a:endParaRPr lang="zh-CN" altLang="en-US" dirty="0">
              <a:latin typeface="+mn-ea"/>
              <a:ea typeface="+mn-ea"/>
            </a:endParaRPr>
          </a:p>
        </p:txBody>
      </p:sp>
      <p:sp>
        <p:nvSpPr>
          <p:cNvPr id="36" name="Line 10"/>
          <p:cNvSpPr>
            <a:spLocks noChangeShapeType="1"/>
          </p:cNvSpPr>
          <p:nvPr/>
        </p:nvSpPr>
        <p:spPr bwMode="auto">
          <a:xfrm rot="16200000">
            <a:off x="334301" y="4191958"/>
            <a:ext cx="4143402" cy="45719"/>
          </a:xfrm>
          <a:prstGeom prst="line">
            <a:avLst/>
          </a:prstGeom>
          <a:noFill/>
          <a:ln w="12700" algn="ctr">
            <a:solidFill>
              <a:srgbClr val="4B86C7"/>
            </a:solidFill>
            <a:prstDash val="sysDash"/>
            <a:round/>
            <a:headEnd/>
            <a:tailEnd/>
          </a:ln>
        </p:spPr>
        <p:txBody>
          <a:bodyPr/>
          <a:lstStyle/>
          <a:p>
            <a:pPr fontAlgn="auto">
              <a:spcBef>
                <a:spcPts val="0"/>
              </a:spcBef>
              <a:spcAft>
                <a:spcPts val="0"/>
              </a:spcAft>
              <a:defRPr/>
            </a:pPr>
            <a:endParaRPr lang="zh-CN" altLang="en-US">
              <a:latin typeface="+mn-ea"/>
              <a:ea typeface="+mn-ea"/>
            </a:endParaRPr>
          </a:p>
        </p:txBody>
      </p:sp>
      <p:sp>
        <p:nvSpPr>
          <p:cNvPr id="37" name="TextBox 36"/>
          <p:cNvSpPr txBox="1"/>
          <p:nvPr/>
        </p:nvSpPr>
        <p:spPr>
          <a:xfrm>
            <a:off x="2857510" y="3576639"/>
            <a:ext cx="387350"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总体目标</a:t>
            </a:r>
            <a:endParaRPr lang="zh-CN" altLang="en-US" dirty="0">
              <a:solidFill>
                <a:schemeClr val="tx1"/>
              </a:solidFill>
              <a:latin typeface="+mn-ea"/>
            </a:endParaRPr>
          </a:p>
        </p:txBody>
      </p:sp>
      <p:sp>
        <p:nvSpPr>
          <p:cNvPr id="38" name="TextBox 37"/>
          <p:cNvSpPr txBox="1"/>
          <p:nvPr/>
        </p:nvSpPr>
        <p:spPr>
          <a:xfrm>
            <a:off x="3357554" y="3571876"/>
            <a:ext cx="387350"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操作逻辑</a:t>
            </a:r>
            <a:endParaRPr lang="zh-CN" altLang="en-US" dirty="0">
              <a:solidFill>
                <a:schemeClr val="tx1"/>
              </a:solidFill>
              <a:latin typeface="+mn-ea"/>
            </a:endParaRPr>
          </a:p>
        </p:txBody>
      </p:sp>
      <p:sp>
        <p:nvSpPr>
          <p:cNvPr id="39" name="TextBox 38"/>
          <p:cNvSpPr txBox="1"/>
          <p:nvPr/>
        </p:nvSpPr>
        <p:spPr>
          <a:xfrm>
            <a:off x="3857620" y="3571876"/>
            <a:ext cx="387350"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具体目标</a:t>
            </a:r>
            <a:endParaRPr lang="zh-CN" altLang="en-US" dirty="0">
              <a:solidFill>
                <a:schemeClr val="tx1"/>
              </a:solidFill>
              <a:latin typeface="+mn-ea"/>
            </a:endParaRPr>
          </a:p>
        </p:txBody>
      </p:sp>
      <p:sp>
        <p:nvSpPr>
          <p:cNvPr id="40" name="TextBox 39"/>
          <p:cNvSpPr txBox="1"/>
          <p:nvPr/>
        </p:nvSpPr>
        <p:spPr>
          <a:xfrm>
            <a:off x="4357686" y="3571876"/>
            <a:ext cx="387350"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操作思路</a:t>
            </a:r>
            <a:endParaRPr lang="zh-CN" altLang="en-US" dirty="0">
              <a:solidFill>
                <a:schemeClr val="tx1"/>
              </a:solidFill>
              <a:latin typeface="+mn-ea"/>
            </a:endParaRPr>
          </a:p>
        </p:txBody>
      </p:sp>
      <p:sp>
        <p:nvSpPr>
          <p:cNvPr id="42" name="TextBox 41"/>
          <p:cNvSpPr txBox="1"/>
          <p:nvPr/>
        </p:nvSpPr>
        <p:spPr>
          <a:xfrm>
            <a:off x="5357818" y="3571876"/>
            <a:ext cx="387350"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评估方法</a:t>
            </a:r>
            <a:endParaRPr lang="zh-CN" altLang="en-US" dirty="0">
              <a:solidFill>
                <a:schemeClr val="tx1"/>
              </a:solidFill>
              <a:latin typeface="+mn-ea"/>
            </a:endParaRPr>
          </a:p>
        </p:txBody>
      </p:sp>
      <p:sp>
        <p:nvSpPr>
          <p:cNvPr id="43" name="TextBox 42"/>
          <p:cNvSpPr txBox="1"/>
          <p:nvPr/>
        </p:nvSpPr>
        <p:spPr>
          <a:xfrm>
            <a:off x="6429388" y="3571876"/>
            <a:ext cx="387350"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人员配备</a:t>
            </a:r>
            <a:endParaRPr lang="zh-CN" altLang="en-US" dirty="0">
              <a:solidFill>
                <a:schemeClr val="tx1"/>
              </a:solidFill>
              <a:latin typeface="+mn-ea"/>
            </a:endParaRPr>
          </a:p>
        </p:txBody>
      </p:sp>
      <p:sp>
        <p:nvSpPr>
          <p:cNvPr id="44" name="TextBox 43"/>
          <p:cNvSpPr txBox="1"/>
          <p:nvPr/>
        </p:nvSpPr>
        <p:spPr>
          <a:xfrm>
            <a:off x="6929454" y="3571876"/>
            <a:ext cx="387350"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财务预算</a:t>
            </a:r>
            <a:endParaRPr lang="zh-CN" altLang="en-US" dirty="0">
              <a:solidFill>
                <a:schemeClr val="tx1"/>
              </a:solidFill>
              <a:latin typeface="+mn-ea"/>
            </a:endParaRPr>
          </a:p>
        </p:txBody>
      </p:sp>
      <p:sp>
        <p:nvSpPr>
          <p:cNvPr id="48" name="TextBox 47"/>
          <p:cNvSpPr txBox="1"/>
          <p:nvPr/>
        </p:nvSpPr>
        <p:spPr>
          <a:xfrm>
            <a:off x="1357290" y="4000504"/>
            <a:ext cx="1000123" cy="338138"/>
          </a:xfrm>
          <a:prstGeom prst="rect">
            <a:avLst/>
          </a:prstGeom>
          <a:noFill/>
        </p:spPr>
        <p:txBody>
          <a:bodyPr wrap="square">
            <a:spAutoFit/>
          </a:bodyPr>
          <a:lstStyle/>
          <a:p>
            <a:pPr fontAlgn="auto">
              <a:spcBef>
                <a:spcPts val="0"/>
              </a:spcBef>
              <a:spcAft>
                <a:spcPts val="0"/>
              </a:spcAft>
              <a:defRPr/>
            </a:pPr>
            <a:r>
              <a:rPr lang="zh-CN" altLang="en-US" sz="1600" b="1" dirty="0" smtClean="0">
                <a:latin typeface="+mn-ea"/>
              </a:rPr>
              <a:t>项目描述</a:t>
            </a:r>
            <a:endParaRPr lang="zh-CN" altLang="en-US" sz="1600" b="1" dirty="0">
              <a:latin typeface="+mn-ea"/>
              <a:ea typeface="+mn-ea"/>
            </a:endParaRPr>
          </a:p>
        </p:txBody>
      </p:sp>
      <p:sp>
        <p:nvSpPr>
          <p:cNvPr id="49" name="Text Box 61"/>
          <p:cNvSpPr txBox="1">
            <a:spLocks noChangeArrowheads="1"/>
          </p:cNvSpPr>
          <p:nvPr/>
        </p:nvSpPr>
        <p:spPr bwMode="auto">
          <a:xfrm>
            <a:off x="1285822" y="2571731"/>
            <a:ext cx="1117600" cy="339725"/>
          </a:xfrm>
          <a:prstGeom prst="rect">
            <a:avLst/>
          </a:prstGeom>
          <a:noFill/>
          <a:ln w="9525">
            <a:noFill/>
            <a:miter lim="800000"/>
            <a:headEnd/>
            <a:tailEnd/>
          </a:ln>
        </p:spPr>
        <p:txBody>
          <a:bodyPr>
            <a:spAutoFit/>
          </a:bodyPr>
          <a:lstStyle/>
          <a:p>
            <a:pPr algn="ctr" fontAlgn="auto">
              <a:spcBef>
                <a:spcPct val="50000"/>
              </a:spcBef>
              <a:spcAft>
                <a:spcPts val="0"/>
              </a:spcAft>
              <a:defRPr/>
            </a:pPr>
            <a:r>
              <a:rPr lang="zh-CN" altLang="en-US" sz="1600" b="1" dirty="0" smtClean="0">
                <a:latin typeface="+mn-ea"/>
              </a:rPr>
              <a:t>需求理解</a:t>
            </a:r>
            <a:endParaRPr lang="zh-CN" altLang="en-US" sz="1600" b="1" dirty="0">
              <a:latin typeface="+mn-ea"/>
              <a:ea typeface="+mn-ea"/>
            </a:endParaRPr>
          </a:p>
        </p:txBody>
      </p:sp>
      <p:sp>
        <p:nvSpPr>
          <p:cNvPr id="50" name="Line 9"/>
          <p:cNvSpPr>
            <a:spLocks noChangeShapeType="1"/>
          </p:cNvSpPr>
          <p:nvPr/>
        </p:nvSpPr>
        <p:spPr bwMode="auto">
          <a:xfrm rot="16200000">
            <a:off x="4513423" y="2157563"/>
            <a:ext cx="45719" cy="7072364"/>
          </a:xfrm>
          <a:prstGeom prst="line">
            <a:avLst/>
          </a:prstGeom>
          <a:noFill/>
          <a:ln w="12700" algn="ctr">
            <a:solidFill>
              <a:srgbClr val="4B86C7"/>
            </a:solidFill>
            <a:prstDash val="sysDash"/>
            <a:round/>
            <a:headEnd/>
            <a:tailEnd/>
          </a:ln>
        </p:spPr>
        <p:txBody>
          <a:bodyPr/>
          <a:lstStyle/>
          <a:p>
            <a:pPr fontAlgn="auto">
              <a:spcBef>
                <a:spcPts val="0"/>
              </a:spcBef>
              <a:spcAft>
                <a:spcPts val="0"/>
              </a:spcAft>
              <a:defRPr/>
            </a:pPr>
            <a:endParaRPr lang="zh-CN" altLang="en-US">
              <a:latin typeface="+mn-ea"/>
              <a:ea typeface="+mn-ea"/>
            </a:endParaRPr>
          </a:p>
        </p:txBody>
      </p:sp>
      <p:sp>
        <p:nvSpPr>
          <p:cNvPr id="51" name="Text Box 124"/>
          <p:cNvSpPr txBox="1">
            <a:spLocks noChangeArrowheads="1"/>
          </p:cNvSpPr>
          <p:nvPr/>
        </p:nvSpPr>
        <p:spPr bwMode="auto">
          <a:xfrm>
            <a:off x="1357290" y="5357826"/>
            <a:ext cx="1000132" cy="338554"/>
          </a:xfrm>
          <a:prstGeom prst="rect">
            <a:avLst/>
          </a:prstGeom>
          <a:noFill/>
          <a:ln w="9525">
            <a:noFill/>
            <a:miter lim="800000"/>
            <a:headEnd/>
            <a:tailEnd/>
          </a:ln>
        </p:spPr>
        <p:txBody>
          <a:bodyPr wrap="square">
            <a:spAutoFit/>
          </a:bodyPr>
          <a:lstStyle/>
          <a:p>
            <a:pPr fontAlgn="auto">
              <a:spcBef>
                <a:spcPct val="50000"/>
              </a:spcBef>
              <a:spcAft>
                <a:spcPts val="0"/>
              </a:spcAft>
              <a:defRPr/>
            </a:pPr>
            <a:r>
              <a:rPr lang="zh-CN" altLang="en-US" sz="1600" b="1" dirty="0" smtClean="0">
                <a:latin typeface="+mn-ea"/>
              </a:rPr>
              <a:t>组织信息</a:t>
            </a:r>
            <a:endParaRPr lang="zh-CN" altLang="en-US" sz="1600" b="1" dirty="0">
              <a:latin typeface="+mn-ea"/>
              <a:ea typeface="+mn-ea"/>
            </a:endParaRPr>
          </a:p>
        </p:txBody>
      </p:sp>
      <p:sp>
        <p:nvSpPr>
          <p:cNvPr id="54" name="Text Box 165"/>
          <p:cNvSpPr txBox="1">
            <a:spLocks noChangeArrowheads="1"/>
          </p:cNvSpPr>
          <p:nvPr/>
        </p:nvSpPr>
        <p:spPr bwMode="auto">
          <a:xfrm>
            <a:off x="1428728" y="5715016"/>
            <a:ext cx="1009650" cy="338554"/>
          </a:xfrm>
          <a:prstGeom prst="rect">
            <a:avLst/>
          </a:prstGeom>
          <a:noFill/>
          <a:ln w="9525">
            <a:noFill/>
            <a:miter lim="800000"/>
            <a:headEnd/>
            <a:tailEnd/>
          </a:ln>
        </p:spPr>
        <p:txBody>
          <a:bodyPr wrap="square">
            <a:spAutoFit/>
          </a:bodyPr>
          <a:lstStyle/>
          <a:p>
            <a:pPr fontAlgn="auto">
              <a:spcBef>
                <a:spcPct val="50000"/>
              </a:spcBef>
              <a:spcAft>
                <a:spcPts val="0"/>
              </a:spcAft>
              <a:defRPr/>
            </a:pPr>
            <a:r>
              <a:rPr lang="zh-CN" altLang="en-US" sz="1600" b="1" dirty="0" smtClean="0">
                <a:latin typeface="+mn-ea"/>
                <a:ea typeface="+mn-ea"/>
              </a:rPr>
              <a:t>结束语</a:t>
            </a:r>
            <a:endParaRPr lang="zh-CN" altLang="en-US" sz="1600" b="1" dirty="0">
              <a:latin typeface="+mn-ea"/>
              <a:ea typeface="+mn-ea"/>
            </a:endParaRPr>
          </a:p>
        </p:txBody>
      </p:sp>
      <p:sp>
        <p:nvSpPr>
          <p:cNvPr id="60" name="TextBox 59"/>
          <p:cNvSpPr txBox="1"/>
          <p:nvPr/>
        </p:nvSpPr>
        <p:spPr>
          <a:xfrm>
            <a:off x="4857752" y="3571876"/>
            <a:ext cx="387350"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操作步骤</a:t>
            </a:r>
            <a:endParaRPr lang="zh-CN" altLang="en-US" dirty="0">
              <a:solidFill>
                <a:schemeClr val="tx1"/>
              </a:solidFill>
              <a:latin typeface="+mn-ea"/>
            </a:endParaRPr>
          </a:p>
        </p:txBody>
      </p:sp>
      <p:sp>
        <p:nvSpPr>
          <p:cNvPr id="61" name="TextBox 60"/>
          <p:cNvSpPr txBox="1"/>
          <p:nvPr/>
        </p:nvSpPr>
        <p:spPr>
          <a:xfrm>
            <a:off x="5857884" y="3571876"/>
            <a:ext cx="385757" cy="1200329"/>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dirty="0" smtClean="0">
                <a:solidFill>
                  <a:schemeClr val="tx1"/>
                </a:solidFill>
                <a:latin typeface="+mn-ea"/>
              </a:rPr>
              <a:t>项目成果</a:t>
            </a:r>
            <a:endParaRPr lang="zh-CN" altLang="en-US" dirty="0">
              <a:solidFill>
                <a:schemeClr val="tx1"/>
              </a:solidFill>
              <a:latin typeface="+mn-ea"/>
            </a:endParaRPr>
          </a:p>
        </p:txBody>
      </p:sp>
      <p:sp>
        <p:nvSpPr>
          <p:cNvPr id="63" name="TextBox 62"/>
          <p:cNvSpPr txBox="1"/>
          <p:nvPr/>
        </p:nvSpPr>
        <p:spPr>
          <a:xfrm>
            <a:off x="2571736" y="5286388"/>
            <a:ext cx="5429288" cy="3385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zh-CN" altLang="en-US" sz="1600" dirty="0" smtClean="0"/>
              <a:t>组织的历史和治理结构，主要业务和服务对象</a:t>
            </a:r>
            <a:endParaRPr lang="zh-CN" altLang="en-US" sz="1600" dirty="0"/>
          </a:p>
        </p:txBody>
      </p:sp>
      <p:sp>
        <p:nvSpPr>
          <p:cNvPr id="66" name="矩形 65"/>
          <p:cNvSpPr/>
          <p:nvPr/>
        </p:nvSpPr>
        <p:spPr>
          <a:xfrm>
            <a:off x="2571736" y="5786454"/>
            <a:ext cx="5429288" cy="3385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a:spAutoFit/>
          </a:bodyPr>
          <a:lstStyle/>
          <a:p>
            <a:r>
              <a:rPr lang="zh-CN" altLang="en-US" sz="1600" kern="0" dirty="0" smtClean="0"/>
              <a:t>总结项目建议书的主要观点</a:t>
            </a:r>
            <a:endParaRPr lang="zh-CN" altLang="en-US" sz="1600" dirty="0"/>
          </a:p>
        </p:txBody>
      </p:sp>
      <p:sp>
        <p:nvSpPr>
          <p:cNvPr id="93" name="TextBox 92"/>
          <p:cNvSpPr txBox="1"/>
          <p:nvPr/>
        </p:nvSpPr>
        <p:spPr>
          <a:xfrm>
            <a:off x="214282" y="1285860"/>
            <a:ext cx="4857784" cy="400110"/>
          </a:xfrm>
          <a:prstGeom prst="rect">
            <a:avLst/>
          </a:prstGeom>
          <a:noFill/>
        </p:spPr>
        <p:txBody>
          <a:bodyPr wrap="square" rtlCol="0">
            <a:spAutoFit/>
          </a:bodyPr>
          <a:lstStyle/>
          <a:p>
            <a:r>
              <a:rPr lang="en-US" sz="2000" b="1" dirty="0" smtClean="0"/>
              <a:t>1.3 </a:t>
            </a:r>
            <a:r>
              <a:rPr lang="zh-CN" altLang="en-US" sz="2000" b="1" dirty="0" smtClean="0"/>
              <a:t>项目建议书的制作和演示</a:t>
            </a:r>
            <a:endParaRPr lang="zh-CN" altLang="en-US" sz="2000" dirty="0"/>
          </a:p>
        </p:txBody>
      </p:sp>
      <p:sp>
        <p:nvSpPr>
          <p:cNvPr id="94" name="TextBox 93"/>
          <p:cNvSpPr txBox="1"/>
          <p:nvPr/>
        </p:nvSpPr>
        <p:spPr>
          <a:xfrm>
            <a:off x="285720" y="1714488"/>
            <a:ext cx="4643470" cy="369332"/>
          </a:xfrm>
          <a:prstGeom prst="rect">
            <a:avLst/>
          </a:prstGeom>
          <a:noFill/>
        </p:spPr>
        <p:txBody>
          <a:bodyPr wrap="square" rtlCol="0">
            <a:spAutoFit/>
          </a:bodyPr>
          <a:lstStyle/>
          <a:p>
            <a:r>
              <a:rPr lang="en-US" dirty="0" smtClean="0"/>
              <a:t>1.3.1</a:t>
            </a:r>
            <a:r>
              <a:rPr lang="zh-CN" altLang="en-US" dirty="0" smtClean="0"/>
              <a:t>项目建议书的组成部分</a:t>
            </a:r>
          </a:p>
        </p:txBody>
      </p:sp>
      <p:sp>
        <p:nvSpPr>
          <p:cNvPr id="97" name="标题 10"/>
          <p:cNvSpPr txBox="1">
            <a:spLocks/>
          </p:cNvSpPr>
          <p:nvPr/>
        </p:nvSpPr>
        <p:spPr bwMode="auto">
          <a:xfrm>
            <a:off x="214282" y="785794"/>
            <a:ext cx="8229600"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第一阶段：启动过程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如何成功地申请项目立项</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 name="Rectangle 9"/>
          <p:cNvSpPr>
            <a:spLocks noChangeArrowheads="1"/>
          </p:cNvSpPr>
          <p:nvPr/>
        </p:nvSpPr>
        <p:spPr bwMode="gray">
          <a:xfrm rot="19031658">
            <a:off x="4615247" y="2929246"/>
            <a:ext cx="459515" cy="9713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4" name="TextBox 3"/>
          <p:cNvSpPr txBox="1"/>
          <p:nvPr/>
        </p:nvSpPr>
        <p:spPr>
          <a:xfrm>
            <a:off x="214282" y="1285860"/>
            <a:ext cx="4857784" cy="400110"/>
          </a:xfrm>
          <a:prstGeom prst="rect">
            <a:avLst/>
          </a:prstGeom>
          <a:noFill/>
        </p:spPr>
        <p:txBody>
          <a:bodyPr wrap="square" rtlCol="0">
            <a:spAutoFit/>
          </a:bodyPr>
          <a:lstStyle/>
          <a:p>
            <a:r>
              <a:rPr lang="en-US" sz="2000" b="1" dirty="0" smtClean="0"/>
              <a:t>1.3 </a:t>
            </a:r>
            <a:r>
              <a:rPr lang="zh-CN" altLang="en-US" sz="2000" b="1" dirty="0" smtClean="0"/>
              <a:t>项目建议书的制作和演示</a:t>
            </a:r>
            <a:endParaRPr lang="zh-CN" altLang="en-US" sz="2000" dirty="0"/>
          </a:p>
        </p:txBody>
      </p:sp>
      <p:sp>
        <p:nvSpPr>
          <p:cNvPr id="5" name="TextBox 4"/>
          <p:cNvSpPr txBox="1"/>
          <p:nvPr/>
        </p:nvSpPr>
        <p:spPr>
          <a:xfrm>
            <a:off x="285720" y="1714488"/>
            <a:ext cx="4643470" cy="369332"/>
          </a:xfrm>
          <a:prstGeom prst="rect">
            <a:avLst/>
          </a:prstGeom>
          <a:noFill/>
        </p:spPr>
        <p:txBody>
          <a:bodyPr wrap="square" rtlCol="0">
            <a:spAutoFit/>
          </a:bodyPr>
          <a:lstStyle/>
          <a:p>
            <a:r>
              <a:rPr lang="en-US" dirty="0" smtClean="0"/>
              <a:t>1.3.2</a:t>
            </a:r>
            <a:r>
              <a:rPr lang="zh-CN" altLang="en-US" dirty="0" smtClean="0"/>
              <a:t>项目建议书的演示</a:t>
            </a:r>
          </a:p>
        </p:txBody>
      </p:sp>
      <p:grpSp>
        <p:nvGrpSpPr>
          <p:cNvPr id="85" name="组合 41"/>
          <p:cNvGrpSpPr>
            <a:grpSpLocks/>
          </p:cNvGrpSpPr>
          <p:nvPr/>
        </p:nvGrpSpPr>
        <p:grpSpPr bwMode="auto">
          <a:xfrm>
            <a:off x="214282" y="1928802"/>
            <a:ext cx="8779118" cy="4057933"/>
            <a:chOff x="593336" y="1271641"/>
            <a:chExt cx="8577388" cy="4057573"/>
          </a:xfrm>
        </p:grpSpPr>
        <p:grpSp>
          <p:nvGrpSpPr>
            <p:cNvPr id="86" name="Group 31"/>
            <p:cNvGrpSpPr>
              <a:grpSpLocks/>
            </p:cNvGrpSpPr>
            <p:nvPr/>
          </p:nvGrpSpPr>
          <p:grpSpPr bwMode="auto">
            <a:xfrm>
              <a:off x="2558369" y="1557054"/>
              <a:ext cx="3716439" cy="3744909"/>
              <a:chOff x="1253" y="589"/>
              <a:chExt cx="3701" cy="3539"/>
            </a:xfrm>
          </p:grpSpPr>
          <p:sp>
            <p:nvSpPr>
              <p:cNvPr id="97" name="Oval 4"/>
              <p:cNvSpPr>
                <a:spLocks noChangeArrowheads="1"/>
              </p:cNvSpPr>
              <p:nvPr/>
            </p:nvSpPr>
            <p:spPr bwMode="gray">
              <a:xfrm>
                <a:off x="3574" y="1471"/>
                <a:ext cx="468" cy="131"/>
              </a:xfrm>
              <a:prstGeom prst="ellipse">
                <a:avLst/>
              </a:prstGeom>
              <a:gradFill rotWithShape="1">
                <a:gsLst>
                  <a:gs pos="0">
                    <a:srgbClr val="B2B2B2"/>
                  </a:gs>
                  <a:gs pos="100000">
                    <a:srgbClr val="FFFFFF"/>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98" name="Oval 5"/>
              <p:cNvSpPr>
                <a:spLocks noChangeArrowheads="1"/>
              </p:cNvSpPr>
              <p:nvPr/>
            </p:nvSpPr>
            <p:spPr bwMode="gray">
              <a:xfrm>
                <a:off x="2763" y="2533"/>
                <a:ext cx="792" cy="219"/>
              </a:xfrm>
              <a:prstGeom prst="ellipse">
                <a:avLst/>
              </a:prstGeom>
              <a:gradFill rotWithShape="1">
                <a:gsLst>
                  <a:gs pos="0">
                    <a:srgbClr val="B2B2B2"/>
                  </a:gs>
                  <a:gs pos="100000">
                    <a:srgbClr val="FFFFFF"/>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99" name="Oval 6"/>
              <p:cNvSpPr>
                <a:spLocks noChangeArrowheads="1"/>
              </p:cNvSpPr>
              <p:nvPr/>
            </p:nvSpPr>
            <p:spPr bwMode="gray">
              <a:xfrm>
                <a:off x="3604" y="3808"/>
                <a:ext cx="1148" cy="320"/>
              </a:xfrm>
              <a:prstGeom prst="ellipse">
                <a:avLst/>
              </a:prstGeom>
              <a:gradFill rotWithShape="1">
                <a:gsLst>
                  <a:gs pos="0">
                    <a:srgbClr val="B2B2B2"/>
                  </a:gs>
                  <a:gs pos="100000">
                    <a:srgbClr val="FFFFFF"/>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100" name="Oval 7"/>
              <p:cNvSpPr>
                <a:spLocks noChangeArrowheads="1"/>
              </p:cNvSpPr>
              <p:nvPr/>
            </p:nvSpPr>
            <p:spPr bwMode="gray">
              <a:xfrm>
                <a:off x="1253" y="2950"/>
                <a:ext cx="933" cy="258"/>
              </a:xfrm>
              <a:prstGeom prst="ellipse">
                <a:avLst/>
              </a:prstGeom>
              <a:gradFill rotWithShape="1">
                <a:gsLst>
                  <a:gs pos="0">
                    <a:srgbClr val="B2B2B2"/>
                  </a:gs>
                  <a:gs pos="100000">
                    <a:srgbClr val="FFFFFF"/>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101" name="Rectangle 8"/>
              <p:cNvSpPr>
                <a:spLocks noChangeArrowheads="1"/>
              </p:cNvSpPr>
              <p:nvPr/>
            </p:nvSpPr>
            <p:spPr bwMode="gray">
              <a:xfrm rot="13770025">
                <a:off x="3481" y="2417"/>
                <a:ext cx="605" cy="119"/>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102" name="Rectangle 9"/>
              <p:cNvSpPr>
                <a:spLocks noChangeArrowheads="1"/>
              </p:cNvSpPr>
              <p:nvPr/>
            </p:nvSpPr>
            <p:spPr bwMode="gray">
              <a:xfrm rot="20856083">
                <a:off x="2290" y="2072"/>
                <a:ext cx="636" cy="11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grpSp>
            <p:nvGrpSpPr>
              <p:cNvPr id="103" name="Group 10"/>
              <p:cNvGrpSpPr>
                <a:grpSpLocks/>
              </p:cNvGrpSpPr>
              <p:nvPr/>
            </p:nvGrpSpPr>
            <p:grpSpPr bwMode="auto">
              <a:xfrm>
                <a:off x="2841" y="1332"/>
                <a:ext cx="1013" cy="1002"/>
                <a:chOff x="2646" y="1219"/>
                <a:chExt cx="1013" cy="1002"/>
              </a:xfrm>
            </p:grpSpPr>
            <p:sp>
              <p:nvSpPr>
                <p:cNvPr id="119" name="Rectangle 11"/>
                <p:cNvSpPr>
                  <a:spLocks noChangeArrowheads="1"/>
                </p:cNvSpPr>
                <p:nvPr/>
              </p:nvSpPr>
              <p:spPr bwMode="gray">
                <a:xfrm rot="18394650">
                  <a:off x="3176" y="1380"/>
                  <a:ext cx="378" cy="82"/>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grpSp>
              <p:nvGrpSpPr>
                <p:cNvPr id="120" name="Group 12"/>
                <p:cNvGrpSpPr>
                  <a:grpSpLocks/>
                </p:cNvGrpSpPr>
                <p:nvPr/>
              </p:nvGrpSpPr>
              <p:grpSpPr bwMode="auto">
                <a:xfrm>
                  <a:off x="2646" y="1219"/>
                  <a:ext cx="1013" cy="1002"/>
                  <a:chOff x="2370" y="1615"/>
                  <a:chExt cx="1679" cy="1680"/>
                </a:xfrm>
              </p:grpSpPr>
              <p:sp>
                <p:nvSpPr>
                  <p:cNvPr id="122" name="Oval 13"/>
                  <p:cNvSpPr>
                    <a:spLocks noChangeArrowheads="1"/>
                  </p:cNvSpPr>
                  <p:nvPr/>
                </p:nvSpPr>
                <p:spPr bwMode="gray">
                  <a:xfrm>
                    <a:off x="2370" y="1615"/>
                    <a:ext cx="1679" cy="1680"/>
                  </a:xfrm>
                  <a:prstGeom prst="ellipse">
                    <a:avLst/>
                  </a:prstGeom>
                  <a:gradFill rotWithShape="1">
                    <a:gsLst>
                      <a:gs pos="0">
                        <a:srgbClr val="336699"/>
                      </a:gs>
                      <a:gs pos="100000">
                        <a:srgbClr val="336699">
                          <a:gamma/>
                          <a:shade val="24314"/>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123" name="Freeform 14"/>
                  <p:cNvSpPr>
                    <a:spLocks/>
                  </p:cNvSpPr>
                  <p:nvPr/>
                </p:nvSpPr>
                <p:spPr bwMode="gray">
                  <a:xfrm>
                    <a:off x="2561" y="1643"/>
                    <a:ext cx="1297" cy="634"/>
                  </a:xfrm>
                  <a:custGeom>
                    <a:avLst/>
                    <a:gdLst>
                      <a:gd name="T0" fmla="*/ 1138 w 1321"/>
                      <a:gd name="T1" fmla="*/ 177 h 712"/>
                      <a:gd name="T2" fmla="*/ 1152 w 1321"/>
                      <a:gd name="T3" fmla="*/ 197 h 712"/>
                      <a:gd name="T4" fmla="*/ 1155 w 1321"/>
                      <a:gd name="T5" fmla="*/ 214 h 712"/>
                      <a:gd name="T6" fmla="*/ 1150 w 1321"/>
                      <a:gd name="T7" fmla="*/ 229 h 712"/>
                      <a:gd name="T8" fmla="*/ 1135 w 1321"/>
                      <a:gd name="T9" fmla="*/ 243 h 712"/>
                      <a:gd name="T10" fmla="*/ 1113 w 1321"/>
                      <a:gd name="T11" fmla="*/ 257 h 712"/>
                      <a:gd name="T12" fmla="*/ 1084 w 1321"/>
                      <a:gd name="T13" fmla="*/ 268 h 712"/>
                      <a:gd name="T14" fmla="*/ 1046 w 1321"/>
                      <a:gd name="T15" fmla="*/ 279 h 712"/>
                      <a:gd name="T16" fmla="*/ 1004 w 1321"/>
                      <a:gd name="T17" fmla="*/ 289 h 712"/>
                      <a:gd name="T18" fmla="*/ 955 w 1321"/>
                      <a:gd name="T19" fmla="*/ 296 h 712"/>
                      <a:gd name="T20" fmla="*/ 902 w 1321"/>
                      <a:gd name="T21" fmla="*/ 303 h 712"/>
                      <a:gd name="T22" fmla="*/ 846 w 1321"/>
                      <a:gd name="T23" fmla="*/ 307 h 712"/>
                      <a:gd name="T24" fmla="*/ 784 w 1321"/>
                      <a:gd name="T25" fmla="*/ 313 h 712"/>
                      <a:gd name="T26" fmla="*/ 721 w 1321"/>
                      <a:gd name="T27" fmla="*/ 315 h 712"/>
                      <a:gd name="T28" fmla="*/ 696 w 1321"/>
                      <a:gd name="T29" fmla="*/ 316 h 712"/>
                      <a:gd name="T30" fmla="*/ 417 w 1321"/>
                      <a:gd name="T31" fmla="*/ 316 h 712"/>
                      <a:gd name="T32" fmla="*/ 413 w 1321"/>
                      <a:gd name="T33" fmla="*/ 316 h 712"/>
                      <a:gd name="T34" fmla="*/ 358 w 1321"/>
                      <a:gd name="T35" fmla="*/ 314 h 712"/>
                      <a:gd name="T36" fmla="*/ 305 w 1321"/>
                      <a:gd name="T37" fmla="*/ 313 h 712"/>
                      <a:gd name="T38" fmla="*/ 255 w 1321"/>
                      <a:gd name="T39" fmla="*/ 309 h 712"/>
                      <a:gd name="T40" fmla="*/ 207 w 1321"/>
                      <a:gd name="T41" fmla="*/ 306 h 712"/>
                      <a:gd name="T42" fmla="*/ 164 w 1321"/>
                      <a:gd name="T43" fmla="*/ 300 h 712"/>
                      <a:gd name="T44" fmla="*/ 124 w 1321"/>
                      <a:gd name="T45" fmla="*/ 293 h 712"/>
                      <a:gd name="T46" fmla="*/ 88 w 1321"/>
                      <a:gd name="T47" fmla="*/ 288 h 712"/>
                      <a:gd name="T48" fmla="*/ 60 w 1321"/>
                      <a:gd name="T49" fmla="*/ 280 h 712"/>
                      <a:gd name="T50" fmla="*/ 32 w 1321"/>
                      <a:gd name="T51" fmla="*/ 270 h 712"/>
                      <a:gd name="T52" fmla="*/ 18 w 1321"/>
                      <a:gd name="T53" fmla="*/ 258 h 712"/>
                      <a:gd name="T54" fmla="*/ 6 w 1321"/>
                      <a:gd name="T55" fmla="*/ 246 h 712"/>
                      <a:gd name="T56" fmla="*/ 0 w 1321"/>
                      <a:gd name="T57" fmla="*/ 232 h 712"/>
                      <a:gd name="T58" fmla="*/ 0 w 1321"/>
                      <a:gd name="T59" fmla="*/ 231 h 712"/>
                      <a:gd name="T60" fmla="*/ 4 w 1321"/>
                      <a:gd name="T61" fmla="*/ 215 h 712"/>
                      <a:gd name="T62" fmla="*/ 16 w 1321"/>
                      <a:gd name="T63" fmla="*/ 198 h 712"/>
                      <a:gd name="T64" fmla="*/ 44 w 1321"/>
                      <a:gd name="T65" fmla="*/ 164 h 712"/>
                      <a:gd name="T66" fmla="*/ 80 w 1321"/>
                      <a:gd name="T67" fmla="*/ 133 h 712"/>
                      <a:gd name="T68" fmla="*/ 128 w 1321"/>
                      <a:gd name="T69" fmla="*/ 105 h 712"/>
                      <a:gd name="T70" fmla="*/ 178 w 1321"/>
                      <a:gd name="T71" fmla="*/ 78 h 712"/>
                      <a:gd name="T72" fmla="*/ 235 w 1321"/>
                      <a:gd name="T73" fmla="*/ 54 h 712"/>
                      <a:gd name="T74" fmla="*/ 299 w 1321"/>
                      <a:gd name="T75" fmla="*/ 37 h 712"/>
                      <a:gd name="T76" fmla="*/ 363 w 1321"/>
                      <a:gd name="T77" fmla="*/ 20 h 712"/>
                      <a:gd name="T78" fmla="*/ 435 w 1321"/>
                      <a:gd name="T79" fmla="*/ 10 h 712"/>
                      <a:gd name="T80" fmla="*/ 508 w 1321"/>
                      <a:gd name="T81" fmla="*/ 4 h 712"/>
                      <a:gd name="T82" fmla="*/ 584 w 1321"/>
                      <a:gd name="T83" fmla="*/ 0 h 712"/>
                      <a:gd name="T84" fmla="*/ 584 w 1321"/>
                      <a:gd name="T85" fmla="*/ 0 h 712"/>
                      <a:gd name="T86" fmla="*/ 664 w 1321"/>
                      <a:gd name="T87" fmla="*/ 4 h 712"/>
                      <a:gd name="T88" fmla="*/ 741 w 1321"/>
                      <a:gd name="T89" fmla="*/ 10 h 712"/>
                      <a:gd name="T90" fmla="*/ 815 w 1321"/>
                      <a:gd name="T91" fmla="*/ 23 h 712"/>
                      <a:gd name="T92" fmla="*/ 884 w 1321"/>
                      <a:gd name="T93" fmla="*/ 40 h 712"/>
                      <a:gd name="T94" fmla="*/ 947 w 1321"/>
                      <a:gd name="T95" fmla="*/ 61 h 712"/>
                      <a:gd name="T96" fmla="*/ 1005 w 1321"/>
                      <a:gd name="T97" fmla="*/ 86 h 712"/>
                      <a:gd name="T98" fmla="*/ 1057 w 1321"/>
                      <a:gd name="T99" fmla="*/ 113 h 712"/>
                      <a:gd name="T100" fmla="*/ 1101 w 1321"/>
                      <a:gd name="T101" fmla="*/ 144 h 712"/>
                      <a:gd name="T102" fmla="*/ 1138 w 1321"/>
                      <a:gd name="T103" fmla="*/ 177 h 712"/>
                      <a:gd name="T104" fmla="*/ 1138 w 1321"/>
                      <a:gd name="T105" fmla="*/ 17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36699"/>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楷体_GB2312"/>
                    </a:endParaRPr>
                  </a:p>
                </p:txBody>
              </p:sp>
            </p:grpSp>
            <p:sp>
              <p:nvSpPr>
                <p:cNvPr id="121" name="Text Box 15"/>
                <p:cNvSpPr txBox="1">
                  <a:spLocks noChangeArrowheads="1"/>
                </p:cNvSpPr>
                <p:nvPr/>
              </p:nvSpPr>
              <p:spPr bwMode="gray">
                <a:xfrm>
                  <a:off x="3091" y="1730"/>
                  <a:ext cx="184" cy="378"/>
                </a:xfrm>
                <a:prstGeom prst="rect">
                  <a:avLst/>
                </a:prstGeom>
                <a:noFill/>
                <a:ln w="9525">
                  <a:noFill/>
                  <a:miter lim="800000"/>
                  <a:headEnd/>
                  <a:tailEnd/>
                </a:ln>
                <a:effec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ea"/>
                    <a:ea typeface="楷体_GB2312"/>
                    <a:cs typeface="Times New Roman" pitchFamily="18" charset="0"/>
                  </a:endParaRPr>
                </a:p>
              </p:txBody>
            </p:sp>
          </p:grpSp>
          <p:grpSp>
            <p:nvGrpSpPr>
              <p:cNvPr id="104" name="Group 16"/>
              <p:cNvGrpSpPr>
                <a:grpSpLocks/>
              </p:cNvGrpSpPr>
              <p:nvPr/>
            </p:nvGrpSpPr>
            <p:grpSpPr bwMode="auto">
              <a:xfrm>
                <a:off x="3745" y="589"/>
                <a:ext cx="765" cy="756"/>
                <a:chOff x="3550" y="476"/>
                <a:chExt cx="765" cy="756"/>
              </a:xfrm>
            </p:grpSpPr>
            <p:grpSp>
              <p:nvGrpSpPr>
                <p:cNvPr id="115" name="Group 17"/>
                <p:cNvGrpSpPr>
                  <a:grpSpLocks/>
                </p:cNvGrpSpPr>
                <p:nvPr/>
              </p:nvGrpSpPr>
              <p:grpSpPr bwMode="auto">
                <a:xfrm>
                  <a:off x="3550" y="476"/>
                  <a:ext cx="765" cy="742"/>
                  <a:chOff x="2717" y="867"/>
                  <a:chExt cx="2340" cy="2293"/>
                </a:xfrm>
              </p:grpSpPr>
              <p:sp>
                <p:nvSpPr>
                  <p:cNvPr id="117" name="Oval 18"/>
                  <p:cNvSpPr>
                    <a:spLocks noChangeArrowheads="1"/>
                  </p:cNvSpPr>
                  <p:nvPr/>
                </p:nvSpPr>
                <p:spPr bwMode="gray">
                  <a:xfrm>
                    <a:off x="2717" y="867"/>
                    <a:ext cx="2340" cy="2293"/>
                  </a:xfrm>
                  <a:prstGeom prst="ellipse">
                    <a:avLst/>
                  </a:prstGeom>
                  <a:gradFill rotWithShape="1">
                    <a:gsLst>
                      <a:gs pos="0">
                        <a:srgbClr val="FFFFFF"/>
                      </a:gs>
                      <a:gs pos="100000">
                        <a:srgbClr val="FFFFFF">
                          <a:gamma/>
                          <a:shade val="45490"/>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118" name="Freeform 19"/>
                  <p:cNvSpPr>
                    <a:spLocks/>
                  </p:cNvSpPr>
                  <p:nvPr/>
                </p:nvSpPr>
                <p:spPr bwMode="gray">
                  <a:xfrm>
                    <a:off x="2928" y="1073"/>
                    <a:ext cx="1913" cy="848"/>
                  </a:xfrm>
                  <a:custGeom>
                    <a:avLst/>
                    <a:gdLst>
                      <a:gd name="T0" fmla="*/ 1138 w 1321"/>
                      <a:gd name="T1" fmla="*/ 177 h 712"/>
                      <a:gd name="T2" fmla="*/ 1152 w 1321"/>
                      <a:gd name="T3" fmla="*/ 197 h 712"/>
                      <a:gd name="T4" fmla="*/ 1155 w 1321"/>
                      <a:gd name="T5" fmla="*/ 214 h 712"/>
                      <a:gd name="T6" fmla="*/ 1150 w 1321"/>
                      <a:gd name="T7" fmla="*/ 229 h 712"/>
                      <a:gd name="T8" fmla="*/ 1135 w 1321"/>
                      <a:gd name="T9" fmla="*/ 243 h 712"/>
                      <a:gd name="T10" fmla="*/ 1113 w 1321"/>
                      <a:gd name="T11" fmla="*/ 257 h 712"/>
                      <a:gd name="T12" fmla="*/ 1084 w 1321"/>
                      <a:gd name="T13" fmla="*/ 268 h 712"/>
                      <a:gd name="T14" fmla="*/ 1046 w 1321"/>
                      <a:gd name="T15" fmla="*/ 279 h 712"/>
                      <a:gd name="T16" fmla="*/ 1004 w 1321"/>
                      <a:gd name="T17" fmla="*/ 289 h 712"/>
                      <a:gd name="T18" fmla="*/ 955 w 1321"/>
                      <a:gd name="T19" fmla="*/ 296 h 712"/>
                      <a:gd name="T20" fmla="*/ 902 w 1321"/>
                      <a:gd name="T21" fmla="*/ 303 h 712"/>
                      <a:gd name="T22" fmla="*/ 846 w 1321"/>
                      <a:gd name="T23" fmla="*/ 307 h 712"/>
                      <a:gd name="T24" fmla="*/ 784 w 1321"/>
                      <a:gd name="T25" fmla="*/ 313 h 712"/>
                      <a:gd name="T26" fmla="*/ 721 w 1321"/>
                      <a:gd name="T27" fmla="*/ 315 h 712"/>
                      <a:gd name="T28" fmla="*/ 696 w 1321"/>
                      <a:gd name="T29" fmla="*/ 316 h 712"/>
                      <a:gd name="T30" fmla="*/ 417 w 1321"/>
                      <a:gd name="T31" fmla="*/ 316 h 712"/>
                      <a:gd name="T32" fmla="*/ 413 w 1321"/>
                      <a:gd name="T33" fmla="*/ 316 h 712"/>
                      <a:gd name="T34" fmla="*/ 358 w 1321"/>
                      <a:gd name="T35" fmla="*/ 314 h 712"/>
                      <a:gd name="T36" fmla="*/ 305 w 1321"/>
                      <a:gd name="T37" fmla="*/ 313 h 712"/>
                      <a:gd name="T38" fmla="*/ 255 w 1321"/>
                      <a:gd name="T39" fmla="*/ 309 h 712"/>
                      <a:gd name="T40" fmla="*/ 207 w 1321"/>
                      <a:gd name="T41" fmla="*/ 306 h 712"/>
                      <a:gd name="T42" fmla="*/ 164 w 1321"/>
                      <a:gd name="T43" fmla="*/ 300 h 712"/>
                      <a:gd name="T44" fmla="*/ 124 w 1321"/>
                      <a:gd name="T45" fmla="*/ 293 h 712"/>
                      <a:gd name="T46" fmla="*/ 88 w 1321"/>
                      <a:gd name="T47" fmla="*/ 288 h 712"/>
                      <a:gd name="T48" fmla="*/ 60 w 1321"/>
                      <a:gd name="T49" fmla="*/ 280 h 712"/>
                      <a:gd name="T50" fmla="*/ 32 w 1321"/>
                      <a:gd name="T51" fmla="*/ 270 h 712"/>
                      <a:gd name="T52" fmla="*/ 18 w 1321"/>
                      <a:gd name="T53" fmla="*/ 258 h 712"/>
                      <a:gd name="T54" fmla="*/ 6 w 1321"/>
                      <a:gd name="T55" fmla="*/ 246 h 712"/>
                      <a:gd name="T56" fmla="*/ 0 w 1321"/>
                      <a:gd name="T57" fmla="*/ 232 h 712"/>
                      <a:gd name="T58" fmla="*/ 0 w 1321"/>
                      <a:gd name="T59" fmla="*/ 231 h 712"/>
                      <a:gd name="T60" fmla="*/ 4 w 1321"/>
                      <a:gd name="T61" fmla="*/ 215 h 712"/>
                      <a:gd name="T62" fmla="*/ 16 w 1321"/>
                      <a:gd name="T63" fmla="*/ 198 h 712"/>
                      <a:gd name="T64" fmla="*/ 44 w 1321"/>
                      <a:gd name="T65" fmla="*/ 164 h 712"/>
                      <a:gd name="T66" fmla="*/ 80 w 1321"/>
                      <a:gd name="T67" fmla="*/ 133 h 712"/>
                      <a:gd name="T68" fmla="*/ 128 w 1321"/>
                      <a:gd name="T69" fmla="*/ 105 h 712"/>
                      <a:gd name="T70" fmla="*/ 178 w 1321"/>
                      <a:gd name="T71" fmla="*/ 78 h 712"/>
                      <a:gd name="T72" fmla="*/ 235 w 1321"/>
                      <a:gd name="T73" fmla="*/ 54 h 712"/>
                      <a:gd name="T74" fmla="*/ 299 w 1321"/>
                      <a:gd name="T75" fmla="*/ 37 h 712"/>
                      <a:gd name="T76" fmla="*/ 363 w 1321"/>
                      <a:gd name="T77" fmla="*/ 20 h 712"/>
                      <a:gd name="T78" fmla="*/ 435 w 1321"/>
                      <a:gd name="T79" fmla="*/ 10 h 712"/>
                      <a:gd name="T80" fmla="*/ 508 w 1321"/>
                      <a:gd name="T81" fmla="*/ 4 h 712"/>
                      <a:gd name="T82" fmla="*/ 584 w 1321"/>
                      <a:gd name="T83" fmla="*/ 0 h 712"/>
                      <a:gd name="T84" fmla="*/ 584 w 1321"/>
                      <a:gd name="T85" fmla="*/ 0 h 712"/>
                      <a:gd name="T86" fmla="*/ 664 w 1321"/>
                      <a:gd name="T87" fmla="*/ 4 h 712"/>
                      <a:gd name="T88" fmla="*/ 741 w 1321"/>
                      <a:gd name="T89" fmla="*/ 10 h 712"/>
                      <a:gd name="T90" fmla="*/ 815 w 1321"/>
                      <a:gd name="T91" fmla="*/ 23 h 712"/>
                      <a:gd name="T92" fmla="*/ 884 w 1321"/>
                      <a:gd name="T93" fmla="*/ 40 h 712"/>
                      <a:gd name="T94" fmla="*/ 947 w 1321"/>
                      <a:gd name="T95" fmla="*/ 61 h 712"/>
                      <a:gd name="T96" fmla="*/ 1005 w 1321"/>
                      <a:gd name="T97" fmla="*/ 86 h 712"/>
                      <a:gd name="T98" fmla="*/ 1057 w 1321"/>
                      <a:gd name="T99" fmla="*/ 113 h 712"/>
                      <a:gd name="T100" fmla="*/ 1101 w 1321"/>
                      <a:gd name="T101" fmla="*/ 144 h 712"/>
                      <a:gd name="T102" fmla="*/ 1138 w 1321"/>
                      <a:gd name="T103" fmla="*/ 177 h 712"/>
                      <a:gd name="T104" fmla="*/ 1138 w 1321"/>
                      <a:gd name="T105" fmla="*/ 17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FF"/>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楷体_GB2312"/>
                    </a:endParaRPr>
                  </a:p>
                </p:txBody>
              </p:sp>
            </p:grpSp>
            <p:sp>
              <p:nvSpPr>
                <p:cNvPr id="116" name="Text Box 20"/>
                <p:cNvSpPr txBox="1">
                  <a:spLocks noChangeArrowheads="1"/>
                </p:cNvSpPr>
                <p:nvPr/>
              </p:nvSpPr>
              <p:spPr bwMode="gray">
                <a:xfrm>
                  <a:off x="3689" y="679"/>
                  <a:ext cx="348" cy="553"/>
                </a:xfrm>
                <a:prstGeom prst="rect">
                  <a:avLst/>
                </a:prstGeom>
                <a:noFill/>
                <a:ln w="9525" algn="ctr">
                  <a:noFill/>
                  <a:miter lim="800000"/>
                  <a:headEnd/>
                  <a:tailEnd/>
                </a:ln>
                <a:effec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sz="3200" b="1" kern="0" dirty="0">
                      <a:solidFill>
                        <a:srgbClr val="FFFFFF"/>
                      </a:solidFill>
                      <a:effectLst>
                        <a:outerShdw blurRad="38100" dist="38100" dir="2700000" algn="tl">
                          <a:srgbClr val="C0C0C0"/>
                        </a:outerShdw>
                      </a:effectLst>
                      <a:latin typeface="+mn-ea"/>
                      <a:ea typeface="楷体_GB2312"/>
                      <a:cs typeface="Times New Roman" pitchFamily="18" charset="0"/>
                    </a:rPr>
                    <a:t>4</a:t>
                  </a:r>
                  <a:endParaRPr kumimoji="0" lang="en-US" altLang="zh-CN" sz="3200" b="1" i="0" u="none" strike="noStrike" kern="0" cap="none" spc="0" normalizeH="0" baseline="0" noProof="0" dirty="0">
                    <a:ln>
                      <a:noFill/>
                    </a:ln>
                    <a:solidFill>
                      <a:srgbClr val="FFFFFF"/>
                    </a:solidFill>
                    <a:effectLst>
                      <a:outerShdw blurRad="38100" dist="38100" dir="2700000" algn="tl">
                        <a:srgbClr val="C0C0C0"/>
                      </a:outerShdw>
                    </a:effectLst>
                    <a:uLnTx/>
                    <a:uFillTx/>
                    <a:latin typeface="+mn-ea"/>
                    <a:ea typeface="楷体_GB2312"/>
                    <a:cs typeface="Times New Roman" pitchFamily="18" charset="0"/>
                  </a:endParaRPr>
                </a:p>
              </p:txBody>
            </p:sp>
          </p:grpSp>
          <p:grpSp>
            <p:nvGrpSpPr>
              <p:cNvPr id="105" name="Group 21"/>
              <p:cNvGrpSpPr>
                <a:grpSpLocks/>
              </p:cNvGrpSpPr>
              <p:nvPr/>
            </p:nvGrpSpPr>
            <p:grpSpPr bwMode="auto">
              <a:xfrm>
                <a:off x="1321" y="1583"/>
                <a:ext cx="1099" cy="1128"/>
                <a:chOff x="1126" y="1470"/>
                <a:chExt cx="1099" cy="1128"/>
              </a:xfrm>
            </p:grpSpPr>
            <p:grpSp>
              <p:nvGrpSpPr>
                <p:cNvPr id="111" name="Group 22"/>
                <p:cNvGrpSpPr>
                  <a:grpSpLocks/>
                </p:cNvGrpSpPr>
                <p:nvPr/>
              </p:nvGrpSpPr>
              <p:grpSpPr bwMode="auto">
                <a:xfrm>
                  <a:off x="1126" y="1470"/>
                  <a:ext cx="1099" cy="1128"/>
                  <a:chOff x="2343" y="1650"/>
                  <a:chExt cx="1680" cy="1680"/>
                </a:xfrm>
              </p:grpSpPr>
              <p:sp>
                <p:nvSpPr>
                  <p:cNvPr id="113" name="Oval 23"/>
                  <p:cNvSpPr>
                    <a:spLocks noChangeArrowheads="1"/>
                  </p:cNvSpPr>
                  <p:nvPr/>
                </p:nvSpPr>
                <p:spPr bwMode="gray">
                  <a:xfrm>
                    <a:off x="2343" y="1650"/>
                    <a:ext cx="1680" cy="1680"/>
                  </a:xfrm>
                  <a:prstGeom prst="ellipse">
                    <a:avLst/>
                  </a:prstGeom>
                  <a:gradFill rotWithShape="1">
                    <a:gsLst>
                      <a:gs pos="0">
                        <a:srgbClr val="4D4D4D"/>
                      </a:gs>
                      <a:gs pos="100000">
                        <a:srgbClr val="4D4D4D">
                          <a:gamma/>
                          <a:shade val="72549"/>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114" name="Freeform 24"/>
                  <p:cNvSpPr>
                    <a:spLocks/>
                  </p:cNvSpPr>
                  <p:nvPr/>
                </p:nvSpPr>
                <p:spPr bwMode="gray">
                  <a:xfrm>
                    <a:off x="2534" y="1679"/>
                    <a:ext cx="1298" cy="632"/>
                  </a:xfrm>
                  <a:custGeom>
                    <a:avLst/>
                    <a:gdLst>
                      <a:gd name="T0" fmla="*/ 1138 w 1321"/>
                      <a:gd name="T1" fmla="*/ 177 h 712"/>
                      <a:gd name="T2" fmla="*/ 1152 w 1321"/>
                      <a:gd name="T3" fmla="*/ 197 h 712"/>
                      <a:gd name="T4" fmla="*/ 1155 w 1321"/>
                      <a:gd name="T5" fmla="*/ 214 h 712"/>
                      <a:gd name="T6" fmla="*/ 1150 w 1321"/>
                      <a:gd name="T7" fmla="*/ 229 h 712"/>
                      <a:gd name="T8" fmla="*/ 1135 w 1321"/>
                      <a:gd name="T9" fmla="*/ 243 h 712"/>
                      <a:gd name="T10" fmla="*/ 1113 w 1321"/>
                      <a:gd name="T11" fmla="*/ 257 h 712"/>
                      <a:gd name="T12" fmla="*/ 1084 w 1321"/>
                      <a:gd name="T13" fmla="*/ 268 h 712"/>
                      <a:gd name="T14" fmla="*/ 1046 w 1321"/>
                      <a:gd name="T15" fmla="*/ 279 h 712"/>
                      <a:gd name="T16" fmla="*/ 1004 w 1321"/>
                      <a:gd name="T17" fmla="*/ 289 h 712"/>
                      <a:gd name="T18" fmla="*/ 955 w 1321"/>
                      <a:gd name="T19" fmla="*/ 296 h 712"/>
                      <a:gd name="T20" fmla="*/ 902 w 1321"/>
                      <a:gd name="T21" fmla="*/ 303 h 712"/>
                      <a:gd name="T22" fmla="*/ 846 w 1321"/>
                      <a:gd name="T23" fmla="*/ 307 h 712"/>
                      <a:gd name="T24" fmla="*/ 784 w 1321"/>
                      <a:gd name="T25" fmla="*/ 313 h 712"/>
                      <a:gd name="T26" fmla="*/ 721 w 1321"/>
                      <a:gd name="T27" fmla="*/ 315 h 712"/>
                      <a:gd name="T28" fmla="*/ 696 w 1321"/>
                      <a:gd name="T29" fmla="*/ 316 h 712"/>
                      <a:gd name="T30" fmla="*/ 417 w 1321"/>
                      <a:gd name="T31" fmla="*/ 316 h 712"/>
                      <a:gd name="T32" fmla="*/ 413 w 1321"/>
                      <a:gd name="T33" fmla="*/ 316 h 712"/>
                      <a:gd name="T34" fmla="*/ 358 w 1321"/>
                      <a:gd name="T35" fmla="*/ 314 h 712"/>
                      <a:gd name="T36" fmla="*/ 305 w 1321"/>
                      <a:gd name="T37" fmla="*/ 313 h 712"/>
                      <a:gd name="T38" fmla="*/ 255 w 1321"/>
                      <a:gd name="T39" fmla="*/ 309 h 712"/>
                      <a:gd name="T40" fmla="*/ 207 w 1321"/>
                      <a:gd name="T41" fmla="*/ 306 h 712"/>
                      <a:gd name="T42" fmla="*/ 164 w 1321"/>
                      <a:gd name="T43" fmla="*/ 300 h 712"/>
                      <a:gd name="T44" fmla="*/ 124 w 1321"/>
                      <a:gd name="T45" fmla="*/ 293 h 712"/>
                      <a:gd name="T46" fmla="*/ 88 w 1321"/>
                      <a:gd name="T47" fmla="*/ 288 h 712"/>
                      <a:gd name="T48" fmla="*/ 60 w 1321"/>
                      <a:gd name="T49" fmla="*/ 280 h 712"/>
                      <a:gd name="T50" fmla="*/ 32 w 1321"/>
                      <a:gd name="T51" fmla="*/ 270 h 712"/>
                      <a:gd name="T52" fmla="*/ 18 w 1321"/>
                      <a:gd name="T53" fmla="*/ 258 h 712"/>
                      <a:gd name="T54" fmla="*/ 6 w 1321"/>
                      <a:gd name="T55" fmla="*/ 246 h 712"/>
                      <a:gd name="T56" fmla="*/ 0 w 1321"/>
                      <a:gd name="T57" fmla="*/ 232 h 712"/>
                      <a:gd name="T58" fmla="*/ 0 w 1321"/>
                      <a:gd name="T59" fmla="*/ 231 h 712"/>
                      <a:gd name="T60" fmla="*/ 4 w 1321"/>
                      <a:gd name="T61" fmla="*/ 215 h 712"/>
                      <a:gd name="T62" fmla="*/ 16 w 1321"/>
                      <a:gd name="T63" fmla="*/ 198 h 712"/>
                      <a:gd name="T64" fmla="*/ 44 w 1321"/>
                      <a:gd name="T65" fmla="*/ 164 h 712"/>
                      <a:gd name="T66" fmla="*/ 80 w 1321"/>
                      <a:gd name="T67" fmla="*/ 133 h 712"/>
                      <a:gd name="T68" fmla="*/ 128 w 1321"/>
                      <a:gd name="T69" fmla="*/ 105 h 712"/>
                      <a:gd name="T70" fmla="*/ 178 w 1321"/>
                      <a:gd name="T71" fmla="*/ 78 h 712"/>
                      <a:gd name="T72" fmla="*/ 235 w 1321"/>
                      <a:gd name="T73" fmla="*/ 54 h 712"/>
                      <a:gd name="T74" fmla="*/ 299 w 1321"/>
                      <a:gd name="T75" fmla="*/ 37 h 712"/>
                      <a:gd name="T76" fmla="*/ 363 w 1321"/>
                      <a:gd name="T77" fmla="*/ 20 h 712"/>
                      <a:gd name="T78" fmla="*/ 435 w 1321"/>
                      <a:gd name="T79" fmla="*/ 10 h 712"/>
                      <a:gd name="T80" fmla="*/ 508 w 1321"/>
                      <a:gd name="T81" fmla="*/ 4 h 712"/>
                      <a:gd name="T82" fmla="*/ 584 w 1321"/>
                      <a:gd name="T83" fmla="*/ 0 h 712"/>
                      <a:gd name="T84" fmla="*/ 584 w 1321"/>
                      <a:gd name="T85" fmla="*/ 0 h 712"/>
                      <a:gd name="T86" fmla="*/ 664 w 1321"/>
                      <a:gd name="T87" fmla="*/ 4 h 712"/>
                      <a:gd name="T88" fmla="*/ 741 w 1321"/>
                      <a:gd name="T89" fmla="*/ 10 h 712"/>
                      <a:gd name="T90" fmla="*/ 815 w 1321"/>
                      <a:gd name="T91" fmla="*/ 23 h 712"/>
                      <a:gd name="T92" fmla="*/ 884 w 1321"/>
                      <a:gd name="T93" fmla="*/ 40 h 712"/>
                      <a:gd name="T94" fmla="*/ 947 w 1321"/>
                      <a:gd name="T95" fmla="*/ 61 h 712"/>
                      <a:gd name="T96" fmla="*/ 1005 w 1321"/>
                      <a:gd name="T97" fmla="*/ 86 h 712"/>
                      <a:gd name="T98" fmla="*/ 1057 w 1321"/>
                      <a:gd name="T99" fmla="*/ 113 h 712"/>
                      <a:gd name="T100" fmla="*/ 1101 w 1321"/>
                      <a:gd name="T101" fmla="*/ 144 h 712"/>
                      <a:gd name="T102" fmla="*/ 1138 w 1321"/>
                      <a:gd name="T103" fmla="*/ 177 h 712"/>
                      <a:gd name="T104" fmla="*/ 1138 w 1321"/>
                      <a:gd name="T105" fmla="*/ 17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D4D4D"/>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楷体_GB2312"/>
                    </a:endParaRPr>
                  </a:p>
                </p:txBody>
              </p:sp>
            </p:grpSp>
            <p:sp>
              <p:nvSpPr>
                <p:cNvPr id="112" name="Text Box 25"/>
                <p:cNvSpPr txBox="1">
                  <a:spLocks noChangeArrowheads="1"/>
                </p:cNvSpPr>
                <p:nvPr/>
              </p:nvSpPr>
              <p:spPr bwMode="gray">
                <a:xfrm>
                  <a:off x="1464" y="1961"/>
                  <a:ext cx="417" cy="552"/>
                </a:xfrm>
                <a:prstGeom prst="rect">
                  <a:avLst/>
                </a:prstGeom>
                <a:noFill/>
                <a:ln w="9525">
                  <a:noFill/>
                  <a:miter lim="800000"/>
                  <a:headEnd/>
                  <a:tailEnd/>
                </a:ln>
                <a:effec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3200" b="1" i="0" u="none" strike="noStrike" kern="0" cap="none" spc="0" normalizeH="0" baseline="0" noProof="0" dirty="0" smtClean="0">
                      <a:ln>
                        <a:noFill/>
                      </a:ln>
                      <a:solidFill>
                        <a:srgbClr val="FFFFFF"/>
                      </a:solidFill>
                      <a:effectLst>
                        <a:outerShdw blurRad="38100" dist="38100" dir="2700000" algn="tl">
                          <a:srgbClr val="C0C0C0"/>
                        </a:outerShdw>
                      </a:effectLst>
                      <a:uLnTx/>
                      <a:uFillTx/>
                      <a:latin typeface="+mn-ea"/>
                      <a:ea typeface="楷体_GB2312"/>
                      <a:cs typeface="Times New Roman" pitchFamily="18" charset="0"/>
                    </a:rPr>
                    <a:t>5</a:t>
                  </a:r>
                  <a:endParaRPr kumimoji="0" lang="en-US" altLang="zh-CN" sz="3200" b="1" i="0" u="none" strike="noStrike" kern="0" cap="none" spc="0" normalizeH="0" baseline="0" noProof="0" dirty="0">
                    <a:ln>
                      <a:noFill/>
                    </a:ln>
                    <a:solidFill>
                      <a:srgbClr val="FFFFFF"/>
                    </a:solidFill>
                    <a:effectLst>
                      <a:outerShdw blurRad="38100" dist="38100" dir="2700000" algn="tl">
                        <a:srgbClr val="C0C0C0"/>
                      </a:outerShdw>
                    </a:effectLst>
                    <a:uLnTx/>
                    <a:uFillTx/>
                    <a:latin typeface="+mn-ea"/>
                    <a:ea typeface="楷体_GB2312"/>
                    <a:cs typeface="Times New Roman" pitchFamily="18" charset="0"/>
                  </a:endParaRPr>
                </a:p>
              </p:txBody>
            </p:sp>
          </p:grpSp>
          <p:grpSp>
            <p:nvGrpSpPr>
              <p:cNvPr id="106" name="Group 26"/>
              <p:cNvGrpSpPr>
                <a:grpSpLocks/>
              </p:cNvGrpSpPr>
              <p:nvPr/>
            </p:nvGrpSpPr>
            <p:grpSpPr bwMode="auto">
              <a:xfrm>
                <a:off x="3686" y="2377"/>
                <a:ext cx="1268" cy="1254"/>
                <a:chOff x="3491" y="2264"/>
                <a:chExt cx="1268" cy="1254"/>
              </a:xfrm>
            </p:grpSpPr>
            <p:grpSp>
              <p:nvGrpSpPr>
                <p:cNvPr id="107" name="Group 27"/>
                <p:cNvGrpSpPr>
                  <a:grpSpLocks/>
                </p:cNvGrpSpPr>
                <p:nvPr/>
              </p:nvGrpSpPr>
              <p:grpSpPr bwMode="auto">
                <a:xfrm>
                  <a:off x="3491" y="2264"/>
                  <a:ext cx="1268" cy="1254"/>
                  <a:chOff x="2299" y="1677"/>
                  <a:chExt cx="1680" cy="1681"/>
                </a:xfrm>
              </p:grpSpPr>
              <p:sp>
                <p:nvSpPr>
                  <p:cNvPr id="109" name="Oval 28"/>
                  <p:cNvSpPr>
                    <a:spLocks noChangeArrowheads="1"/>
                  </p:cNvSpPr>
                  <p:nvPr/>
                </p:nvSpPr>
                <p:spPr bwMode="gray">
                  <a:xfrm>
                    <a:off x="2299" y="1677"/>
                    <a:ext cx="1680" cy="1681"/>
                  </a:xfrm>
                  <a:prstGeom prst="ellipse">
                    <a:avLst/>
                  </a:prstGeom>
                  <a:gradFill rotWithShape="1">
                    <a:gsLst>
                      <a:gs pos="0">
                        <a:srgbClr val="9D7628"/>
                      </a:gs>
                      <a:gs pos="100000">
                        <a:srgbClr val="9D7628">
                          <a:gamma/>
                          <a:shade val="54510"/>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sp>
                <p:nvSpPr>
                  <p:cNvPr id="110" name="Freeform 29"/>
                  <p:cNvSpPr>
                    <a:spLocks/>
                  </p:cNvSpPr>
                  <p:nvPr/>
                </p:nvSpPr>
                <p:spPr bwMode="gray">
                  <a:xfrm>
                    <a:off x="2491" y="1693"/>
                    <a:ext cx="1288" cy="646"/>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9D7628">
                          <a:gamma/>
                          <a:tint val="0"/>
                          <a:invGamma/>
                        </a:srgbClr>
                      </a:gs>
                      <a:gs pos="100000">
                        <a:srgbClr val="9D7628"/>
                      </a:gs>
                    </a:gsLst>
                    <a:lin ang="5400000" scaled="1"/>
                  </a:gradFill>
                  <a:ln w="0">
                    <a:noFill/>
                    <a:prstDash val="solid"/>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cs typeface="Times New Roman" pitchFamily="18" charset="0"/>
                    </a:endParaRPr>
                  </a:p>
                </p:txBody>
              </p:sp>
            </p:grpSp>
            <p:sp>
              <p:nvSpPr>
                <p:cNvPr id="108" name="Text Box 30"/>
                <p:cNvSpPr txBox="1">
                  <a:spLocks noChangeArrowheads="1"/>
                </p:cNvSpPr>
                <p:nvPr/>
              </p:nvSpPr>
              <p:spPr bwMode="gray">
                <a:xfrm>
                  <a:off x="3897" y="2771"/>
                  <a:ext cx="426" cy="553"/>
                </a:xfrm>
                <a:prstGeom prst="rect">
                  <a:avLst/>
                </a:prstGeom>
                <a:noFill/>
                <a:ln w="9525">
                  <a:noFill/>
                  <a:miter lim="800000"/>
                  <a:headEnd/>
                  <a:tailEnd/>
                </a:ln>
                <a:effec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sz="3200" b="1" kern="0" dirty="0">
                      <a:solidFill>
                        <a:srgbClr val="FFFFFF"/>
                      </a:solidFill>
                      <a:effectLst>
                        <a:outerShdw blurRad="38100" dist="38100" dir="2700000" algn="tl">
                          <a:srgbClr val="C0C0C0"/>
                        </a:outerShdw>
                      </a:effectLst>
                      <a:latin typeface="+mn-ea"/>
                      <a:ea typeface="楷体_GB2312"/>
                      <a:cs typeface="Times New Roman" pitchFamily="18" charset="0"/>
                    </a:rPr>
                    <a:t>4</a:t>
                  </a:r>
                  <a:endParaRPr kumimoji="0" lang="en-US" altLang="zh-CN" sz="3200" b="1" i="0" u="none" strike="noStrike" kern="0" cap="none" spc="0" normalizeH="0" baseline="0" noProof="0" dirty="0">
                    <a:ln>
                      <a:noFill/>
                    </a:ln>
                    <a:solidFill>
                      <a:srgbClr val="FFFFFF"/>
                    </a:solidFill>
                    <a:effectLst>
                      <a:outerShdw blurRad="38100" dist="38100" dir="2700000" algn="tl">
                        <a:srgbClr val="C0C0C0"/>
                      </a:outerShdw>
                    </a:effectLst>
                    <a:uLnTx/>
                    <a:uFillTx/>
                    <a:latin typeface="+mn-ea"/>
                    <a:ea typeface="楷体_GB2312"/>
                    <a:cs typeface="Times New Roman" pitchFamily="18" charset="0"/>
                  </a:endParaRPr>
                </a:p>
              </p:txBody>
            </p:sp>
          </p:grpSp>
        </p:grpSp>
        <p:sp>
          <p:nvSpPr>
            <p:cNvPr id="87" name="矩形 19"/>
            <p:cNvSpPr>
              <a:spLocks noChangeArrowheads="1"/>
            </p:cNvSpPr>
            <p:nvPr/>
          </p:nvSpPr>
          <p:spPr bwMode="auto">
            <a:xfrm>
              <a:off x="6665629" y="1271641"/>
              <a:ext cx="2505095" cy="1457377"/>
            </a:xfrm>
            <a:prstGeom prst="rect">
              <a:avLst/>
            </a:prstGeom>
            <a:noFill/>
            <a:ln w="9525" algn="ctr">
              <a:noFill/>
              <a:miter lim="800000"/>
              <a:headEnd/>
              <a:tailEnd/>
            </a:ln>
          </p:spPr>
          <p:txBody>
            <a:bodyPr wrap="square" lIns="102289" tIns="51145" rIns="102289" bIns="51145">
              <a:spAutoFit/>
            </a:bodyPr>
            <a:lstStyle/>
            <a:p>
              <a:pPr marL="342900" marR="0" lvl="0" indent="-342900" defTabSz="811213" eaLnBrk="1" fontAlgn="auto" latinLnBrk="0" hangingPunct="1">
                <a:lnSpc>
                  <a:spcPct val="100000"/>
                </a:lnSpc>
                <a:spcBef>
                  <a:spcPct val="50000"/>
                </a:spcBef>
                <a:spcAft>
                  <a:spcPts val="0"/>
                </a:spcAft>
                <a:buClrTx/>
                <a:buSzTx/>
                <a:buFont typeface="黑体" pitchFamily="49" charset="-122"/>
                <a:buAutoNum type="circleNumDbPlain"/>
                <a:tabLst/>
                <a:defRPr/>
              </a:pPr>
              <a:r>
                <a:rPr kumimoji="0" lang="zh-CN" altLang="en-US" sz="1600" i="0" u="none" strike="noStrike" kern="0" cap="none" spc="0" normalizeH="0" baseline="0" noProof="0" dirty="0">
                  <a:ln>
                    <a:noFill/>
                  </a:ln>
                  <a:solidFill>
                    <a:sysClr val="windowText" lastClr="000000"/>
                  </a:solidFill>
                  <a:effectLst/>
                  <a:uLnTx/>
                  <a:uFillTx/>
                  <a:latin typeface="+mn-ea"/>
                </a:rPr>
                <a:t> </a:t>
              </a:r>
              <a:r>
                <a:rPr lang="zh-CN" altLang="en-US" sz="1600" kern="0" dirty="0" smtClean="0">
                  <a:solidFill>
                    <a:sysClr val="windowText" lastClr="000000"/>
                  </a:solidFill>
                  <a:latin typeface="+mn-ea"/>
                </a:rPr>
                <a:t>观点吸引：耳目一新</a:t>
              </a:r>
              <a:endParaRPr kumimoji="0" lang="en-US" altLang="zh-CN" sz="1600" i="0" u="none" strike="noStrike" kern="0" cap="none" spc="0" normalizeH="0" baseline="0" noProof="0" dirty="0">
                <a:ln>
                  <a:noFill/>
                </a:ln>
                <a:solidFill>
                  <a:sysClr val="windowText" lastClr="000000"/>
                </a:solidFill>
                <a:effectLst/>
                <a:uLnTx/>
                <a:uFillTx/>
                <a:latin typeface="+mn-ea"/>
              </a:endParaRPr>
            </a:p>
            <a:p>
              <a:pPr marL="342900" marR="0" lvl="0" indent="-342900" defTabSz="811213" eaLnBrk="1" fontAlgn="auto" latinLnBrk="0" hangingPunct="1">
                <a:lnSpc>
                  <a:spcPct val="100000"/>
                </a:lnSpc>
                <a:spcBef>
                  <a:spcPct val="50000"/>
                </a:spcBef>
                <a:spcAft>
                  <a:spcPts val="0"/>
                </a:spcAft>
                <a:buClrTx/>
                <a:buSzTx/>
                <a:buFont typeface="黑体" pitchFamily="49" charset="-122"/>
                <a:buAutoNum type="circleNumDbPlain"/>
                <a:tabLst/>
                <a:defRPr/>
              </a:pPr>
              <a:r>
                <a:rPr lang="en-US" altLang="zh-CN" sz="1600" kern="0" dirty="0">
                  <a:solidFill>
                    <a:sysClr val="windowText" lastClr="000000"/>
                  </a:solidFill>
                  <a:latin typeface="+mn-ea"/>
                </a:rPr>
                <a:t> </a:t>
              </a:r>
              <a:r>
                <a:rPr lang="zh-CN" altLang="en-US" sz="1600" kern="0" dirty="0" smtClean="0">
                  <a:solidFill>
                    <a:sysClr val="windowText" lastClr="000000"/>
                  </a:solidFill>
                  <a:latin typeface="+mn-ea"/>
                </a:rPr>
                <a:t>逻辑清晰：一目了然</a:t>
              </a:r>
              <a:endParaRPr kumimoji="0" lang="en-US" altLang="zh-CN" sz="1600" i="0" u="none" strike="noStrike" kern="0" cap="none" spc="0" normalizeH="0" baseline="0" noProof="0" dirty="0">
                <a:ln>
                  <a:noFill/>
                </a:ln>
                <a:solidFill>
                  <a:sysClr val="windowText" lastClr="000000"/>
                </a:solidFill>
                <a:effectLst/>
                <a:uLnTx/>
                <a:uFillTx/>
                <a:latin typeface="+mn-ea"/>
              </a:endParaRPr>
            </a:p>
            <a:p>
              <a:pPr marL="342900" marR="0" lvl="0" indent="-342900" defTabSz="811213" eaLnBrk="1" fontAlgn="auto" latinLnBrk="0" hangingPunct="1">
                <a:lnSpc>
                  <a:spcPct val="100000"/>
                </a:lnSpc>
                <a:spcBef>
                  <a:spcPct val="50000"/>
                </a:spcBef>
                <a:spcAft>
                  <a:spcPts val="0"/>
                </a:spcAft>
                <a:buClrTx/>
                <a:buSzTx/>
                <a:buFont typeface="黑体" pitchFamily="49" charset="-122"/>
                <a:buAutoNum type="circleNumDbPlain"/>
                <a:tabLst/>
                <a:defRPr/>
              </a:pPr>
              <a:r>
                <a:rPr kumimoji="0" lang="zh-CN" altLang="en-US" sz="1600" i="0" u="none" strike="noStrike" kern="0" cap="none" spc="0" normalizeH="0" baseline="0" noProof="0" dirty="0">
                  <a:ln>
                    <a:noFill/>
                  </a:ln>
                  <a:solidFill>
                    <a:sysClr val="windowText" lastClr="000000"/>
                  </a:solidFill>
                  <a:effectLst/>
                  <a:uLnTx/>
                  <a:uFillTx/>
                  <a:latin typeface="+mn-ea"/>
                </a:rPr>
                <a:t> </a:t>
              </a:r>
              <a:r>
                <a:rPr lang="zh-CN" altLang="en-US" sz="1600" kern="0" dirty="0" smtClean="0">
                  <a:solidFill>
                    <a:sysClr val="windowText" lastClr="000000"/>
                  </a:solidFill>
                  <a:latin typeface="+mn-ea"/>
                </a:rPr>
                <a:t>制作精致：赏心悦目</a:t>
              </a:r>
              <a:endParaRPr lang="en-US" altLang="zh-CN" sz="1600" kern="0" dirty="0" smtClean="0">
                <a:solidFill>
                  <a:sysClr val="windowText" lastClr="000000"/>
                </a:solidFill>
                <a:latin typeface="+mn-ea"/>
              </a:endParaRPr>
            </a:p>
            <a:p>
              <a:pPr marL="342900" marR="0" lvl="0" indent="-342900" defTabSz="811213" eaLnBrk="1" fontAlgn="auto" latinLnBrk="0" hangingPunct="1">
                <a:lnSpc>
                  <a:spcPct val="100000"/>
                </a:lnSpc>
                <a:spcBef>
                  <a:spcPct val="50000"/>
                </a:spcBef>
                <a:spcAft>
                  <a:spcPts val="0"/>
                </a:spcAft>
                <a:buClrTx/>
                <a:buSzTx/>
                <a:buFont typeface="黑体" pitchFamily="49" charset="-122"/>
                <a:buAutoNum type="circleNumDbPlain"/>
                <a:tabLst/>
                <a:defRPr/>
              </a:pPr>
              <a:r>
                <a:rPr lang="en-US" altLang="zh-CN" sz="1600" kern="0" dirty="0" smtClean="0">
                  <a:solidFill>
                    <a:sysClr val="windowText" lastClr="000000"/>
                  </a:solidFill>
                  <a:latin typeface="+mn-ea"/>
                </a:rPr>
                <a:t> </a:t>
              </a:r>
              <a:r>
                <a:rPr lang="zh-CN" altLang="en-US" sz="1600" kern="0" dirty="0" smtClean="0">
                  <a:solidFill>
                    <a:sysClr val="windowText" lastClr="000000"/>
                  </a:solidFill>
                  <a:latin typeface="+mn-ea"/>
                </a:rPr>
                <a:t>契合需求：过目不忘</a:t>
              </a:r>
              <a:endParaRPr kumimoji="0" lang="en-US" altLang="zh-CN" sz="1600" i="0" u="none" strike="noStrike" kern="0" cap="none" spc="0" normalizeH="0" baseline="0" noProof="0" dirty="0" smtClean="0">
                <a:ln>
                  <a:noFill/>
                </a:ln>
                <a:solidFill>
                  <a:sysClr val="windowText" lastClr="000000"/>
                </a:solidFill>
                <a:effectLst/>
                <a:uLnTx/>
                <a:uFillTx/>
                <a:latin typeface="+mn-ea"/>
              </a:endParaRPr>
            </a:p>
          </p:txBody>
        </p:sp>
        <p:sp>
          <p:nvSpPr>
            <p:cNvPr id="88" name="TextBox 32"/>
            <p:cNvSpPr txBox="1">
              <a:spLocks noChangeArrowheads="1"/>
            </p:cNvSpPr>
            <p:nvPr/>
          </p:nvSpPr>
          <p:spPr bwMode="auto">
            <a:xfrm>
              <a:off x="5548885" y="1985958"/>
              <a:ext cx="977151" cy="400075"/>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b="1" kern="0" dirty="0" smtClean="0">
                  <a:solidFill>
                    <a:sysClr val="windowText" lastClr="000000"/>
                  </a:solidFill>
                  <a:latin typeface="+mn-ea"/>
                  <a:cs typeface="Verdana" pitchFamily="34" charset="0"/>
                </a:rPr>
                <a:t>个目标</a:t>
              </a:r>
              <a:endParaRPr kumimoji="0" lang="zh-CN" altLang="en-US" sz="2000" b="1" i="0" u="none" strike="noStrike" kern="0" cap="none" spc="0" normalizeH="0" baseline="0" noProof="0" dirty="0">
                <a:ln>
                  <a:noFill/>
                </a:ln>
                <a:solidFill>
                  <a:sysClr val="windowText" lastClr="000000"/>
                </a:solidFill>
                <a:effectLst/>
                <a:uLnTx/>
                <a:uFillTx/>
                <a:latin typeface="+mn-ea"/>
                <a:cs typeface="Verdana" pitchFamily="34" charset="0"/>
              </a:endParaRPr>
            </a:p>
          </p:txBody>
        </p:sp>
        <p:sp>
          <p:nvSpPr>
            <p:cNvPr id="89" name="左大括号​​ 33"/>
            <p:cNvSpPr>
              <a:spLocks/>
            </p:cNvSpPr>
            <p:nvPr/>
          </p:nvSpPr>
          <p:spPr bwMode="auto">
            <a:xfrm>
              <a:off x="6386443" y="1414504"/>
              <a:ext cx="352380" cy="1214338"/>
            </a:xfrm>
            <a:prstGeom prst="leftBrace">
              <a:avLst>
                <a:gd name="adj1" fmla="val 0"/>
                <a:gd name="adj2" fmla="val 50000"/>
              </a:avLst>
            </a:prstGeom>
            <a:noFill/>
            <a:ln w="9525" algn="ctr">
              <a:solidFill>
                <a:srgbClr val="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endParaRPr>
            </a:p>
          </p:txBody>
        </p:sp>
        <p:sp>
          <p:nvSpPr>
            <p:cNvPr id="90" name="TextBox 34"/>
            <p:cNvSpPr txBox="1">
              <a:spLocks noChangeArrowheads="1"/>
            </p:cNvSpPr>
            <p:nvPr/>
          </p:nvSpPr>
          <p:spPr bwMode="auto">
            <a:xfrm>
              <a:off x="5687494" y="4128891"/>
              <a:ext cx="1193782" cy="396840"/>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b="1" kern="0" dirty="0" smtClean="0">
                  <a:solidFill>
                    <a:sysClr val="windowText" lastClr="000000"/>
                  </a:solidFill>
                  <a:latin typeface="+mn-ea"/>
                  <a:cs typeface="Verdana" pitchFamily="34" charset="0"/>
                </a:rPr>
                <a:t>种技巧</a:t>
              </a:r>
              <a:endParaRPr kumimoji="0" lang="zh-CN" altLang="en-US" sz="2000" b="1" i="0" u="none" strike="noStrike" kern="0" cap="none" spc="0" normalizeH="0" baseline="0" noProof="0" dirty="0">
                <a:ln>
                  <a:noFill/>
                </a:ln>
                <a:solidFill>
                  <a:sysClr val="windowText" lastClr="000000"/>
                </a:solidFill>
                <a:effectLst/>
                <a:uLnTx/>
                <a:uFillTx/>
                <a:latin typeface="+mn-ea"/>
                <a:cs typeface="Verdana" pitchFamily="34" charset="0"/>
              </a:endParaRPr>
            </a:p>
          </p:txBody>
        </p:sp>
        <p:sp>
          <p:nvSpPr>
            <p:cNvPr id="91" name="矩形 10"/>
            <p:cNvSpPr>
              <a:spLocks noChangeArrowheads="1"/>
            </p:cNvSpPr>
            <p:nvPr/>
          </p:nvSpPr>
          <p:spPr bwMode="auto">
            <a:xfrm>
              <a:off x="6875018" y="3271727"/>
              <a:ext cx="2233487" cy="2057487"/>
            </a:xfrm>
            <a:prstGeom prst="rect">
              <a:avLst/>
            </a:prstGeom>
            <a:noFill/>
            <a:ln w="9525" algn="ctr">
              <a:noFill/>
              <a:miter lim="800000"/>
              <a:headEnd/>
              <a:tailEnd/>
            </a:ln>
          </p:spPr>
          <p:txBody>
            <a:bodyPr wrap="square" lIns="102289" tIns="51145" rIns="102289" bIns="51145">
              <a:spAutoFit/>
            </a:bodyPr>
            <a:lstStyle/>
            <a:p>
              <a:pPr marL="342900" lvl="0" indent="-342900" defTabSz="811213">
                <a:spcBef>
                  <a:spcPts val="600"/>
                </a:spcBef>
                <a:buFont typeface="黑体" pitchFamily="49" charset="-122"/>
                <a:buAutoNum type="circleNumDbPlain"/>
                <a:defRPr/>
              </a:pPr>
              <a:r>
                <a:rPr lang="zh-CN" altLang="en-US" sz="1600" dirty="0" smtClean="0">
                  <a:latin typeface="+mn-ea"/>
                </a:rPr>
                <a:t>排练演示过程，把控时间</a:t>
              </a:r>
              <a:endParaRPr kumimoji="0" lang="en-US" altLang="zh-CN" sz="1600" i="0" u="none" strike="noStrike" kern="0" cap="none" spc="0" normalizeH="0" baseline="0" noProof="0" dirty="0">
                <a:ln>
                  <a:noFill/>
                </a:ln>
                <a:solidFill>
                  <a:sysClr val="windowText" lastClr="000000"/>
                </a:solidFill>
                <a:effectLst/>
                <a:uLnTx/>
                <a:uFillTx/>
                <a:latin typeface="+mn-ea"/>
                <a:cs typeface="Times New Roman" pitchFamily="18" charset="0"/>
              </a:endParaRPr>
            </a:p>
            <a:p>
              <a:pPr marL="342900" lvl="0" indent="-342900" defTabSz="811213">
                <a:spcBef>
                  <a:spcPts val="600"/>
                </a:spcBef>
                <a:buFont typeface="黑体" pitchFamily="49" charset="-122"/>
                <a:buAutoNum type="circleNumDbPlain"/>
                <a:defRPr/>
              </a:pPr>
              <a:r>
                <a:rPr lang="zh-CN" altLang="en-US" sz="1600" dirty="0" smtClean="0">
                  <a:latin typeface="+mn-ea"/>
                </a:rPr>
                <a:t>以客户为中心，强调客户关注的要点</a:t>
              </a:r>
              <a:endParaRPr kumimoji="0" lang="en-US" altLang="zh-CN" sz="1600" i="0" u="none" strike="noStrike" kern="0" cap="none" spc="0" normalizeH="0" baseline="0" noProof="0" dirty="0">
                <a:ln>
                  <a:noFill/>
                </a:ln>
                <a:solidFill>
                  <a:sysClr val="windowText" lastClr="000000"/>
                </a:solidFill>
                <a:effectLst/>
                <a:uLnTx/>
                <a:uFillTx/>
                <a:latin typeface="+mn-ea"/>
                <a:cs typeface="Times New Roman" pitchFamily="18" charset="0"/>
              </a:endParaRPr>
            </a:p>
            <a:p>
              <a:pPr marL="342900" lvl="0" indent="-342900" defTabSz="811213">
                <a:spcBef>
                  <a:spcPts val="600"/>
                </a:spcBef>
                <a:buFont typeface="黑体" pitchFamily="49" charset="-122"/>
                <a:buAutoNum type="circleNumDbPlain"/>
                <a:defRPr/>
              </a:pPr>
              <a:r>
                <a:rPr lang="zh-CN" altLang="en-US" sz="1600" dirty="0" smtClean="0">
                  <a:latin typeface="+mn-ea"/>
                </a:rPr>
                <a:t>切勿照本宣科，灵活相变</a:t>
              </a:r>
              <a:endParaRPr lang="en-US" altLang="zh-CN" sz="1600" dirty="0" smtClean="0">
                <a:latin typeface="+mn-ea"/>
              </a:endParaRPr>
            </a:p>
            <a:p>
              <a:pPr marL="342900" lvl="0" indent="-342900" defTabSz="811213">
                <a:spcBef>
                  <a:spcPts val="600"/>
                </a:spcBef>
                <a:buFont typeface="黑体" pitchFamily="49" charset="-122"/>
                <a:buAutoNum type="circleNumDbPlain"/>
                <a:defRPr/>
              </a:pPr>
              <a:r>
                <a:rPr lang="zh-CN" altLang="en-US" sz="1600" dirty="0" smtClean="0">
                  <a:latin typeface="+mn-ea"/>
                </a:rPr>
                <a:t>鼓励讨论</a:t>
              </a:r>
              <a:endParaRPr kumimoji="0" lang="zh-CN" altLang="en-US" sz="1600" i="0" u="none" strike="noStrike" kern="0" cap="none" spc="0" normalizeH="0" baseline="0" noProof="0" dirty="0">
                <a:ln>
                  <a:noFill/>
                </a:ln>
                <a:solidFill>
                  <a:sysClr val="windowText" lastClr="000000"/>
                </a:solidFill>
                <a:effectLst/>
                <a:uLnTx/>
                <a:uFillTx/>
                <a:latin typeface="+mn-ea"/>
                <a:cs typeface="Times New Roman" pitchFamily="18" charset="0"/>
              </a:endParaRPr>
            </a:p>
          </p:txBody>
        </p:sp>
        <p:sp>
          <p:nvSpPr>
            <p:cNvPr id="92" name="左大括号​​ 36"/>
            <p:cNvSpPr>
              <a:spLocks/>
            </p:cNvSpPr>
            <p:nvPr/>
          </p:nvSpPr>
          <p:spPr bwMode="auto">
            <a:xfrm>
              <a:off x="6526037" y="3343159"/>
              <a:ext cx="279185" cy="1928655"/>
            </a:xfrm>
            <a:prstGeom prst="leftBrace">
              <a:avLst>
                <a:gd name="adj1" fmla="val 0"/>
                <a:gd name="adj2" fmla="val 50000"/>
              </a:avLst>
            </a:prstGeom>
            <a:noFill/>
            <a:ln w="9525" algn="ctr">
              <a:solidFill>
                <a:srgbClr val="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endParaRPr>
            </a:p>
          </p:txBody>
        </p:sp>
        <p:sp>
          <p:nvSpPr>
            <p:cNvPr id="93" name="TextBox 37"/>
            <p:cNvSpPr txBox="1">
              <a:spLocks noChangeArrowheads="1"/>
            </p:cNvSpPr>
            <p:nvPr/>
          </p:nvSpPr>
          <p:spPr bwMode="auto">
            <a:xfrm>
              <a:off x="3385195" y="3486023"/>
              <a:ext cx="1193782" cy="400075"/>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b="1" kern="0" dirty="0" smtClean="0">
                  <a:solidFill>
                    <a:sysClr val="windowText" lastClr="000000"/>
                  </a:solidFill>
                  <a:latin typeface="+mn-ea"/>
                  <a:cs typeface="Verdana" pitchFamily="34" charset="0"/>
                </a:rPr>
                <a:t>项准备</a:t>
              </a:r>
              <a:endParaRPr kumimoji="0" lang="zh-CN" altLang="en-US" sz="2000" b="1" i="0" u="none" strike="noStrike" kern="0" cap="none" spc="0" normalizeH="0" baseline="0" noProof="0" dirty="0">
                <a:ln>
                  <a:noFill/>
                </a:ln>
                <a:solidFill>
                  <a:sysClr val="windowText" lastClr="000000"/>
                </a:solidFill>
                <a:effectLst/>
                <a:uLnTx/>
                <a:uFillTx/>
                <a:latin typeface="+mn-ea"/>
                <a:cs typeface="Verdana" pitchFamily="34" charset="0"/>
              </a:endParaRPr>
            </a:p>
          </p:txBody>
        </p:sp>
        <p:sp>
          <p:nvSpPr>
            <p:cNvPr id="94" name="矩形 24"/>
            <p:cNvSpPr>
              <a:spLocks noChangeArrowheads="1"/>
            </p:cNvSpPr>
            <p:nvPr/>
          </p:nvSpPr>
          <p:spPr bwMode="auto">
            <a:xfrm>
              <a:off x="593336" y="1914526"/>
              <a:ext cx="1744912" cy="3196159"/>
            </a:xfrm>
            <a:prstGeom prst="rect">
              <a:avLst/>
            </a:prstGeom>
            <a:noFill/>
            <a:ln w="9525" algn="ctr">
              <a:noFill/>
              <a:miter lim="800000"/>
              <a:headEnd/>
              <a:tailEnd/>
            </a:ln>
          </p:spPr>
          <p:txBody>
            <a:bodyPr wrap="square" lIns="102289" tIns="51145" rIns="102289" bIns="51145">
              <a:spAutoFit/>
            </a:bodyPr>
            <a:lstStyle/>
            <a:p>
              <a:pPr marL="342900" lvl="0" indent="-342900" defTabSz="811213">
                <a:spcBef>
                  <a:spcPts val="600"/>
                </a:spcBef>
                <a:buFont typeface="黑体" pitchFamily="49" charset="-122"/>
                <a:buAutoNum type="circleNumDbPlain"/>
                <a:defRPr/>
              </a:pPr>
              <a:r>
                <a:rPr lang="zh-CN" altLang="en-US" sz="1600" dirty="0" smtClean="0">
                  <a:latin typeface="+mn-ea"/>
                </a:rPr>
                <a:t>演示时间</a:t>
              </a:r>
              <a:endParaRPr kumimoji="0" lang="en-US" altLang="zh-CN" sz="1600" i="0" u="none" strike="noStrike" kern="0" cap="none" spc="0" normalizeH="0" baseline="0" noProof="0" dirty="0">
                <a:ln>
                  <a:noFill/>
                </a:ln>
                <a:solidFill>
                  <a:sysClr val="windowText" lastClr="000000"/>
                </a:solidFill>
                <a:effectLst/>
                <a:uLnTx/>
                <a:uFillTx/>
                <a:latin typeface="+mn-ea"/>
              </a:endParaRPr>
            </a:p>
            <a:p>
              <a:pPr marL="342900" marR="0" lvl="0" indent="-342900" defTabSz="811213" eaLnBrk="1" fontAlgn="auto" latinLnBrk="0" hangingPunct="1">
                <a:lnSpc>
                  <a:spcPct val="100000"/>
                </a:lnSpc>
                <a:spcBef>
                  <a:spcPts val="600"/>
                </a:spcBef>
                <a:spcAft>
                  <a:spcPts val="0"/>
                </a:spcAft>
                <a:buClrTx/>
                <a:buSzTx/>
                <a:buFont typeface="黑体" pitchFamily="49" charset="-122"/>
                <a:buAutoNum type="circleNumDbPlain"/>
                <a:tabLst/>
                <a:defRPr/>
              </a:pPr>
              <a:r>
                <a:rPr lang="zh-CN" altLang="en-US" sz="1600" kern="0" dirty="0" smtClean="0">
                  <a:solidFill>
                    <a:sysClr val="windowText" lastClr="000000"/>
                  </a:solidFill>
                  <a:latin typeface="+mn-ea"/>
                </a:rPr>
                <a:t>演示会参与者</a:t>
              </a:r>
              <a:endParaRPr kumimoji="0" lang="en-US" altLang="zh-CN" sz="1600" i="0" u="none" strike="noStrike" kern="0" cap="none" spc="0" normalizeH="0" baseline="0" noProof="0" dirty="0">
                <a:ln>
                  <a:noFill/>
                </a:ln>
                <a:solidFill>
                  <a:sysClr val="windowText" lastClr="000000"/>
                </a:solidFill>
                <a:effectLst/>
                <a:uLnTx/>
                <a:uFillTx/>
                <a:latin typeface="+mn-ea"/>
              </a:endParaRPr>
            </a:p>
            <a:p>
              <a:pPr marL="342900" marR="0" lvl="0" indent="-342900" defTabSz="811213" eaLnBrk="1" fontAlgn="auto" latinLnBrk="0" hangingPunct="1">
                <a:lnSpc>
                  <a:spcPct val="100000"/>
                </a:lnSpc>
                <a:spcBef>
                  <a:spcPts val="600"/>
                </a:spcBef>
                <a:spcAft>
                  <a:spcPts val="0"/>
                </a:spcAft>
                <a:buClrTx/>
                <a:buSzTx/>
                <a:buFont typeface="黑体" pitchFamily="49" charset="-122"/>
                <a:buAutoNum type="circleNumDbPlain"/>
                <a:tabLst/>
                <a:defRPr/>
              </a:pPr>
              <a:r>
                <a:rPr lang="zh-CN" altLang="en-US" sz="1600" kern="0" dirty="0" smtClean="0">
                  <a:solidFill>
                    <a:sysClr val="windowText" lastClr="000000"/>
                  </a:solidFill>
                  <a:latin typeface="+mn-ea"/>
                </a:rPr>
                <a:t>是否有其他咨询公司参加演示说明会</a:t>
              </a:r>
              <a:endParaRPr kumimoji="0" lang="en-US" altLang="zh-CN" sz="1600" i="0" u="none" strike="noStrike" kern="0" cap="none" spc="0" normalizeH="0" baseline="0" noProof="0" dirty="0">
                <a:ln>
                  <a:noFill/>
                </a:ln>
                <a:solidFill>
                  <a:sysClr val="windowText" lastClr="000000"/>
                </a:solidFill>
                <a:effectLst/>
                <a:uLnTx/>
                <a:uFillTx/>
                <a:latin typeface="+mn-ea"/>
              </a:endParaRPr>
            </a:p>
            <a:p>
              <a:pPr marL="342900" marR="0" lvl="0" indent="-342900" defTabSz="811213" eaLnBrk="1" fontAlgn="auto" latinLnBrk="0" hangingPunct="1">
                <a:lnSpc>
                  <a:spcPct val="100000"/>
                </a:lnSpc>
                <a:spcBef>
                  <a:spcPts val="600"/>
                </a:spcBef>
                <a:spcAft>
                  <a:spcPts val="0"/>
                </a:spcAft>
                <a:buClrTx/>
                <a:buSzTx/>
                <a:buFont typeface="黑体" pitchFamily="49" charset="-122"/>
                <a:buAutoNum type="circleNumDbPlain"/>
                <a:tabLst/>
                <a:defRPr/>
              </a:pPr>
              <a:r>
                <a:rPr lang="zh-CN" altLang="en-US" sz="1600" kern="0" dirty="0" smtClean="0">
                  <a:solidFill>
                    <a:sysClr val="windowText" lastClr="000000"/>
                  </a:solidFill>
                  <a:latin typeface="+mn-ea"/>
                </a:rPr>
                <a:t>客户对演示说明的期望</a:t>
              </a:r>
              <a:endParaRPr lang="en-US" altLang="zh-CN" sz="1600" kern="0" dirty="0" smtClean="0">
                <a:solidFill>
                  <a:sysClr val="windowText" lastClr="000000"/>
                </a:solidFill>
                <a:latin typeface="+mn-ea"/>
              </a:endParaRPr>
            </a:p>
            <a:p>
              <a:pPr marL="342900" indent="-342900" defTabSz="811213">
                <a:spcBef>
                  <a:spcPts val="600"/>
                </a:spcBef>
                <a:buFont typeface="黑体" pitchFamily="49" charset="-122"/>
                <a:buAutoNum type="circleNumDbPlain"/>
                <a:defRPr/>
              </a:pPr>
              <a:r>
                <a:rPr lang="zh-CN" altLang="en-US" sz="1600" dirty="0" smtClean="0">
                  <a:latin typeface="+mn-ea"/>
                </a:rPr>
                <a:t>确保辅助工具保持比较好的效果</a:t>
              </a:r>
              <a:endParaRPr lang="en-US" altLang="zh-CN" sz="1600" dirty="0" smtClean="0">
                <a:latin typeface="+mn-ea"/>
              </a:endParaRPr>
            </a:p>
            <a:p>
              <a:pPr marL="342900" marR="0" lvl="0" indent="-342900" defTabSz="811213" eaLnBrk="1" fontAlgn="auto" latinLnBrk="0" hangingPunct="1">
                <a:lnSpc>
                  <a:spcPct val="100000"/>
                </a:lnSpc>
                <a:spcBef>
                  <a:spcPts val="600"/>
                </a:spcBef>
                <a:spcAft>
                  <a:spcPts val="0"/>
                </a:spcAft>
                <a:buClrTx/>
                <a:buSzTx/>
                <a:buFont typeface="黑体" pitchFamily="49" charset="-122"/>
                <a:buAutoNum type="circleNumDbPlain"/>
                <a:tabLst/>
                <a:defRPr/>
              </a:pPr>
              <a:endParaRPr kumimoji="0" lang="en-US" altLang="zh-CN" sz="1600" b="1" i="0" u="none" strike="noStrike" kern="0" cap="none" spc="0" normalizeH="0" baseline="0" noProof="0" dirty="0">
                <a:ln>
                  <a:noFill/>
                </a:ln>
                <a:solidFill>
                  <a:sysClr val="windowText" lastClr="000000"/>
                </a:solidFill>
                <a:effectLst/>
                <a:uLnTx/>
                <a:uFillTx/>
                <a:latin typeface="+mn-ea"/>
              </a:endParaRPr>
            </a:p>
          </p:txBody>
        </p:sp>
        <p:sp>
          <p:nvSpPr>
            <p:cNvPr id="95" name="右大括号​​ 39"/>
            <p:cNvSpPr>
              <a:spLocks/>
            </p:cNvSpPr>
            <p:nvPr/>
          </p:nvSpPr>
          <p:spPr bwMode="auto">
            <a:xfrm>
              <a:off x="2268451" y="1985958"/>
              <a:ext cx="450843" cy="2714403"/>
            </a:xfrm>
            <a:prstGeom prst="rightBrace">
              <a:avLst>
                <a:gd name="adj1" fmla="val 0"/>
                <a:gd name="adj2" fmla="val 50000"/>
              </a:avLst>
            </a:prstGeom>
            <a:noFill/>
            <a:ln w="9525" algn="ctr">
              <a:solidFill>
                <a:srgbClr val="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ea"/>
                <a:ea typeface="楷体_GB2312"/>
              </a:endParaRPr>
            </a:p>
          </p:txBody>
        </p:sp>
        <p:sp>
          <p:nvSpPr>
            <p:cNvPr id="96" name="Text Box 20"/>
            <p:cNvSpPr txBox="1">
              <a:spLocks noChangeArrowheads="1"/>
            </p:cNvSpPr>
            <p:nvPr/>
          </p:nvSpPr>
          <p:spPr bwMode="gray">
            <a:xfrm>
              <a:off x="4222752" y="2700274"/>
              <a:ext cx="977151" cy="523174"/>
            </a:xfrm>
            <a:prstGeom prst="rect">
              <a:avLst/>
            </a:prstGeom>
            <a:noFill/>
            <a:ln w="9525" algn="ctr">
              <a:noFill/>
              <a:miter lim="800000"/>
              <a:headEnd/>
              <a:tailEnd/>
            </a:ln>
            <a:effec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1" kern="0" dirty="0" smtClean="0">
                  <a:solidFill>
                    <a:srgbClr val="FFFFFF"/>
                  </a:solidFill>
                  <a:effectLst>
                    <a:outerShdw blurRad="38100" dist="38100" dir="2700000" algn="tl">
                      <a:srgbClr val="C0C0C0"/>
                    </a:outerShdw>
                  </a:effectLst>
                  <a:latin typeface="+mn-ea"/>
                  <a:ea typeface="楷体_GB2312"/>
                  <a:cs typeface="Times New Roman" pitchFamily="18" charset="0"/>
                </a:rPr>
                <a:t>演示</a:t>
              </a:r>
              <a:endParaRPr kumimoji="0" lang="en-US" altLang="zh-CN" sz="2800" b="1" i="0" u="none" strike="noStrike" kern="0" cap="none" spc="0" normalizeH="0" baseline="0" noProof="0" dirty="0">
                <a:ln>
                  <a:noFill/>
                </a:ln>
                <a:solidFill>
                  <a:srgbClr val="FFFFFF"/>
                </a:solidFill>
                <a:effectLst>
                  <a:outerShdw blurRad="38100" dist="38100" dir="2700000" algn="tl">
                    <a:srgbClr val="C0C0C0"/>
                  </a:outerShdw>
                </a:effectLst>
                <a:uLnTx/>
                <a:uFillTx/>
                <a:latin typeface="+mn-ea"/>
                <a:ea typeface="楷体_GB2312"/>
                <a:cs typeface="Times New Roman" pitchFamily="18" charset="0"/>
              </a:endParaRPr>
            </a:p>
          </p:txBody>
        </p:sp>
      </p:grpSp>
      <p:sp>
        <p:nvSpPr>
          <p:cNvPr id="127" name="标题 10"/>
          <p:cNvSpPr txBox="1">
            <a:spLocks/>
          </p:cNvSpPr>
          <p:nvPr/>
        </p:nvSpPr>
        <p:spPr bwMode="auto">
          <a:xfrm>
            <a:off x="214282" y="785794"/>
            <a:ext cx="8229600"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第一阶段：启动过程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如何成功地申请项目立项</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9" name="内容占位符 3"/>
          <p:cNvGraphicFramePr>
            <a:graphicFrameLocks noGrp="1"/>
          </p:cNvGraphicFramePr>
          <p:nvPr>
            <p:ph idx="1"/>
          </p:nvPr>
        </p:nvGraphicFramePr>
        <p:xfrm>
          <a:off x="5143504" y="1857364"/>
          <a:ext cx="3857620" cy="4311699"/>
        </p:xfrm>
        <a:graphic>
          <a:graphicData uri="http://schemas.openxmlformats.org/drawingml/2006/table">
            <a:tbl>
              <a:tblPr firstRow="1" bandRow="1">
                <a:tableStyleId>{5C22544A-7EE6-4342-B048-85BDC9FD1C3A}</a:tableStyleId>
              </a:tblPr>
              <a:tblGrid>
                <a:gridCol w="1152899"/>
                <a:gridCol w="2704721"/>
              </a:tblGrid>
              <a:tr h="482263">
                <a:tc>
                  <a:txBody>
                    <a:bodyPr/>
                    <a:lstStyle/>
                    <a:p>
                      <a:pPr algn="ctr"/>
                      <a:r>
                        <a:rPr lang="zh-CN" altLang="en-US" sz="1800" dirty="0" smtClean="0">
                          <a:latin typeface="微软雅黑" pitchFamily="34" charset="-122"/>
                          <a:ea typeface="微软雅黑" pitchFamily="34" charset="-122"/>
                        </a:rPr>
                        <a:t>项目角色</a:t>
                      </a:r>
                      <a:endParaRPr lang="zh-CN" altLang="en-US" sz="1800" dirty="0">
                        <a:latin typeface="微软雅黑" pitchFamily="34" charset="-122"/>
                        <a:ea typeface="微软雅黑" pitchFamily="34" charset="-122"/>
                      </a:endParaRPr>
                    </a:p>
                  </a:txBody>
                  <a:tcPr>
                    <a:solidFill>
                      <a:srgbClr val="60CCC2"/>
                    </a:solidFill>
                  </a:tcPr>
                </a:tc>
                <a:tc>
                  <a:txBody>
                    <a:bodyPr/>
                    <a:lstStyle/>
                    <a:p>
                      <a:pPr algn="ctr"/>
                      <a:r>
                        <a:rPr lang="zh-CN" altLang="en-US" sz="1800" dirty="0" smtClean="0">
                          <a:latin typeface="微软雅黑" pitchFamily="34" charset="-122"/>
                          <a:ea typeface="微软雅黑" pitchFamily="34" charset="-122"/>
                        </a:rPr>
                        <a:t>职责分工</a:t>
                      </a:r>
                      <a:endParaRPr lang="zh-CN" altLang="en-US" sz="1800" dirty="0">
                        <a:latin typeface="微软雅黑" pitchFamily="34" charset="-122"/>
                        <a:ea typeface="微软雅黑" pitchFamily="34" charset="-122"/>
                      </a:endParaRPr>
                    </a:p>
                  </a:txBody>
                  <a:tcPr>
                    <a:solidFill>
                      <a:srgbClr val="60CCC2"/>
                    </a:solidFill>
                  </a:tcPr>
                </a:tc>
              </a:tr>
              <a:tr h="951312">
                <a:tc>
                  <a:txBody>
                    <a:bodyPr/>
                    <a:lstStyle/>
                    <a:p>
                      <a:pPr algn="ctr"/>
                      <a:r>
                        <a:rPr lang="zh-CN" altLang="en-US" sz="1600" b="1" dirty="0" smtClean="0">
                          <a:latin typeface="微软雅黑" pitchFamily="34" charset="-122"/>
                          <a:ea typeface="微软雅黑" pitchFamily="34" charset="-122"/>
                        </a:rPr>
                        <a:t>项目总监</a:t>
                      </a:r>
                      <a:endParaRPr lang="zh-CN" altLang="en-US" sz="1600" b="1" dirty="0">
                        <a:latin typeface="微软雅黑" pitchFamily="34" charset="-122"/>
                        <a:ea typeface="微软雅黑" pitchFamily="34" charset="-122"/>
                      </a:endParaRPr>
                    </a:p>
                  </a:txBody>
                  <a:tcPr>
                    <a:solidFill>
                      <a:srgbClr val="60CCC2">
                        <a:alpha val="17000"/>
                      </a:srgbClr>
                    </a:solidFill>
                  </a:tcPr>
                </a:tc>
                <a:tc>
                  <a:txBody>
                    <a:bodyPr/>
                    <a:lstStyle/>
                    <a:p>
                      <a:pPr>
                        <a:lnSpc>
                          <a:spcPts val="2300"/>
                        </a:lnSpc>
                      </a:pPr>
                      <a:r>
                        <a:rPr lang="zh-CN" altLang="en-US" sz="1600" dirty="0" smtClean="0">
                          <a:latin typeface="微软雅黑" pitchFamily="34" charset="-122"/>
                          <a:ea typeface="微软雅黑" pitchFamily="34" charset="-122"/>
                        </a:rPr>
                        <a:t>确定项目目标、批准项目立项、确定项目经理、提供项目支撑、验收项目成果</a:t>
                      </a:r>
                      <a:endParaRPr lang="zh-CN" altLang="en-US" sz="1600" dirty="0">
                        <a:latin typeface="微软雅黑" pitchFamily="34" charset="-122"/>
                        <a:ea typeface="微软雅黑" pitchFamily="34" charset="-122"/>
                      </a:endParaRPr>
                    </a:p>
                  </a:txBody>
                  <a:tcPr>
                    <a:solidFill>
                      <a:srgbClr val="60CCC2">
                        <a:alpha val="17000"/>
                      </a:srgbClr>
                    </a:solidFill>
                  </a:tcPr>
                </a:tc>
              </a:tr>
              <a:tr h="673846">
                <a:tc>
                  <a:txBody>
                    <a:bodyPr/>
                    <a:lstStyle/>
                    <a:p>
                      <a:pPr algn="ctr"/>
                      <a:r>
                        <a:rPr lang="zh-CN" altLang="en-US" sz="1600" b="1" dirty="0" smtClean="0">
                          <a:latin typeface="微软雅黑" pitchFamily="34" charset="-122"/>
                          <a:ea typeface="微软雅黑" pitchFamily="34" charset="-122"/>
                        </a:rPr>
                        <a:t>项目经理</a:t>
                      </a:r>
                      <a:endParaRPr lang="zh-CN" altLang="en-US" sz="1600" b="1" dirty="0">
                        <a:latin typeface="微软雅黑" pitchFamily="34" charset="-122"/>
                        <a:ea typeface="微软雅黑" pitchFamily="34" charset="-122"/>
                      </a:endParaRPr>
                    </a:p>
                  </a:txBody>
                  <a:tcPr>
                    <a:solidFill>
                      <a:srgbClr val="60CCC2">
                        <a:alpha val="17000"/>
                      </a:srgbClr>
                    </a:solidFill>
                  </a:tcPr>
                </a:tc>
                <a:tc>
                  <a:txBody>
                    <a:bodyPr/>
                    <a:lstStyle/>
                    <a:p>
                      <a:pPr>
                        <a:lnSpc>
                          <a:spcPts val="2300"/>
                        </a:lnSpc>
                      </a:pPr>
                      <a:r>
                        <a:rPr lang="zh-CN" altLang="en-US" sz="1600" dirty="0" smtClean="0">
                          <a:latin typeface="微软雅黑" pitchFamily="34" charset="-122"/>
                          <a:ea typeface="微软雅黑" pitchFamily="34" charset="-122"/>
                        </a:rPr>
                        <a:t>监督项目进度和质量</a:t>
                      </a:r>
                      <a:endParaRPr lang="en-US" altLang="zh-CN" sz="1600" dirty="0" smtClean="0">
                        <a:latin typeface="微软雅黑" pitchFamily="34" charset="-122"/>
                        <a:ea typeface="微软雅黑" pitchFamily="34" charset="-122"/>
                      </a:endParaRPr>
                    </a:p>
                    <a:p>
                      <a:pPr>
                        <a:lnSpc>
                          <a:spcPts val="2300"/>
                        </a:lnSpc>
                      </a:pPr>
                      <a:r>
                        <a:rPr lang="zh-CN" altLang="en-US" sz="1600" dirty="0" smtClean="0">
                          <a:latin typeface="微软雅黑" pitchFamily="34" charset="-122"/>
                          <a:ea typeface="微软雅黑" pitchFamily="34" charset="-122"/>
                        </a:rPr>
                        <a:t>提供项目资源和支撑</a:t>
                      </a:r>
                      <a:endParaRPr lang="zh-CN" altLang="en-US" sz="1600" dirty="0">
                        <a:latin typeface="微软雅黑" pitchFamily="34" charset="-122"/>
                        <a:ea typeface="微软雅黑" pitchFamily="34" charset="-122"/>
                      </a:endParaRPr>
                    </a:p>
                  </a:txBody>
                  <a:tcPr>
                    <a:solidFill>
                      <a:srgbClr val="60CCC2">
                        <a:alpha val="17000"/>
                      </a:srgbClr>
                    </a:solidFill>
                  </a:tcPr>
                </a:tc>
              </a:tr>
              <a:tr h="951312">
                <a:tc>
                  <a:txBody>
                    <a:bodyPr/>
                    <a:lstStyle/>
                    <a:p>
                      <a:pPr algn="ctr"/>
                      <a:r>
                        <a:rPr lang="zh-CN" altLang="en-US" sz="1600" b="1" dirty="0" smtClean="0">
                          <a:latin typeface="微软雅黑" pitchFamily="34" charset="-122"/>
                          <a:ea typeface="微软雅黑" pitchFamily="34" charset="-122"/>
                        </a:rPr>
                        <a:t>执行项目经理</a:t>
                      </a:r>
                      <a:endParaRPr lang="zh-CN" altLang="en-US" sz="1600" b="1" dirty="0">
                        <a:latin typeface="微软雅黑" pitchFamily="34" charset="-122"/>
                        <a:ea typeface="微软雅黑" pitchFamily="34" charset="-122"/>
                      </a:endParaRPr>
                    </a:p>
                  </a:txBody>
                  <a:tcPr>
                    <a:solidFill>
                      <a:srgbClr val="60CCC2">
                        <a:alpha val="17000"/>
                      </a:srgbClr>
                    </a:solidFill>
                  </a:tcPr>
                </a:tc>
                <a:tc>
                  <a:txBody>
                    <a:bodyPr/>
                    <a:lstStyle/>
                    <a:p>
                      <a:pPr>
                        <a:lnSpc>
                          <a:spcPts val="2300"/>
                        </a:lnSpc>
                      </a:pPr>
                      <a:r>
                        <a:rPr lang="zh-CN" altLang="en-US" sz="1600" dirty="0" smtClean="0">
                          <a:latin typeface="微软雅黑" pitchFamily="34" charset="-122"/>
                          <a:ea typeface="微软雅黑" pitchFamily="34" charset="-122"/>
                        </a:rPr>
                        <a:t>组建项目团队、设计项目规划、推动项目实施、建立常态化沟通、提交项目成果</a:t>
                      </a:r>
                      <a:endParaRPr lang="zh-CN" altLang="en-US" sz="1600" dirty="0">
                        <a:latin typeface="微软雅黑" pitchFamily="34" charset="-122"/>
                        <a:ea typeface="微软雅黑" pitchFamily="34" charset="-122"/>
                      </a:endParaRPr>
                    </a:p>
                  </a:txBody>
                  <a:tcPr>
                    <a:solidFill>
                      <a:srgbClr val="60CCC2">
                        <a:alpha val="17000"/>
                      </a:srgbClr>
                    </a:solidFill>
                  </a:tcPr>
                </a:tc>
              </a:tr>
              <a:tr h="673846">
                <a:tc>
                  <a:txBody>
                    <a:bodyPr/>
                    <a:lstStyle/>
                    <a:p>
                      <a:pPr algn="ctr"/>
                      <a:r>
                        <a:rPr lang="zh-CN" altLang="en-US" sz="1600" b="1" dirty="0" smtClean="0">
                          <a:latin typeface="微软雅黑" pitchFamily="34" charset="-122"/>
                          <a:ea typeface="微软雅黑" pitchFamily="34" charset="-122"/>
                        </a:rPr>
                        <a:t>项目成员</a:t>
                      </a:r>
                      <a:endParaRPr lang="zh-CN" altLang="en-US" sz="1600" b="1" dirty="0">
                        <a:latin typeface="微软雅黑" pitchFamily="34" charset="-122"/>
                        <a:ea typeface="微软雅黑" pitchFamily="34" charset="-122"/>
                      </a:endParaRPr>
                    </a:p>
                  </a:txBody>
                  <a:tcPr>
                    <a:solidFill>
                      <a:srgbClr val="60CCC2">
                        <a:alpha val="17000"/>
                      </a:srgbClr>
                    </a:solidFill>
                  </a:tcPr>
                </a:tc>
                <a:tc>
                  <a:txBody>
                    <a:bodyPr/>
                    <a:lstStyle/>
                    <a:p>
                      <a:pPr>
                        <a:lnSpc>
                          <a:spcPts val="2300"/>
                        </a:lnSpc>
                      </a:pPr>
                      <a:r>
                        <a:rPr lang="zh-CN" altLang="en-US" sz="1600" dirty="0" smtClean="0">
                          <a:latin typeface="微软雅黑" pitchFamily="34" charset="-122"/>
                          <a:ea typeface="微软雅黑" pitchFamily="34" charset="-122"/>
                        </a:rPr>
                        <a:t>执行项目计划</a:t>
                      </a:r>
                      <a:endParaRPr lang="en-US" altLang="zh-CN" sz="1600" dirty="0" smtClean="0">
                        <a:latin typeface="微软雅黑" pitchFamily="34" charset="-122"/>
                        <a:ea typeface="微软雅黑" pitchFamily="34" charset="-122"/>
                      </a:endParaRPr>
                    </a:p>
                    <a:p>
                      <a:pPr>
                        <a:lnSpc>
                          <a:spcPts val="2300"/>
                        </a:lnSpc>
                      </a:pPr>
                      <a:r>
                        <a:rPr lang="zh-CN" altLang="en-US" sz="1600" dirty="0" smtClean="0">
                          <a:latin typeface="微软雅黑" pitchFamily="34" charset="-122"/>
                          <a:ea typeface="微软雅黑" pitchFamily="34" charset="-122"/>
                        </a:rPr>
                        <a:t>完成项目任务</a:t>
                      </a:r>
                      <a:endParaRPr lang="zh-CN" altLang="en-US" sz="1600" dirty="0">
                        <a:latin typeface="微软雅黑" pitchFamily="34" charset="-122"/>
                        <a:ea typeface="微软雅黑" pitchFamily="34" charset="-122"/>
                      </a:endParaRPr>
                    </a:p>
                  </a:txBody>
                  <a:tcPr>
                    <a:solidFill>
                      <a:srgbClr val="60CCC2">
                        <a:alpha val="17000"/>
                      </a:srgbClr>
                    </a:solidFill>
                  </a:tcPr>
                </a:tc>
              </a:tr>
              <a:tr h="482263">
                <a:tc>
                  <a:txBody>
                    <a:bodyPr/>
                    <a:lstStyle/>
                    <a:p>
                      <a:pPr algn="ctr"/>
                      <a:r>
                        <a:rPr lang="zh-CN" altLang="en-US" sz="1600" b="1" dirty="0" smtClean="0">
                          <a:latin typeface="微软雅黑" pitchFamily="34" charset="-122"/>
                          <a:ea typeface="微软雅黑" pitchFamily="34" charset="-122"/>
                        </a:rPr>
                        <a:t>项目配合人员</a:t>
                      </a:r>
                      <a:endParaRPr lang="zh-CN" altLang="en-US" sz="1600" b="1" dirty="0">
                        <a:latin typeface="微软雅黑" pitchFamily="34" charset="-122"/>
                        <a:ea typeface="微软雅黑" pitchFamily="34" charset="-122"/>
                      </a:endParaRPr>
                    </a:p>
                  </a:txBody>
                  <a:tcPr>
                    <a:solidFill>
                      <a:srgbClr val="60CCC2">
                        <a:alpha val="17000"/>
                      </a:srgbClr>
                    </a:solidFill>
                  </a:tcPr>
                </a:tc>
                <a:tc>
                  <a:txBody>
                    <a:bodyPr/>
                    <a:lstStyle/>
                    <a:p>
                      <a:pPr>
                        <a:lnSpc>
                          <a:spcPts val="2300"/>
                        </a:lnSpc>
                      </a:pPr>
                      <a:r>
                        <a:rPr lang="zh-CN" altLang="en-US" sz="1600" dirty="0" smtClean="0">
                          <a:latin typeface="微软雅黑" pitchFamily="34" charset="-122"/>
                          <a:ea typeface="微软雅黑" pitchFamily="34" charset="-122"/>
                        </a:rPr>
                        <a:t>提供必要的项目资源和支撑</a:t>
                      </a:r>
                      <a:endParaRPr lang="zh-CN" altLang="en-US" sz="1600" dirty="0">
                        <a:latin typeface="微软雅黑" pitchFamily="34" charset="-122"/>
                        <a:ea typeface="微软雅黑" pitchFamily="34" charset="-122"/>
                      </a:endParaRPr>
                    </a:p>
                  </a:txBody>
                  <a:tcPr>
                    <a:solidFill>
                      <a:srgbClr val="60CCC2">
                        <a:alpha val="17000"/>
                      </a:srgbClr>
                    </a:solidFill>
                  </a:tcPr>
                </a:tc>
              </a:tr>
            </a:tbl>
          </a:graphicData>
        </a:graphic>
      </p:graphicFrame>
      <p:sp>
        <p:nvSpPr>
          <p:cNvPr id="8" name="TextBox 7"/>
          <p:cNvSpPr txBox="1"/>
          <p:nvPr/>
        </p:nvSpPr>
        <p:spPr>
          <a:xfrm>
            <a:off x="214282" y="1285860"/>
            <a:ext cx="2928958" cy="400110"/>
          </a:xfrm>
          <a:prstGeom prst="rect">
            <a:avLst/>
          </a:prstGeom>
          <a:noFill/>
        </p:spPr>
        <p:txBody>
          <a:bodyPr wrap="square" rtlCol="0">
            <a:spAutoFit/>
          </a:bodyPr>
          <a:lstStyle/>
          <a:p>
            <a:r>
              <a:rPr lang="en-US" sz="2000" b="1" dirty="0" smtClean="0"/>
              <a:t>2. 1 </a:t>
            </a:r>
            <a:r>
              <a:rPr lang="zh-CN" altLang="en-US" sz="2000" b="1" dirty="0" smtClean="0"/>
              <a:t>项目组的成员构成</a:t>
            </a:r>
            <a:endParaRPr lang="zh-CN" altLang="en-US" sz="2000" dirty="0"/>
          </a:p>
        </p:txBody>
      </p:sp>
      <p:sp>
        <p:nvSpPr>
          <p:cNvPr id="9" name="TextBox 8"/>
          <p:cNvSpPr txBox="1"/>
          <p:nvPr/>
        </p:nvSpPr>
        <p:spPr>
          <a:xfrm>
            <a:off x="5143504" y="1357298"/>
            <a:ext cx="3571900" cy="369332"/>
          </a:xfrm>
          <a:prstGeom prst="rect">
            <a:avLst/>
          </a:prstGeom>
          <a:noFill/>
        </p:spPr>
        <p:txBody>
          <a:bodyPr wrap="square" rtlCol="0">
            <a:spAutoFit/>
          </a:bodyPr>
          <a:lstStyle/>
          <a:p>
            <a:r>
              <a:rPr lang="en-US" altLang="zh-CN" b="1" dirty="0" smtClean="0"/>
              <a:t>2.2 </a:t>
            </a:r>
            <a:r>
              <a:rPr lang="zh-CN" altLang="en-US" b="1" dirty="0" smtClean="0"/>
              <a:t>输出：项目成员及职责分工表</a:t>
            </a:r>
          </a:p>
        </p:txBody>
      </p:sp>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第一阶段：启动过程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lang="zh-CN" altLang="en-US" sz="2400" b="1" dirty="0" smtClean="0"/>
              <a:t>如何组建项目团队</a:t>
            </a:r>
            <a:r>
              <a:rPr lang="en-US" altLang="zh-CN" sz="2400" b="1" dirty="0" smtClean="0"/>
              <a:t>【</a:t>
            </a:r>
            <a:r>
              <a:rPr lang="zh-CN" altLang="en-US" sz="2400" b="1" dirty="0" smtClean="0">
                <a:solidFill>
                  <a:srgbClr val="FF0000"/>
                </a:solidFill>
              </a:rPr>
              <a:t>人力资源管理</a:t>
            </a:r>
            <a:r>
              <a:rPr lang="en-US" altLang="zh-CN" sz="2400" b="1" dirty="0" smtClean="0"/>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11" name="Freeform 42"/>
          <p:cNvSpPr>
            <a:spLocks/>
          </p:cNvSpPr>
          <p:nvPr/>
        </p:nvSpPr>
        <p:spPr bwMode="gray">
          <a:xfrm>
            <a:off x="882680" y="4706927"/>
            <a:ext cx="3687763" cy="549275"/>
          </a:xfrm>
          <a:custGeom>
            <a:avLst/>
            <a:gdLst/>
            <a:ahLst/>
            <a:cxnLst>
              <a:cxn ang="0">
                <a:pos x="0" y="298"/>
              </a:cxn>
              <a:cxn ang="0">
                <a:pos x="1979" y="302"/>
              </a:cxn>
              <a:cxn ang="0">
                <a:pos x="2207" y="0"/>
              </a:cxn>
              <a:cxn ang="0">
                <a:pos x="690" y="28"/>
              </a:cxn>
              <a:cxn ang="0">
                <a:pos x="0" y="298"/>
              </a:cxn>
            </a:cxnLst>
            <a:rect l="0" t="0" r="r" b="b"/>
            <a:pathLst>
              <a:path w="2208" h="303">
                <a:moveTo>
                  <a:pt x="0" y="298"/>
                </a:moveTo>
                <a:lnTo>
                  <a:pt x="1979" y="302"/>
                </a:lnTo>
                <a:lnTo>
                  <a:pt x="2207" y="0"/>
                </a:lnTo>
                <a:lnTo>
                  <a:pt x="690" y="28"/>
                </a:lnTo>
                <a:lnTo>
                  <a:pt x="0" y="298"/>
                </a:lnTo>
              </a:path>
            </a:pathLst>
          </a:custGeom>
          <a:gradFill rotWithShape="1">
            <a:gsLst>
              <a:gs pos="0">
                <a:srgbClr val="009999"/>
              </a:gs>
              <a:gs pos="50000">
                <a:srgbClr val="009999">
                  <a:gamma/>
                  <a:shade val="46275"/>
                  <a:invGamma/>
                </a:srgbClr>
              </a:gs>
              <a:gs pos="100000">
                <a:srgbClr val="009999"/>
              </a:gs>
            </a:gsLst>
            <a:lin ang="2700000" scaled="1"/>
          </a:gradFill>
          <a:ln w="12700" cap="rnd" cmpd="sng">
            <a:noFill/>
            <a:prstDash val="solid"/>
            <a:round/>
            <a:headEnd type="none" w="med" len="med"/>
            <a:tailEnd type="none" w="med" len="med"/>
          </a:ln>
          <a:effectLst/>
        </p:spPr>
        <p:txBody>
          <a:bodyPr/>
          <a:lstStyle/>
          <a:p>
            <a:endParaRPr lang="zh-CN" altLang="en-US"/>
          </a:p>
        </p:txBody>
      </p:sp>
      <p:sp>
        <p:nvSpPr>
          <p:cNvPr id="12" name="Freeform 43"/>
          <p:cNvSpPr>
            <a:spLocks/>
          </p:cNvSpPr>
          <p:nvPr/>
        </p:nvSpPr>
        <p:spPr bwMode="gray">
          <a:xfrm>
            <a:off x="3621118" y="3779827"/>
            <a:ext cx="863600" cy="1330325"/>
          </a:xfrm>
          <a:custGeom>
            <a:avLst/>
            <a:gdLst/>
            <a:ahLst/>
            <a:cxnLst>
              <a:cxn ang="0">
                <a:pos x="0" y="201"/>
              </a:cxn>
              <a:cxn ang="0">
                <a:pos x="294" y="731"/>
              </a:cxn>
              <a:cxn ang="0">
                <a:pos x="515" y="444"/>
              </a:cxn>
              <a:cxn ang="0">
                <a:pos x="156" y="0"/>
              </a:cxn>
              <a:cxn ang="0">
                <a:pos x="0" y="201"/>
              </a:cxn>
            </a:cxnLst>
            <a:rect l="0" t="0" r="r" b="b"/>
            <a:pathLst>
              <a:path w="516" h="732">
                <a:moveTo>
                  <a:pt x="0" y="201"/>
                </a:moveTo>
                <a:lnTo>
                  <a:pt x="294" y="731"/>
                </a:lnTo>
                <a:lnTo>
                  <a:pt x="515" y="444"/>
                </a:lnTo>
                <a:lnTo>
                  <a:pt x="156" y="0"/>
                </a:lnTo>
                <a:lnTo>
                  <a:pt x="0" y="201"/>
                </a:lnTo>
              </a:path>
            </a:pathLst>
          </a:custGeom>
          <a:solidFill>
            <a:srgbClr val="33CCCC"/>
          </a:solidFill>
          <a:ln w="12700" cap="rnd" cmpd="sng">
            <a:noFill/>
            <a:prstDash val="solid"/>
            <a:round/>
            <a:headEnd type="none" w="med" len="med"/>
            <a:tailEnd type="none" w="med" len="med"/>
          </a:ln>
          <a:effectLst/>
        </p:spPr>
        <p:txBody>
          <a:bodyPr/>
          <a:lstStyle/>
          <a:p>
            <a:endParaRPr lang="zh-CN" altLang="en-US"/>
          </a:p>
        </p:txBody>
      </p:sp>
      <p:sp>
        <p:nvSpPr>
          <p:cNvPr id="13" name="Freeform 44"/>
          <p:cNvSpPr>
            <a:spLocks/>
          </p:cNvSpPr>
          <p:nvPr/>
        </p:nvSpPr>
        <p:spPr bwMode="gray">
          <a:xfrm>
            <a:off x="1409730" y="3789352"/>
            <a:ext cx="2471738" cy="358775"/>
          </a:xfrm>
          <a:custGeom>
            <a:avLst/>
            <a:gdLst/>
            <a:ahLst/>
            <a:cxnLst>
              <a:cxn ang="0">
                <a:pos x="0" y="196"/>
              </a:cxn>
              <a:cxn ang="0">
                <a:pos x="1329" y="196"/>
              </a:cxn>
              <a:cxn ang="0">
                <a:pos x="1480" y="0"/>
              </a:cxn>
              <a:cxn ang="0">
                <a:pos x="367" y="3"/>
              </a:cxn>
              <a:cxn ang="0">
                <a:pos x="0" y="196"/>
              </a:cxn>
            </a:cxnLst>
            <a:rect l="0" t="0" r="r" b="b"/>
            <a:pathLst>
              <a:path w="1481" h="197">
                <a:moveTo>
                  <a:pt x="0" y="196"/>
                </a:moveTo>
                <a:lnTo>
                  <a:pt x="1329" y="196"/>
                </a:lnTo>
                <a:lnTo>
                  <a:pt x="1480" y="0"/>
                </a:lnTo>
                <a:lnTo>
                  <a:pt x="367" y="3"/>
                </a:lnTo>
                <a:lnTo>
                  <a:pt x="0" y="196"/>
                </a:lnTo>
              </a:path>
            </a:pathLst>
          </a:custGeom>
          <a:gradFill rotWithShape="1">
            <a:gsLst>
              <a:gs pos="0">
                <a:srgbClr val="009999"/>
              </a:gs>
              <a:gs pos="50000">
                <a:srgbClr val="009999">
                  <a:gamma/>
                  <a:shade val="46275"/>
                  <a:invGamma/>
                </a:srgbClr>
              </a:gs>
              <a:gs pos="100000">
                <a:srgbClr val="009999"/>
              </a:gs>
            </a:gsLst>
            <a:lin ang="2700000" scaled="1"/>
          </a:gradFill>
          <a:ln w="12700" cap="rnd" cmpd="sng">
            <a:noFill/>
            <a:prstDash val="solid"/>
            <a:round/>
            <a:headEnd type="none" w="med" len="med"/>
            <a:tailEnd type="none" w="med" len="med"/>
          </a:ln>
          <a:effectLst/>
        </p:spPr>
        <p:txBody>
          <a:bodyPr/>
          <a:lstStyle/>
          <a:p>
            <a:endParaRPr lang="zh-CN" altLang="en-US"/>
          </a:p>
        </p:txBody>
      </p:sp>
      <p:sp>
        <p:nvSpPr>
          <p:cNvPr id="14" name="Freeform 45"/>
          <p:cNvSpPr>
            <a:spLocks/>
          </p:cNvSpPr>
          <p:nvPr/>
        </p:nvSpPr>
        <p:spPr bwMode="gray">
          <a:xfrm>
            <a:off x="949355" y="4138602"/>
            <a:ext cx="3181350" cy="963613"/>
          </a:xfrm>
          <a:custGeom>
            <a:avLst/>
            <a:gdLst/>
            <a:ahLst/>
            <a:cxnLst>
              <a:cxn ang="0">
                <a:pos x="0" y="529"/>
              </a:cxn>
              <a:cxn ang="0">
                <a:pos x="1905" y="529"/>
              </a:cxn>
              <a:cxn ang="0">
                <a:pos x="1606" y="0"/>
              </a:cxn>
              <a:cxn ang="0">
                <a:pos x="282" y="0"/>
              </a:cxn>
              <a:cxn ang="0">
                <a:pos x="0" y="529"/>
              </a:cxn>
            </a:cxnLst>
            <a:rect l="0" t="0" r="r" b="b"/>
            <a:pathLst>
              <a:path w="1906" h="530">
                <a:moveTo>
                  <a:pt x="0" y="529"/>
                </a:moveTo>
                <a:lnTo>
                  <a:pt x="1905" y="529"/>
                </a:lnTo>
                <a:lnTo>
                  <a:pt x="1606" y="0"/>
                </a:lnTo>
                <a:lnTo>
                  <a:pt x="282" y="0"/>
                </a:lnTo>
                <a:lnTo>
                  <a:pt x="0" y="529"/>
                </a:lnTo>
              </a:path>
            </a:pathLst>
          </a:custGeom>
          <a:gradFill rotWithShape="1">
            <a:gsLst>
              <a:gs pos="0">
                <a:srgbClr val="33CCCC"/>
              </a:gs>
              <a:gs pos="100000">
                <a:srgbClr val="33CCCC">
                  <a:gamma/>
                  <a:shade val="46275"/>
                  <a:invGamma/>
                </a:srgbClr>
              </a:gs>
            </a:gsLst>
            <a:lin ang="2700000" scaled="1"/>
          </a:gradFill>
          <a:ln w="12700" cap="rnd" cmpd="sng">
            <a:noFill/>
            <a:prstDash val="solid"/>
            <a:round/>
            <a:headEnd type="none" w="med" len="med"/>
            <a:tailEnd type="none" w="med" len="med"/>
          </a:ln>
          <a:effectLst/>
        </p:spPr>
        <p:txBody>
          <a:bodyPr/>
          <a:lstStyle/>
          <a:p>
            <a:endParaRPr lang="zh-CN" altLang="en-US"/>
          </a:p>
        </p:txBody>
      </p:sp>
      <p:sp>
        <p:nvSpPr>
          <p:cNvPr id="15" name="Freeform 46"/>
          <p:cNvSpPr>
            <a:spLocks/>
          </p:cNvSpPr>
          <p:nvPr/>
        </p:nvSpPr>
        <p:spPr bwMode="gray">
          <a:xfrm>
            <a:off x="1960593" y="2859077"/>
            <a:ext cx="1220787" cy="187325"/>
          </a:xfrm>
          <a:custGeom>
            <a:avLst/>
            <a:gdLst/>
            <a:ahLst/>
            <a:cxnLst>
              <a:cxn ang="0">
                <a:pos x="0" y="100"/>
              </a:cxn>
              <a:cxn ang="0">
                <a:pos x="652" y="103"/>
              </a:cxn>
              <a:cxn ang="0">
                <a:pos x="733" y="0"/>
              </a:cxn>
              <a:cxn ang="0">
                <a:pos x="180" y="0"/>
              </a:cxn>
              <a:cxn ang="0">
                <a:pos x="0" y="100"/>
              </a:cxn>
            </a:cxnLst>
            <a:rect l="0" t="0" r="r" b="b"/>
            <a:pathLst>
              <a:path w="734" h="104">
                <a:moveTo>
                  <a:pt x="0" y="100"/>
                </a:moveTo>
                <a:lnTo>
                  <a:pt x="652" y="103"/>
                </a:lnTo>
                <a:lnTo>
                  <a:pt x="733" y="0"/>
                </a:lnTo>
                <a:lnTo>
                  <a:pt x="180" y="0"/>
                </a:lnTo>
                <a:lnTo>
                  <a:pt x="0" y="100"/>
                </a:lnTo>
              </a:path>
            </a:pathLst>
          </a:custGeom>
          <a:gradFill rotWithShape="1">
            <a:gsLst>
              <a:gs pos="0">
                <a:srgbClr val="009999"/>
              </a:gs>
              <a:gs pos="50000">
                <a:srgbClr val="009999">
                  <a:gamma/>
                  <a:shade val="46275"/>
                  <a:invGamma/>
                </a:srgbClr>
              </a:gs>
              <a:gs pos="100000">
                <a:srgbClr val="009999"/>
              </a:gs>
            </a:gsLst>
            <a:lin ang="2700000" scaled="1"/>
          </a:gradFill>
          <a:ln w="12700" cap="rnd" cmpd="sng">
            <a:noFill/>
            <a:prstDash val="solid"/>
            <a:round/>
            <a:headEnd type="none" w="med" len="med"/>
            <a:tailEnd type="none" w="med" len="med"/>
          </a:ln>
          <a:effectLst/>
        </p:spPr>
        <p:txBody>
          <a:bodyPr/>
          <a:lstStyle/>
          <a:p>
            <a:endParaRPr lang="zh-CN" altLang="en-US"/>
          </a:p>
        </p:txBody>
      </p:sp>
      <p:sp>
        <p:nvSpPr>
          <p:cNvPr id="16" name="Freeform 47"/>
          <p:cNvSpPr>
            <a:spLocks/>
          </p:cNvSpPr>
          <p:nvPr/>
        </p:nvSpPr>
        <p:spPr bwMode="gray">
          <a:xfrm>
            <a:off x="1474818" y="3041640"/>
            <a:ext cx="2068512" cy="979487"/>
          </a:xfrm>
          <a:custGeom>
            <a:avLst/>
            <a:gdLst/>
            <a:ahLst/>
            <a:cxnLst>
              <a:cxn ang="0">
                <a:pos x="0" y="537"/>
              </a:cxn>
              <a:cxn ang="0">
                <a:pos x="1238" y="537"/>
              </a:cxn>
              <a:cxn ang="0">
                <a:pos x="950" y="0"/>
              </a:cxn>
              <a:cxn ang="0">
                <a:pos x="288" y="0"/>
              </a:cxn>
              <a:cxn ang="0">
                <a:pos x="0" y="537"/>
              </a:cxn>
            </a:cxnLst>
            <a:rect l="0" t="0" r="r" b="b"/>
            <a:pathLst>
              <a:path w="1239" h="538">
                <a:moveTo>
                  <a:pt x="0" y="537"/>
                </a:moveTo>
                <a:lnTo>
                  <a:pt x="1238" y="537"/>
                </a:lnTo>
                <a:lnTo>
                  <a:pt x="950" y="0"/>
                </a:lnTo>
                <a:lnTo>
                  <a:pt x="288" y="0"/>
                </a:lnTo>
                <a:lnTo>
                  <a:pt x="0" y="537"/>
                </a:lnTo>
              </a:path>
            </a:pathLst>
          </a:custGeom>
          <a:gradFill rotWithShape="1">
            <a:gsLst>
              <a:gs pos="0">
                <a:srgbClr val="33CCCC"/>
              </a:gs>
              <a:gs pos="100000">
                <a:srgbClr val="33CCCC">
                  <a:gamma/>
                  <a:shade val="46275"/>
                  <a:invGamma/>
                </a:srgbClr>
              </a:gs>
            </a:gsLst>
            <a:lin ang="2700000" scaled="1"/>
          </a:gradFill>
          <a:ln w="12700" cap="rnd" cmpd="sng">
            <a:noFill/>
            <a:prstDash val="solid"/>
            <a:round/>
            <a:headEnd type="none" w="med" len="med"/>
            <a:tailEnd type="none" w="med" len="med"/>
          </a:ln>
          <a:effectLst/>
        </p:spPr>
        <p:txBody>
          <a:bodyPr/>
          <a:lstStyle/>
          <a:p>
            <a:endParaRPr lang="zh-CN" altLang="en-US"/>
          </a:p>
        </p:txBody>
      </p:sp>
      <p:sp>
        <p:nvSpPr>
          <p:cNvPr id="17" name="Freeform 48"/>
          <p:cNvSpPr>
            <a:spLocks/>
          </p:cNvSpPr>
          <p:nvPr/>
        </p:nvSpPr>
        <p:spPr bwMode="gray">
          <a:xfrm>
            <a:off x="2071670" y="1928802"/>
            <a:ext cx="982663" cy="977900"/>
          </a:xfrm>
          <a:custGeom>
            <a:avLst/>
            <a:gdLst/>
            <a:ahLst/>
            <a:cxnLst>
              <a:cxn ang="0">
                <a:pos x="0" y="533"/>
              </a:cxn>
              <a:cxn ang="0">
                <a:pos x="586" y="536"/>
              </a:cxn>
              <a:cxn ang="0">
                <a:pos x="283" y="0"/>
              </a:cxn>
              <a:cxn ang="0">
                <a:pos x="0" y="533"/>
              </a:cxn>
            </a:cxnLst>
            <a:rect l="0" t="0" r="r" b="b"/>
            <a:pathLst>
              <a:path w="587" h="537">
                <a:moveTo>
                  <a:pt x="0" y="533"/>
                </a:moveTo>
                <a:lnTo>
                  <a:pt x="586" y="536"/>
                </a:lnTo>
                <a:lnTo>
                  <a:pt x="283" y="0"/>
                </a:lnTo>
                <a:lnTo>
                  <a:pt x="0" y="533"/>
                </a:lnTo>
              </a:path>
            </a:pathLst>
          </a:custGeom>
          <a:gradFill rotWithShape="1">
            <a:gsLst>
              <a:gs pos="0">
                <a:srgbClr val="33CCCC"/>
              </a:gs>
              <a:gs pos="100000">
                <a:srgbClr val="33CCCC">
                  <a:gamma/>
                  <a:shade val="46275"/>
                  <a:invGamma/>
                </a:srgbClr>
              </a:gs>
            </a:gsLst>
            <a:lin ang="2700000" scaled="1"/>
          </a:gradFill>
          <a:ln w="12700" cap="rnd" cmpd="sng">
            <a:noFill/>
            <a:prstDash val="solid"/>
            <a:round/>
            <a:headEnd type="none" w="med" len="med"/>
            <a:tailEnd type="none" w="med" len="med"/>
          </a:ln>
          <a:effectLst/>
        </p:spPr>
        <p:txBody>
          <a:bodyPr/>
          <a:lstStyle/>
          <a:p>
            <a:endParaRPr lang="zh-CN" altLang="en-US"/>
          </a:p>
        </p:txBody>
      </p:sp>
      <p:sp>
        <p:nvSpPr>
          <p:cNvPr id="18" name="Freeform 49"/>
          <p:cNvSpPr>
            <a:spLocks/>
          </p:cNvSpPr>
          <p:nvPr/>
        </p:nvSpPr>
        <p:spPr bwMode="gray">
          <a:xfrm>
            <a:off x="3051205" y="2851140"/>
            <a:ext cx="733425" cy="1162050"/>
          </a:xfrm>
          <a:custGeom>
            <a:avLst/>
            <a:gdLst/>
            <a:ahLst/>
            <a:cxnLst>
              <a:cxn ang="0">
                <a:pos x="289" y="637"/>
              </a:cxn>
              <a:cxn ang="0">
                <a:pos x="438" y="441"/>
              </a:cxn>
              <a:cxn ang="0">
                <a:pos x="79" y="0"/>
              </a:cxn>
              <a:cxn ang="0">
                <a:pos x="0" y="96"/>
              </a:cxn>
              <a:cxn ang="0">
                <a:pos x="289" y="637"/>
              </a:cxn>
            </a:cxnLst>
            <a:rect l="0" t="0" r="r" b="b"/>
            <a:pathLst>
              <a:path w="439" h="638">
                <a:moveTo>
                  <a:pt x="289" y="637"/>
                </a:moveTo>
                <a:lnTo>
                  <a:pt x="438" y="441"/>
                </a:lnTo>
                <a:lnTo>
                  <a:pt x="79" y="0"/>
                </a:lnTo>
                <a:lnTo>
                  <a:pt x="0" y="96"/>
                </a:lnTo>
                <a:lnTo>
                  <a:pt x="289" y="637"/>
                </a:lnTo>
              </a:path>
            </a:pathLst>
          </a:custGeom>
          <a:solidFill>
            <a:srgbClr val="33CCCC"/>
          </a:solidFill>
          <a:ln w="12700" cap="rnd" cmpd="sng">
            <a:noFill/>
            <a:prstDash val="solid"/>
            <a:round/>
            <a:headEnd type="none" w="med" len="med"/>
            <a:tailEnd type="none" w="med" len="med"/>
          </a:ln>
          <a:effectLst/>
        </p:spPr>
        <p:txBody>
          <a:bodyPr/>
          <a:lstStyle/>
          <a:p>
            <a:endParaRPr lang="zh-CN" altLang="en-US"/>
          </a:p>
        </p:txBody>
      </p:sp>
      <p:sp>
        <p:nvSpPr>
          <p:cNvPr id="19" name="Freeform 50"/>
          <p:cNvSpPr>
            <a:spLocks/>
          </p:cNvSpPr>
          <p:nvPr/>
        </p:nvSpPr>
        <p:spPr bwMode="gray">
          <a:xfrm>
            <a:off x="406430" y="5251440"/>
            <a:ext cx="4268788" cy="979487"/>
          </a:xfrm>
          <a:custGeom>
            <a:avLst/>
            <a:gdLst/>
            <a:ahLst/>
            <a:cxnLst>
              <a:cxn ang="0">
                <a:pos x="0" y="537"/>
              </a:cxn>
              <a:cxn ang="0">
                <a:pos x="2556" y="536"/>
              </a:cxn>
              <a:cxn ang="0">
                <a:pos x="2262" y="1"/>
              </a:cxn>
              <a:cxn ang="0">
                <a:pos x="288" y="0"/>
              </a:cxn>
              <a:cxn ang="0">
                <a:pos x="0" y="537"/>
              </a:cxn>
            </a:cxnLst>
            <a:rect l="0" t="0" r="r" b="b"/>
            <a:pathLst>
              <a:path w="2557" h="538">
                <a:moveTo>
                  <a:pt x="0" y="537"/>
                </a:moveTo>
                <a:lnTo>
                  <a:pt x="2556" y="536"/>
                </a:lnTo>
                <a:lnTo>
                  <a:pt x="2262" y="1"/>
                </a:lnTo>
                <a:lnTo>
                  <a:pt x="288" y="0"/>
                </a:lnTo>
                <a:lnTo>
                  <a:pt x="0" y="537"/>
                </a:lnTo>
              </a:path>
            </a:pathLst>
          </a:custGeom>
          <a:gradFill rotWithShape="1">
            <a:gsLst>
              <a:gs pos="0">
                <a:srgbClr val="33CCCC"/>
              </a:gs>
              <a:gs pos="100000">
                <a:srgbClr val="33CCCC">
                  <a:gamma/>
                  <a:shade val="46275"/>
                  <a:invGamma/>
                </a:srgbClr>
              </a:gs>
            </a:gsLst>
            <a:lin ang="2700000" scaled="1"/>
          </a:gradFill>
          <a:ln w="12700" cap="rnd" cmpd="sng">
            <a:noFill/>
            <a:prstDash val="solid"/>
            <a:round/>
            <a:headEnd type="none" w="med" len="med"/>
            <a:tailEnd type="none" w="med" len="med"/>
          </a:ln>
          <a:effectLst/>
        </p:spPr>
        <p:txBody>
          <a:bodyPr/>
          <a:lstStyle/>
          <a:p>
            <a:endParaRPr lang="zh-CN" altLang="en-US"/>
          </a:p>
        </p:txBody>
      </p:sp>
      <p:sp>
        <p:nvSpPr>
          <p:cNvPr id="20" name="Freeform 51"/>
          <p:cNvSpPr>
            <a:spLocks/>
          </p:cNvSpPr>
          <p:nvPr/>
        </p:nvSpPr>
        <p:spPr bwMode="gray">
          <a:xfrm>
            <a:off x="4214810" y="4714884"/>
            <a:ext cx="1020762" cy="1519238"/>
          </a:xfrm>
          <a:custGeom>
            <a:avLst/>
            <a:gdLst/>
            <a:ahLst/>
            <a:cxnLst>
              <a:cxn ang="0">
                <a:pos x="302" y="835"/>
              </a:cxn>
              <a:cxn ang="0">
                <a:pos x="611" y="476"/>
              </a:cxn>
              <a:cxn ang="0">
                <a:pos x="226" y="0"/>
              </a:cxn>
              <a:cxn ang="0">
                <a:pos x="0" y="302"/>
              </a:cxn>
              <a:cxn ang="0">
                <a:pos x="302" y="835"/>
              </a:cxn>
            </a:cxnLst>
            <a:rect l="0" t="0" r="r" b="b"/>
            <a:pathLst>
              <a:path w="612" h="836">
                <a:moveTo>
                  <a:pt x="302" y="835"/>
                </a:moveTo>
                <a:lnTo>
                  <a:pt x="611" y="476"/>
                </a:lnTo>
                <a:lnTo>
                  <a:pt x="226" y="0"/>
                </a:lnTo>
                <a:lnTo>
                  <a:pt x="0" y="302"/>
                </a:lnTo>
                <a:lnTo>
                  <a:pt x="302" y="835"/>
                </a:lnTo>
              </a:path>
            </a:pathLst>
          </a:custGeom>
          <a:solidFill>
            <a:srgbClr val="33CCCC"/>
          </a:solidFill>
          <a:ln w="12700" cap="rnd" cmpd="sng">
            <a:noFill/>
            <a:prstDash val="solid"/>
            <a:round/>
            <a:headEnd type="none" w="med" len="med"/>
            <a:tailEnd type="none" w="med" len="med"/>
          </a:ln>
          <a:effectLst/>
        </p:spPr>
        <p:txBody>
          <a:bodyPr/>
          <a:lstStyle/>
          <a:p>
            <a:endParaRPr lang="zh-CN" altLang="en-US"/>
          </a:p>
        </p:txBody>
      </p:sp>
      <p:sp>
        <p:nvSpPr>
          <p:cNvPr id="21" name="Freeform 52"/>
          <p:cNvSpPr>
            <a:spLocks/>
          </p:cNvSpPr>
          <p:nvPr/>
        </p:nvSpPr>
        <p:spPr bwMode="gray">
          <a:xfrm>
            <a:off x="2484468" y="1928802"/>
            <a:ext cx="604837" cy="973138"/>
          </a:xfrm>
          <a:custGeom>
            <a:avLst/>
            <a:gdLst/>
            <a:ahLst/>
            <a:cxnLst>
              <a:cxn ang="0">
                <a:pos x="296" y="534"/>
              </a:cxn>
              <a:cxn ang="0">
                <a:pos x="363" y="445"/>
              </a:cxn>
              <a:cxn ang="0">
                <a:pos x="0" y="0"/>
              </a:cxn>
              <a:cxn ang="0">
                <a:pos x="296" y="534"/>
              </a:cxn>
            </a:cxnLst>
            <a:rect l="0" t="0" r="r" b="b"/>
            <a:pathLst>
              <a:path w="364" h="535">
                <a:moveTo>
                  <a:pt x="296" y="534"/>
                </a:moveTo>
                <a:lnTo>
                  <a:pt x="363" y="445"/>
                </a:lnTo>
                <a:lnTo>
                  <a:pt x="0" y="0"/>
                </a:lnTo>
                <a:lnTo>
                  <a:pt x="296" y="534"/>
                </a:lnTo>
              </a:path>
            </a:pathLst>
          </a:custGeom>
          <a:solidFill>
            <a:srgbClr val="33CCCC"/>
          </a:solidFill>
          <a:ln w="12700" cap="rnd" cmpd="sng">
            <a:noFill/>
            <a:prstDash val="solid"/>
            <a:round/>
            <a:headEnd type="none" w="med" len="med"/>
            <a:tailEnd type="none" w="med" len="med"/>
          </a:ln>
          <a:effectLst/>
        </p:spPr>
        <p:txBody>
          <a:bodyPr/>
          <a:lstStyle/>
          <a:p>
            <a:endParaRPr lang="zh-CN" altLang="en-US"/>
          </a:p>
        </p:txBody>
      </p:sp>
      <p:sp>
        <p:nvSpPr>
          <p:cNvPr id="22" name="Text Box 53"/>
          <p:cNvSpPr txBox="1">
            <a:spLocks noChangeArrowheads="1"/>
          </p:cNvSpPr>
          <p:nvPr/>
        </p:nvSpPr>
        <p:spPr bwMode="auto">
          <a:xfrm>
            <a:off x="2000264" y="5494341"/>
            <a:ext cx="1071570" cy="429861"/>
          </a:xfrm>
          <a:prstGeom prst="rect">
            <a:avLst/>
          </a:prstGeom>
          <a:noFill/>
          <a:ln w="9525">
            <a:noFill/>
            <a:miter lim="800000"/>
            <a:headEnd/>
            <a:tailEnd/>
          </a:ln>
          <a:effectLst>
            <a:outerShdw dist="17961" dir="2700000" algn="ctr" rotWithShape="0">
              <a:srgbClr val="003366"/>
            </a:outerShdw>
          </a:effectLst>
        </p:spPr>
        <p:txBody>
          <a:bodyPr wrap="square">
            <a:spAutoFit/>
          </a:bodyPr>
          <a:lstStyle/>
          <a:p>
            <a:pPr>
              <a:lnSpc>
                <a:spcPct val="120000"/>
              </a:lnSpc>
            </a:pPr>
            <a:r>
              <a:rPr lang="zh-CN" altLang="en-US" sz="2000" b="1" dirty="0" smtClean="0">
                <a:solidFill>
                  <a:srgbClr val="FFFFFF"/>
                </a:solidFill>
                <a:latin typeface="Arial" pitchFamily="34" charset="0"/>
              </a:rPr>
              <a:t>配合层</a:t>
            </a:r>
            <a:endParaRPr lang="en-US" altLang="ko-KR" sz="2000" b="1" dirty="0">
              <a:solidFill>
                <a:srgbClr val="FFFFFF"/>
              </a:solidFill>
              <a:latin typeface="Arial" pitchFamily="34" charset="0"/>
            </a:endParaRPr>
          </a:p>
        </p:txBody>
      </p:sp>
      <p:sp>
        <p:nvSpPr>
          <p:cNvPr id="23" name="Text Box 54"/>
          <p:cNvSpPr txBox="1">
            <a:spLocks noChangeArrowheads="1"/>
          </p:cNvSpPr>
          <p:nvPr/>
        </p:nvSpPr>
        <p:spPr bwMode="auto">
          <a:xfrm>
            <a:off x="2000264" y="4494209"/>
            <a:ext cx="1071570" cy="429861"/>
          </a:xfrm>
          <a:prstGeom prst="rect">
            <a:avLst/>
          </a:prstGeom>
          <a:noFill/>
          <a:ln w="9525">
            <a:noFill/>
            <a:miter lim="800000"/>
            <a:headEnd/>
            <a:tailEnd/>
          </a:ln>
          <a:effectLst>
            <a:outerShdw dist="17961" dir="2700000" algn="ctr" rotWithShape="0">
              <a:srgbClr val="003366"/>
            </a:outerShdw>
          </a:effectLst>
        </p:spPr>
        <p:txBody>
          <a:bodyPr wrap="square">
            <a:spAutoFit/>
          </a:bodyPr>
          <a:lstStyle/>
          <a:p>
            <a:pPr>
              <a:lnSpc>
                <a:spcPct val="120000"/>
              </a:lnSpc>
            </a:pPr>
            <a:r>
              <a:rPr lang="zh-CN" altLang="en-US" sz="2000" b="1" dirty="0" smtClean="0">
                <a:solidFill>
                  <a:srgbClr val="FFFFFF"/>
                </a:solidFill>
                <a:latin typeface="Arial" pitchFamily="34" charset="0"/>
              </a:rPr>
              <a:t>执行层</a:t>
            </a:r>
            <a:endParaRPr lang="en-US" altLang="ko-KR" sz="2000" b="1" dirty="0">
              <a:solidFill>
                <a:srgbClr val="FFFFFF"/>
              </a:solidFill>
              <a:latin typeface="Arial" pitchFamily="34" charset="0"/>
            </a:endParaRPr>
          </a:p>
        </p:txBody>
      </p:sp>
      <p:sp>
        <p:nvSpPr>
          <p:cNvPr id="24" name="Text Box 55"/>
          <p:cNvSpPr txBox="1">
            <a:spLocks noChangeArrowheads="1"/>
          </p:cNvSpPr>
          <p:nvPr/>
        </p:nvSpPr>
        <p:spPr bwMode="auto">
          <a:xfrm>
            <a:off x="2071702" y="2493945"/>
            <a:ext cx="1071570" cy="245708"/>
          </a:xfrm>
          <a:prstGeom prst="rect">
            <a:avLst/>
          </a:prstGeom>
          <a:noFill/>
          <a:ln w="9525">
            <a:noFill/>
            <a:miter lim="800000"/>
            <a:headEnd/>
            <a:tailEnd/>
          </a:ln>
          <a:effectLst>
            <a:outerShdw dist="12700" dir="5400000" algn="ctr" rotWithShape="0">
              <a:srgbClr val="003366">
                <a:alpha val="50000"/>
              </a:srgbClr>
            </a:outerShdw>
          </a:effectLst>
        </p:spPr>
        <p:txBody>
          <a:bodyPr wrap="square">
            <a:spAutoFit/>
          </a:bodyPr>
          <a:lstStyle/>
          <a:p>
            <a:pPr>
              <a:lnSpc>
                <a:spcPct val="40000"/>
              </a:lnSpc>
              <a:spcBef>
                <a:spcPct val="50000"/>
              </a:spcBef>
            </a:pPr>
            <a:r>
              <a:rPr kumimoji="0" lang="zh-CN" altLang="en-US" sz="2000" b="1" dirty="0" smtClean="0">
                <a:solidFill>
                  <a:srgbClr val="FFFFFF"/>
                </a:solidFill>
                <a:latin typeface="Arial" pitchFamily="34" charset="0"/>
                <a:ea typeface="HY헤드라인M"/>
                <a:cs typeface="HY헤드라인M"/>
              </a:rPr>
              <a:t>领导层</a:t>
            </a:r>
            <a:endParaRPr kumimoji="0" lang="en-US" altLang="ko-KR" sz="2000" b="1" dirty="0">
              <a:solidFill>
                <a:srgbClr val="FFFFFF"/>
              </a:solidFill>
              <a:latin typeface="HY헤드라인M"/>
              <a:ea typeface="HY헤드라인M"/>
              <a:cs typeface="HY헤드라인M"/>
            </a:endParaRPr>
          </a:p>
        </p:txBody>
      </p:sp>
      <p:sp>
        <p:nvSpPr>
          <p:cNvPr id="25" name="Text Box 56"/>
          <p:cNvSpPr txBox="1">
            <a:spLocks noChangeArrowheads="1"/>
          </p:cNvSpPr>
          <p:nvPr/>
        </p:nvSpPr>
        <p:spPr bwMode="auto">
          <a:xfrm>
            <a:off x="2000263" y="3494077"/>
            <a:ext cx="1011099" cy="268792"/>
          </a:xfrm>
          <a:prstGeom prst="rect">
            <a:avLst/>
          </a:prstGeom>
          <a:noFill/>
          <a:ln w="9525">
            <a:noFill/>
            <a:miter lim="800000"/>
            <a:headEnd/>
            <a:tailEnd/>
          </a:ln>
          <a:effectLst>
            <a:outerShdw dist="17961" dir="2700000" algn="ctr" rotWithShape="0">
              <a:srgbClr val="003366"/>
            </a:outerShdw>
          </a:effectLst>
        </p:spPr>
        <p:txBody>
          <a:bodyPr wrap="square">
            <a:spAutoFit/>
          </a:bodyPr>
          <a:lstStyle/>
          <a:p>
            <a:pPr>
              <a:lnSpc>
                <a:spcPct val="50000"/>
              </a:lnSpc>
              <a:spcBef>
                <a:spcPct val="50000"/>
              </a:spcBef>
            </a:pPr>
            <a:r>
              <a:rPr kumimoji="0" lang="zh-CN" altLang="en-US" sz="2000" b="1" dirty="0" smtClean="0">
                <a:solidFill>
                  <a:srgbClr val="FFFFFF"/>
                </a:solidFill>
                <a:latin typeface="HY헤드라인M"/>
                <a:ea typeface="HY헤드라인M"/>
                <a:cs typeface="HY헤드라인M"/>
              </a:rPr>
              <a:t>监督层</a:t>
            </a:r>
            <a:endParaRPr kumimoji="0" lang="en-US" altLang="ko-KR" sz="2000" b="1" dirty="0">
              <a:solidFill>
                <a:srgbClr val="FFFFFF"/>
              </a:solidFill>
              <a:latin typeface="HY헤드라인M"/>
              <a:ea typeface="HY헤드라인M"/>
              <a:cs typeface="HY헤드라인M"/>
            </a:endParaRPr>
          </a:p>
        </p:txBody>
      </p:sp>
      <p:sp>
        <p:nvSpPr>
          <p:cNvPr id="26" name="Line 63"/>
          <p:cNvSpPr>
            <a:spLocks noChangeShapeType="1"/>
          </p:cNvSpPr>
          <p:nvPr/>
        </p:nvSpPr>
        <p:spPr bwMode="auto">
          <a:xfrm flipV="1">
            <a:off x="139730" y="1928802"/>
            <a:ext cx="2041525" cy="4314825"/>
          </a:xfrm>
          <a:prstGeom prst="line">
            <a:avLst/>
          </a:prstGeom>
          <a:noFill/>
          <a:ln w="9525">
            <a:solidFill>
              <a:srgbClr val="5F5F5F"/>
            </a:solidFill>
            <a:round/>
            <a:headEnd/>
            <a:tailEnd type="triangle" w="sm" len="lg"/>
          </a:ln>
          <a:effectLst/>
        </p:spPr>
        <p:txBody>
          <a:bodyPr wrap="none" anchor="ctr"/>
          <a:lstStyle/>
          <a:p>
            <a:endParaRPr lang="zh-CN" altLang="en-US"/>
          </a:p>
        </p:txBody>
      </p:sp>
      <p:sp>
        <p:nvSpPr>
          <p:cNvPr id="60" name="AutoShape 3"/>
          <p:cNvSpPr>
            <a:spLocks noChangeArrowheads="1"/>
          </p:cNvSpPr>
          <p:nvPr/>
        </p:nvSpPr>
        <p:spPr bwMode="gray">
          <a:xfrm rot="5400000">
            <a:off x="3143240" y="2714620"/>
            <a:ext cx="2714644" cy="571504"/>
          </a:xfrm>
          <a:prstGeom prst="upArrow">
            <a:avLst>
              <a:gd name="adj1" fmla="val 57824"/>
              <a:gd name="adj2" fmla="val 54398"/>
            </a:avLst>
          </a:prstGeom>
          <a:gradFill flip="none" rotWithShape="1">
            <a:gsLst>
              <a:gs pos="0">
                <a:srgbClr val="60C9CC">
                  <a:tint val="66000"/>
                  <a:satMod val="160000"/>
                </a:srgbClr>
              </a:gs>
              <a:gs pos="50000">
                <a:srgbClr val="60C9CC">
                  <a:tint val="44500"/>
                  <a:satMod val="160000"/>
                </a:srgbClr>
              </a:gs>
              <a:gs pos="100000">
                <a:srgbClr val="60C9CC">
                  <a:tint val="23500"/>
                  <a:satMod val="160000"/>
                </a:srgbClr>
              </a:gs>
            </a:gsLst>
            <a:lin ang="5400000" scaled="1"/>
            <a:tileRect/>
          </a:gradFill>
          <a:ln w="9525" algn="ctr">
            <a:noFill/>
            <a:miter lim="800000"/>
            <a:headEnd/>
            <a:tailEnd/>
          </a:ln>
          <a:effectLst/>
        </p:spPr>
        <p:txBody>
          <a:bodyPr wrap="none" anchor="ctr"/>
          <a:lstStyle/>
          <a:p>
            <a:pPr algn="ctr" fontAlgn="auto">
              <a:spcBef>
                <a:spcPts val="0"/>
              </a:spcBef>
              <a:spcAft>
                <a:spcPts val="0"/>
              </a:spcAft>
              <a:defRPr/>
            </a:pPr>
            <a:endParaRPr lang="zh-CN" altLang="en-US">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0"/>
          <p:cNvSpPr txBox="1">
            <a:spLocks/>
          </p:cNvSpPr>
          <p:nvPr/>
        </p:nvSpPr>
        <p:spPr bwMode="auto">
          <a:xfrm>
            <a:off x="214282" y="785794"/>
            <a:ext cx="864399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kumimoji="0" lang="zh-CN" altLang="en-US"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第一阶段：启动过程</a:t>
            </a:r>
            <a:r>
              <a:rPr kumimoji="0"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Times New Roman" pitchFamily="18" charset="0"/>
              </a:rPr>
              <a:t>——</a:t>
            </a:r>
            <a:r>
              <a:rPr lang="zh-CN" altLang="en-US" sz="2400" b="1" dirty="0" smtClean="0"/>
              <a:t>如何设定项目目标、界定项目范围</a:t>
            </a:r>
            <a:r>
              <a:rPr lang="en-US" altLang="zh-CN" sz="2400" b="1" dirty="0" smtClean="0"/>
              <a:t>【</a:t>
            </a:r>
            <a:r>
              <a:rPr lang="zh-CN" altLang="en-US" sz="2400" b="1" dirty="0" smtClean="0">
                <a:solidFill>
                  <a:srgbClr val="FF0000"/>
                </a:solidFill>
              </a:rPr>
              <a:t>项目范围管理</a:t>
            </a:r>
            <a:r>
              <a:rPr lang="en-US" altLang="zh-CN" sz="2400" b="1" dirty="0" smtClean="0"/>
              <a:t>】</a:t>
            </a:r>
            <a:endParaRPr kumimoji="0" lang="zh-CN" altLang="en-US" sz="2400" b="1" i="0" u="none" strike="noStrike" kern="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8" name="TextBox 27"/>
          <p:cNvSpPr txBox="1"/>
          <p:nvPr/>
        </p:nvSpPr>
        <p:spPr>
          <a:xfrm>
            <a:off x="285720" y="1571612"/>
            <a:ext cx="3286148" cy="400110"/>
          </a:xfrm>
          <a:prstGeom prst="rect">
            <a:avLst/>
          </a:prstGeom>
          <a:noFill/>
        </p:spPr>
        <p:txBody>
          <a:bodyPr wrap="square" rtlCol="0">
            <a:spAutoFit/>
          </a:bodyPr>
          <a:lstStyle/>
          <a:p>
            <a:r>
              <a:rPr lang="en-US" sz="2000" b="1" dirty="0" smtClean="0"/>
              <a:t>3. 1 </a:t>
            </a:r>
            <a:r>
              <a:rPr lang="zh-CN" altLang="en-US" sz="2000" b="1" dirty="0" smtClean="0"/>
              <a:t>项目目标设定的方法</a:t>
            </a:r>
            <a:endParaRPr lang="zh-CN" altLang="en-US" sz="2000" dirty="0"/>
          </a:p>
        </p:txBody>
      </p:sp>
      <p:sp>
        <p:nvSpPr>
          <p:cNvPr id="29" name="Oval 201"/>
          <p:cNvSpPr>
            <a:spLocks noChangeArrowheads="1"/>
          </p:cNvSpPr>
          <p:nvPr/>
        </p:nvSpPr>
        <p:spPr bwMode="auto">
          <a:xfrm>
            <a:off x="928663" y="3857628"/>
            <a:ext cx="756690" cy="1928826"/>
          </a:xfrm>
          <a:prstGeom prst="ellipse">
            <a:avLst/>
          </a:prstGeom>
          <a:gradFill>
            <a:gsLst>
              <a:gs pos="0">
                <a:srgbClr val="03D4A8"/>
              </a:gs>
              <a:gs pos="25000">
                <a:srgbClr val="21D6E0"/>
              </a:gs>
              <a:gs pos="75000">
                <a:srgbClr val="0087E6"/>
              </a:gs>
              <a:gs pos="100000">
                <a:srgbClr val="005CBF"/>
              </a:gs>
            </a:gsLst>
            <a:lin ang="2700000" scaled="0"/>
          </a:gradFill>
          <a:ln w="9525" algn="ctr">
            <a:solidFill>
              <a:schemeClr val="tx1"/>
            </a:solidFill>
            <a:round/>
            <a:headEnd/>
            <a:tailEnd type="none" w="lg" len="lg"/>
          </a:ln>
        </p:spPr>
        <p:txBody>
          <a:bodyPr vert="eaVert" wrap="none" lIns="36849" tIns="36849" rIns="36849" bIns="36849" anchor="ctr"/>
          <a:lstStyle/>
          <a:p>
            <a:pPr algn="ctr" defTabSz="935038">
              <a:defRPr/>
            </a:pPr>
            <a:r>
              <a:rPr lang="zh-CN" altLang="en-US" sz="1800" dirty="0" smtClean="0">
                <a:solidFill>
                  <a:schemeClr val="bg1"/>
                </a:solidFill>
                <a:latin typeface="+mn-ea"/>
                <a:ea typeface="+mn-ea"/>
              </a:rPr>
              <a:t>目标设定的方法</a:t>
            </a:r>
            <a:endParaRPr lang="zh-CN" altLang="en-US" sz="1800" dirty="0">
              <a:solidFill>
                <a:schemeClr val="bg1"/>
              </a:solidFill>
              <a:latin typeface="+mn-ea"/>
              <a:ea typeface="+mn-ea"/>
            </a:endParaRPr>
          </a:p>
        </p:txBody>
      </p:sp>
      <p:grpSp>
        <p:nvGrpSpPr>
          <p:cNvPr id="30" name="Group 97"/>
          <p:cNvGrpSpPr>
            <a:grpSpLocks/>
          </p:cNvGrpSpPr>
          <p:nvPr/>
        </p:nvGrpSpPr>
        <p:grpSpPr bwMode="auto">
          <a:xfrm>
            <a:off x="1785918" y="3786190"/>
            <a:ext cx="5929354" cy="1778000"/>
            <a:chOff x="2018" y="2809"/>
            <a:chExt cx="3105" cy="1120"/>
          </a:xfrm>
        </p:grpSpPr>
        <p:sp>
          <p:nvSpPr>
            <p:cNvPr id="31" name="Line 181"/>
            <p:cNvSpPr>
              <a:spLocks noChangeShapeType="1"/>
            </p:cNvSpPr>
            <p:nvPr/>
          </p:nvSpPr>
          <p:spPr bwMode="auto">
            <a:xfrm>
              <a:off x="2160" y="3881"/>
              <a:ext cx="2807" cy="0"/>
            </a:xfrm>
            <a:prstGeom prst="line">
              <a:avLst/>
            </a:prstGeom>
            <a:noFill/>
            <a:ln w="25400">
              <a:solidFill>
                <a:schemeClr val="tx1"/>
              </a:solidFill>
              <a:prstDash val="sysDot"/>
              <a:round/>
              <a:headEnd/>
              <a:tailEnd type="oval" w="med" len="med"/>
            </a:ln>
          </p:spPr>
          <p:txBody>
            <a:bodyPr wrap="none" anchor="ctr"/>
            <a:lstStyle/>
            <a:p>
              <a:pPr>
                <a:defRPr/>
              </a:pPr>
              <a:endParaRPr lang="zh-CN" altLang="en-US">
                <a:latin typeface="+mn-ea"/>
                <a:ea typeface="+mn-ea"/>
              </a:endParaRPr>
            </a:p>
          </p:txBody>
        </p:sp>
        <p:grpSp>
          <p:nvGrpSpPr>
            <p:cNvPr id="32" name="Group 182"/>
            <p:cNvGrpSpPr>
              <a:grpSpLocks/>
            </p:cNvGrpSpPr>
            <p:nvPr/>
          </p:nvGrpSpPr>
          <p:grpSpPr bwMode="auto">
            <a:xfrm>
              <a:off x="2018" y="3814"/>
              <a:ext cx="107" cy="115"/>
              <a:chOff x="1239" y="1515"/>
              <a:chExt cx="115" cy="115"/>
            </a:xfrm>
          </p:grpSpPr>
          <p:sp>
            <p:nvSpPr>
              <p:cNvPr id="49" name="AutoShape 183"/>
              <p:cNvSpPr>
                <a:spLocks noChangeArrowheads="1"/>
              </p:cNvSpPr>
              <p:nvPr/>
            </p:nvSpPr>
            <p:spPr bwMode="gray">
              <a:xfrm rot="2700000">
                <a:off x="1239" y="1515"/>
                <a:ext cx="115" cy="115"/>
              </a:xfrm>
              <a:prstGeom prst="rtTriangle">
                <a:avLst/>
              </a:prstGeom>
              <a:solidFill>
                <a:schemeClr val="tx1"/>
              </a:solidFill>
              <a:ln w="9525" algn="ctr">
                <a:noFill/>
                <a:miter lim="800000"/>
                <a:headEnd/>
                <a:tailEnd/>
              </a:ln>
            </p:spPr>
            <p:txBody>
              <a:bodyPr rot="10800000" vert="eaVert" wrap="none" lIns="93598" tIns="46800" rIns="93598" bIns="46800" anchor="ctr"/>
              <a:lstStyle/>
              <a:p>
                <a:pPr algn="ctr" defTabSz="935038">
                  <a:defRPr/>
                </a:pPr>
                <a:endParaRPr lang="zh-CN" altLang="en-US" sz="1800">
                  <a:solidFill>
                    <a:schemeClr val="accent2"/>
                  </a:solidFill>
                  <a:latin typeface="+mn-ea"/>
                  <a:ea typeface="+mn-ea"/>
                </a:endParaRPr>
              </a:p>
            </p:txBody>
          </p:sp>
          <p:sp>
            <p:nvSpPr>
              <p:cNvPr id="50" name="AutoShape 184"/>
              <p:cNvSpPr>
                <a:spLocks noChangeArrowheads="1"/>
              </p:cNvSpPr>
              <p:nvPr/>
            </p:nvSpPr>
            <p:spPr bwMode="gray">
              <a:xfrm rot="18900000" flipH="1">
                <a:off x="1239" y="1515"/>
                <a:ext cx="115" cy="115"/>
              </a:xfrm>
              <a:prstGeom prst="rtTriangle">
                <a:avLst/>
              </a:prstGeom>
              <a:solidFill>
                <a:schemeClr val="hlink"/>
              </a:solidFill>
              <a:ln w="9525" algn="ctr">
                <a:noFill/>
                <a:miter lim="800000"/>
                <a:headEnd/>
                <a:tailEnd/>
              </a:ln>
            </p:spPr>
            <p:txBody>
              <a:bodyPr vert="eaVert" wrap="none" lIns="93598" tIns="46800" rIns="93598" bIns="46800" anchor="ctr"/>
              <a:lstStyle/>
              <a:p>
                <a:pPr algn="ctr" defTabSz="935038">
                  <a:defRPr/>
                </a:pPr>
                <a:endParaRPr lang="zh-CN" altLang="en-US" sz="1800">
                  <a:solidFill>
                    <a:schemeClr val="accent2"/>
                  </a:solidFill>
                  <a:latin typeface="+mn-ea"/>
                  <a:ea typeface="+mn-ea"/>
                </a:endParaRPr>
              </a:p>
            </p:txBody>
          </p:sp>
        </p:grpSp>
        <p:sp>
          <p:nvSpPr>
            <p:cNvPr id="33" name="Text Box 185"/>
            <p:cNvSpPr txBox="1">
              <a:spLocks noChangeArrowheads="1"/>
            </p:cNvSpPr>
            <p:nvPr/>
          </p:nvSpPr>
          <p:spPr bwMode="auto">
            <a:xfrm>
              <a:off x="2302" y="3677"/>
              <a:ext cx="1729" cy="215"/>
            </a:xfrm>
            <a:prstGeom prst="rect">
              <a:avLst/>
            </a:prstGeom>
            <a:noFill/>
            <a:ln w="9525" algn="ctr">
              <a:noFill/>
              <a:miter lim="800000"/>
              <a:headEnd/>
              <a:tailEnd/>
            </a:ln>
          </p:spPr>
          <p:txBody>
            <a:bodyPr wrap="none" lIns="93598" tIns="46800" rIns="93598" bIns="46800">
              <a:spAutoFit/>
            </a:bodyPr>
            <a:lstStyle/>
            <a:p>
              <a:pPr defTabSz="935038" eaLnBrk="0" hangingPunct="0">
                <a:defRPr/>
              </a:pPr>
              <a:r>
                <a:rPr lang="zh-CN" altLang="en-US" sz="1600" dirty="0" smtClean="0">
                  <a:latin typeface="+mn-ea"/>
                  <a:ea typeface="+mn-ea"/>
                </a:rPr>
                <a:t>项目目标设定的</a:t>
              </a:r>
              <a:r>
                <a:rPr lang="en-US" altLang="zh-CN" sz="1600" dirty="0" smtClean="0">
                  <a:latin typeface="+mn-ea"/>
                  <a:ea typeface="+mn-ea"/>
                </a:rPr>
                <a:t>SMART</a:t>
              </a:r>
              <a:r>
                <a:rPr lang="zh-CN" altLang="en-US" sz="1600" dirty="0" smtClean="0">
                  <a:latin typeface="+mn-ea"/>
                  <a:ea typeface="+mn-ea"/>
                </a:rPr>
                <a:t>原则</a:t>
              </a:r>
              <a:endParaRPr lang="zh-CN" altLang="en-US" sz="1600" dirty="0">
                <a:latin typeface="+mn-ea"/>
                <a:ea typeface="+mn-ea"/>
              </a:endParaRPr>
            </a:p>
          </p:txBody>
        </p:sp>
        <p:sp>
          <p:nvSpPr>
            <p:cNvPr id="34" name="Line 187"/>
            <p:cNvSpPr>
              <a:spLocks noChangeShapeType="1"/>
            </p:cNvSpPr>
            <p:nvPr/>
          </p:nvSpPr>
          <p:spPr bwMode="auto">
            <a:xfrm>
              <a:off x="2160" y="3581"/>
              <a:ext cx="2807" cy="0"/>
            </a:xfrm>
            <a:prstGeom prst="line">
              <a:avLst/>
            </a:prstGeom>
            <a:noFill/>
            <a:ln w="25400">
              <a:solidFill>
                <a:schemeClr val="tx1"/>
              </a:solidFill>
              <a:prstDash val="sysDot"/>
              <a:round/>
              <a:headEnd/>
              <a:tailEnd type="oval" w="med" len="med"/>
            </a:ln>
          </p:spPr>
          <p:txBody>
            <a:bodyPr wrap="none" anchor="ctr"/>
            <a:lstStyle/>
            <a:p>
              <a:pPr>
                <a:defRPr/>
              </a:pPr>
              <a:endParaRPr lang="zh-CN" altLang="en-US">
                <a:latin typeface="+mn-ea"/>
                <a:ea typeface="+mn-ea"/>
              </a:endParaRPr>
            </a:p>
          </p:txBody>
        </p:sp>
        <p:grpSp>
          <p:nvGrpSpPr>
            <p:cNvPr id="35" name="Group 188"/>
            <p:cNvGrpSpPr>
              <a:grpSpLocks/>
            </p:cNvGrpSpPr>
            <p:nvPr/>
          </p:nvGrpSpPr>
          <p:grpSpPr bwMode="auto">
            <a:xfrm>
              <a:off x="2018" y="3512"/>
              <a:ext cx="107" cy="116"/>
              <a:chOff x="1239" y="1515"/>
              <a:chExt cx="115" cy="115"/>
            </a:xfrm>
          </p:grpSpPr>
          <p:sp>
            <p:nvSpPr>
              <p:cNvPr id="47" name="AutoShape 189"/>
              <p:cNvSpPr>
                <a:spLocks noChangeArrowheads="1"/>
              </p:cNvSpPr>
              <p:nvPr/>
            </p:nvSpPr>
            <p:spPr bwMode="gray">
              <a:xfrm rot="2700000">
                <a:off x="1239" y="1515"/>
                <a:ext cx="115" cy="115"/>
              </a:xfrm>
              <a:prstGeom prst="rtTriangle">
                <a:avLst/>
              </a:prstGeom>
              <a:solidFill>
                <a:schemeClr val="tx1"/>
              </a:solidFill>
              <a:ln w="9525" algn="ctr">
                <a:noFill/>
                <a:miter lim="800000"/>
                <a:headEnd/>
                <a:tailEnd/>
              </a:ln>
            </p:spPr>
            <p:txBody>
              <a:bodyPr rot="10800000" vert="eaVert" wrap="none" lIns="93598" tIns="46800" rIns="93598" bIns="46800" anchor="ctr"/>
              <a:lstStyle/>
              <a:p>
                <a:pPr algn="ctr" defTabSz="935038">
                  <a:defRPr/>
                </a:pPr>
                <a:endParaRPr lang="zh-CN" altLang="en-US" sz="1800">
                  <a:solidFill>
                    <a:schemeClr val="accent2"/>
                  </a:solidFill>
                  <a:latin typeface="+mn-ea"/>
                  <a:ea typeface="+mn-ea"/>
                </a:endParaRPr>
              </a:p>
            </p:txBody>
          </p:sp>
          <p:sp>
            <p:nvSpPr>
              <p:cNvPr id="48" name="AutoShape 190"/>
              <p:cNvSpPr>
                <a:spLocks noChangeArrowheads="1"/>
              </p:cNvSpPr>
              <p:nvPr/>
            </p:nvSpPr>
            <p:spPr bwMode="gray">
              <a:xfrm rot="18900000" flipH="1">
                <a:off x="1239" y="1515"/>
                <a:ext cx="115" cy="115"/>
              </a:xfrm>
              <a:prstGeom prst="rtTriangle">
                <a:avLst/>
              </a:prstGeom>
              <a:solidFill>
                <a:schemeClr val="hlink"/>
              </a:solidFill>
              <a:ln w="9525" algn="ctr">
                <a:noFill/>
                <a:miter lim="800000"/>
                <a:headEnd/>
                <a:tailEnd/>
              </a:ln>
            </p:spPr>
            <p:txBody>
              <a:bodyPr vert="eaVert" wrap="none" lIns="93598" tIns="46800" rIns="93598" bIns="46800" anchor="ctr"/>
              <a:lstStyle/>
              <a:p>
                <a:pPr algn="ctr" defTabSz="935038">
                  <a:defRPr/>
                </a:pPr>
                <a:endParaRPr lang="zh-CN" altLang="en-US" sz="1800">
                  <a:solidFill>
                    <a:schemeClr val="accent2"/>
                  </a:solidFill>
                  <a:latin typeface="+mn-ea"/>
                  <a:ea typeface="+mn-ea"/>
                </a:endParaRPr>
              </a:p>
            </p:txBody>
          </p:sp>
        </p:grpSp>
        <p:sp>
          <p:nvSpPr>
            <p:cNvPr id="36" name="Text Box 191"/>
            <p:cNvSpPr txBox="1">
              <a:spLocks noChangeArrowheads="1"/>
            </p:cNvSpPr>
            <p:nvPr/>
          </p:nvSpPr>
          <p:spPr bwMode="auto">
            <a:xfrm>
              <a:off x="2290" y="3365"/>
              <a:ext cx="2833" cy="215"/>
            </a:xfrm>
            <a:prstGeom prst="rect">
              <a:avLst/>
            </a:prstGeom>
            <a:noFill/>
            <a:ln w="9525" algn="ctr">
              <a:noFill/>
              <a:miter lim="800000"/>
              <a:headEnd/>
              <a:tailEnd/>
            </a:ln>
          </p:spPr>
          <p:txBody>
            <a:bodyPr wrap="none" lIns="93598" tIns="46800" rIns="93598" bIns="46800">
              <a:spAutoFit/>
            </a:bodyPr>
            <a:lstStyle/>
            <a:p>
              <a:pPr defTabSz="935038" eaLnBrk="0" hangingPunct="0">
                <a:defRPr/>
              </a:pPr>
              <a:r>
                <a:rPr lang="zh-CN" altLang="en-US" sz="1600" dirty="0" smtClean="0">
                  <a:latin typeface="+mn-ea"/>
                  <a:ea typeface="+mn-ea"/>
                </a:rPr>
                <a:t>分对象目标设定（针对内外部客户的目标设定）</a:t>
              </a:r>
              <a:endParaRPr lang="zh-CN" altLang="en-US" sz="1600" dirty="0">
                <a:latin typeface="+mn-ea"/>
                <a:ea typeface="+mn-ea"/>
              </a:endParaRPr>
            </a:p>
          </p:txBody>
        </p:sp>
        <p:sp>
          <p:nvSpPr>
            <p:cNvPr id="37" name="Line 187"/>
            <p:cNvSpPr>
              <a:spLocks noChangeShapeType="1"/>
            </p:cNvSpPr>
            <p:nvPr/>
          </p:nvSpPr>
          <p:spPr bwMode="auto">
            <a:xfrm>
              <a:off x="2160" y="3303"/>
              <a:ext cx="2807" cy="0"/>
            </a:xfrm>
            <a:prstGeom prst="line">
              <a:avLst/>
            </a:prstGeom>
            <a:noFill/>
            <a:ln w="25400">
              <a:solidFill>
                <a:schemeClr val="tx1"/>
              </a:solidFill>
              <a:prstDash val="sysDot"/>
              <a:round/>
              <a:headEnd/>
              <a:tailEnd type="oval" w="med" len="med"/>
            </a:ln>
          </p:spPr>
          <p:txBody>
            <a:bodyPr wrap="none" anchor="ctr"/>
            <a:lstStyle/>
            <a:p>
              <a:pPr>
                <a:defRPr/>
              </a:pPr>
              <a:endParaRPr lang="zh-CN" altLang="en-US">
                <a:latin typeface="+mn-ea"/>
                <a:ea typeface="+mn-ea"/>
              </a:endParaRPr>
            </a:p>
          </p:txBody>
        </p:sp>
        <p:grpSp>
          <p:nvGrpSpPr>
            <p:cNvPr id="38" name="Group 188"/>
            <p:cNvGrpSpPr>
              <a:grpSpLocks/>
            </p:cNvGrpSpPr>
            <p:nvPr/>
          </p:nvGrpSpPr>
          <p:grpSpPr bwMode="auto">
            <a:xfrm>
              <a:off x="2018" y="3236"/>
              <a:ext cx="107" cy="115"/>
              <a:chOff x="1239" y="1515"/>
              <a:chExt cx="115" cy="115"/>
            </a:xfrm>
          </p:grpSpPr>
          <p:sp>
            <p:nvSpPr>
              <p:cNvPr id="45" name="AutoShape 189"/>
              <p:cNvSpPr>
                <a:spLocks noChangeArrowheads="1"/>
              </p:cNvSpPr>
              <p:nvPr/>
            </p:nvSpPr>
            <p:spPr bwMode="gray">
              <a:xfrm rot="2700000">
                <a:off x="1239" y="1515"/>
                <a:ext cx="115" cy="115"/>
              </a:xfrm>
              <a:prstGeom prst="rtTriangle">
                <a:avLst/>
              </a:prstGeom>
              <a:solidFill>
                <a:schemeClr val="tx1"/>
              </a:solidFill>
              <a:ln w="9525" algn="ctr">
                <a:noFill/>
                <a:miter lim="800000"/>
                <a:headEnd/>
                <a:tailEnd/>
              </a:ln>
            </p:spPr>
            <p:txBody>
              <a:bodyPr rot="10800000" vert="eaVert" wrap="none" lIns="93598" tIns="46800" rIns="93598" bIns="46800" anchor="ctr"/>
              <a:lstStyle/>
              <a:p>
                <a:pPr algn="ctr" defTabSz="935038">
                  <a:defRPr/>
                </a:pPr>
                <a:endParaRPr lang="zh-CN" altLang="en-US" sz="1800">
                  <a:solidFill>
                    <a:schemeClr val="accent2"/>
                  </a:solidFill>
                  <a:latin typeface="+mn-ea"/>
                  <a:ea typeface="+mn-ea"/>
                </a:endParaRPr>
              </a:p>
            </p:txBody>
          </p:sp>
          <p:sp>
            <p:nvSpPr>
              <p:cNvPr id="46" name="AutoShape 190"/>
              <p:cNvSpPr>
                <a:spLocks noChangeArrowheads="1"/>
              </p:cNvSpPr>
              <p:nvPr/>
            </p:nvSpPr>
            <p:spPr bwMode="gray">
              <a:xfrm rot="18900000" flipH="1">
                <a:off x="1239" y="1515"/>
                <a:ext cx="115" cy="115"/>
              </a:xfrm>
              <a:prstGeom prst="rtTriangle">
                <a:avLst/>
              </a:prstGeom>
              <a:solidFill>
                <a:schemeClr val="hlink"/>
              </a:solidFill>
              <a:ln w="9525" algn="ctr">
                <a:noFill/>
                <a:miter lim="800000"/>
                <a:headEnd/>
                <a:tailEnd/>
              </a:ln>
            </p:spPr>
            <p:txBody>
              <a:bodyPr vert="eaVert" wrap="none" lIns="93598" tIns="46800" rIns="93598" bIns="46800" anchor="ctr"/>
              <a:lstStyle/>
              <a:p>
                <a:pPr algn="ctr" defTabSz="935038">
                  <a:defRPr/>
                </a:pPr>
                <a:endParaRPr lang="zh-CN" altLang="en-US" sz="1800">
                  <a:solidFill>
                    <a:schemeClr val="accent2"/>
                  </a:solidFill>
                  <a:latin typeface="+mn-ea"/>
                  <a:ea typeface="+mn-ea"/>
                </a:endParaRPr>
              </a:p>
            </p:txBody>
          </p:sp>
        </p:grpSp>
        <p:sp>
          <p:nvSpPr>
            <p:cNvPr id="39" name="Text Box 191"/>
            <p:cNvSpPr txBox="1">
              <a:spLocks noChangeArrowheads="1"/>
            </p:cNvSpPr>
            <p:nvPr/>
          </p:nvSpPr>
          <p:spPr bwMode="auto">
            <a:xfrm>
              <a:off x="2290" y="3081"/>
              <a:ext cx="2575" cy="215"/>
            </a:xfrm>
            <a:prstGeom prst="rect">
              <a:avLst/>
            </a:prstGeom>
            <a:noFill/>
            <a:ln w="9525" algn="ctr">
              <a:noFill/>
              <a:miter lim="800000"/>
              <a:headEnd/>
              <a:tailEnd/>
            </a:ln>
          </p:spPr>
          <p:txBody>
            <a:bodyPr wrap="none" lIns="93598" tIns="46800" rIns="93598" bIns="46800">
              <a:spAutoFit/>
            </a:bodyPr>
            <a:lstStyle/>
            <a:p>
              <a:pPr defTabSz="935038" eaLnBrk="0" hangingPunct="0">
                <a:defRPr/>
              </a:pPr>
              <a:r>
                <a:rPr lang="zh-CN" altLang="en-US" sz="1600" dirty="0" smtClean="0">
                  <a:latin typeface="+mn-ea"/>
                  <a:ea typeface="+mn-ea"/>
                </a:rPr>
                <a:t>分阶段目标设定（项目各阶段的目标分解）</a:t>
              </a:r>
              <a:endParaRPr lang="zh-CN" altLang="en-US" sz="1600" dirty="0">
                <a:latin typeface="+mn-ea"/>
                <a:ea typeface="+mn-ea"/>
              </a:endParaRPr>
            </a:p>
          </p:txBody>
        </p:sp>
        <p:sp>
          <p:nvSpPr>
            <p:cNvPr id="40" name="Line 187"/>
            <p:cNvSpPr>
              <a:spLocks noChangeShapeType="1"/>
            </p:cNvSpPr>
            <p:nvPr/>
          </p:nvSpPr>
          <p:spPr bwMode="auto">
            <a:xfrm>
              <a:off x="2172" y="3019"/>
              <a:ext cx="2807" cy="0"/>
            </a:xfrm>
            <a:prstGeom prst="line">
              <a:avLst/>
            </a:prstGeom>
            <a:noFill/>
            <a:ln w="25400">
              <a:solidFill>
                <a:schemeClr val="tx1"/>
              </a:solidFill>
              <a:prstDash val="sysDot"/>
              <a:round/>
              <a:headEnd/>
              <a:tailEnd type="oval" w="med" len="med"/>
            </a:ln>
          </p:spPr>
          <p:txBody>
            <a:bodyPr wrap="none" anchor="ctr"/>
            <a:lstStyle/>
            <a:p>
              <a:pPr>
                <a:defRPr/>
              </a:pPr>
              <a:endParaRPr lang="zh-CN" altLang="en-US">
                <a:latin typeface="+mn-ea"/>
                <a:ea typeface="+mn-ea"/>
              </a:endParaRPr>
            </a:p>
          </p:txBody>
        </p:sp>
        <p:grpSp>
          <p:nvGrpSpPr>
            <p:cNvPr id="41" name="Group 188"/>
            <p:cNvGrpSpPr>
              <a:grpSpLocks/>
            </p:cNvGrpSpPr>
            <p:nvPr/>
          </p:nvGrpSpPr>
          <p:grpSpPr bwMode="auto">
            <a:xfrm>
              <a:off x="2030" y="2952"/>
              <a:ext cx="107" cy="115"/>
              <a:chOff x="1239" y="1515"/>
              <a:chExt cx="115" cy="115"/>
            </a:xfrm>
          </p:grpSpPr>
          <p:sp>
            <p:nvSpPr>
              <p:cNvPr id="43" name="AutoShape 189"/>
              <p:cNvSpPr>
                <a:spLocks noChangeArrowheads="1"/>
              </p:cNvSpPr>
              <p:nvPr/>
            </p:nvSpPr>
            <p:spPr bwMode="gray">
              <a:xfrm rot="2700000">
                <a:off x="1239" y="1515"/>
                <a:ext cx="115" cy="115"/>
              </a:xfrm>
              <a:prstGeom prst="rtTriangle">
                <a:avLst/>
              </a:prstGeom>
              <a:solidFill>
                <a:schemeClr val="tx1"/>
              </a:solidFill>
              <a:ln w="9525" algn="ctr">
                <a:noFill/>
                <a:miter lim="800000"/>
                <a:headEnd/>
                <a:tailEnd/>
              </a:ln>
            </p:spPr>
            <p:txBody>
              <a:bodyPr rot="10800000" vert="eaVert" wrap="none" lIns="93598" tIns="46800" rIns="93598" bIns="46800" anchor="ctr"/>
              <a:lstStyle/>
              <a:p>
                <a:pPr algn="ctr" defTabSz="935038">
                  <a:defRPr/>
                </a:pPr>
                <a:endParaRPr lang="zh-CN" altLang="en-US" sz="1800">
                  <a:solidFill>
                    <a:schemeClr val="accent2"/>
                  </a:solidFill>
                  <a:latin typeface="+mn-ea"/>
                  <a:ea typeface="+mn-ea"/>
                </a:endParaRPr>
              </a:p>
            </p:txBody>
          </p:sp>
          <p:sp>
            <p:nvSpPr>
              <p:cNvPr id="44" name="AutoShape 190"/>
              <p:cNvSpPr>
                <a:spLocks noChangeArrowheads="1"/>
              </p:cNvSpPr>
              <p:nvPr/>
            </p:nvSpPr>
            <p:spPr bwMode="gray">
              <a:xfrm rot="18900000" flipH="1">
                <a:off x="1239" y="1515"/>
                <a:ext cx="115" cy="115"/>
              </a:xfrm>
              <a:prstGeom prst="rtTriangle">
                <a:avLst/>
              </a:prstGeom>
              <a:solidFill>
                <a:schemeClr val="hlink"/>
              </a:solidFill>
              <a:ln w="9525" algn="ctr">
                <a:noFill/>
                <a:miter lim="800000"/>
                <a:headEnd/>
                <a:tailEnd/>
              </a:ln>
            </p:spPr>
            <p:txBody>
              <a:bodyPr vert="eaVert" wrap="none" lIns="93598" tIns="46800" rIns="93598" bIns="46800" anchor="ctr"/>
              <a:lstStyle/>
              <a:p>
                <a:pPr algn="ctr" defTabSz="935038">
                  <a:defRPr/>
                </a:pPr>
                <a:endParaRPr lang="zh-CN" altLang="en-US" sz="1800">
                  <a:solidFill>
                    <a:schemeClr val="accent2"/>
                  </a:solidFill>
                  <a:latin typeface="+mn-ea"/>
                  <a:ea typeface="+mn-ea"/>
                </a:endParaRPr>
              </a:p>
            </p:txBody>
          </p:sp>
        </p:grpSp>
        <p:sp>
          <p:nvSpPr>
            <p:cNvPr id="42" name="Text Box 191"/>
            <p:cNvSpPr txBox="1">
              <a:spLocks noChangeArrowheads="1"/>
            </p:cNvSpPr>
            <p:nvPr/>
          </p:nvSpPr>
          <p:spPr bwMode="auto">
            <a:xfrm>
              <a:off x="2290" y="2809"/>
              <a:ext cx="895" cy="215"/>
            </a:xfrm>
            <a:prstGeom prst="rect">
              <a:avLst/>
            </a:prstGeom>
            <a:noFill/>
            <a:ln w="9525" algn="ctr">
              <a:noFill/>
              <a:miter lim="800000"/>
              <a:headEnd/>
              <a:tailEnd/>
            </a:ln>
          </p:spPr>
          <p:txBody>
            <a:bodyPr wrap="none" lIns="93598" tIns="46800" rIns="93598" bIns="46800">
              <a:spAutoFit/>
            </a:bodyPr>
            <a:lstStyle/>
            <a:p>
              <a:pPr defTabSz="935038" eaLnBrk="0" hangingPunct="0">
                <a:defRPr/>
              </a:pPr>
              <a:r>
                <a:rPr lang="zh-CN" altLang="en-US" sz="1600" dirty="0" smtClean="0">
                  <a:latin typeface="+mn-ea"/>
                  <a:ea typeface="+mn-ea"/>
                </a:rPr>
                <a:t>分层目标设定</a:t>
              </a:r>
              <a:endParaRPr lang="zh-CN" altLang="en-US" sz="1600" dirty="0">
                <a:latin typeface="+mn-ea"/>
                <a:ea typeface="+mn-ea"/>
              </a:endParaRPr>
            </a:p>
          </p:txBody>
        </p:sp>
      </p:grpSp>
      <p:sp>
        <p:nvSpPr>
          <p:cNvPr id="52" name="TextBox 51"/>
          <p:cNvSpPr txBox="1"/>
          <p:nvPr/>
        </p:nvSpPr>
        <p:spPr>
          <a:xfrm>
            <a:off x="428596" y="2143116"/>
            <a:ext cx="8215370" cy="1246495"/>
          </a:xfrm>
          <a:prstGeom prst="rect">
            <a:avLst/>
          </a:prstGeom>
          <a:noFill/>
        </p:spPr>
        <p:txBody>
          <a:bodyPr wrap="square" rtlCol="0">
            <a:spAutoFit/>
          </a:bodyPr>
          <a:lstStyle/>
          <a:p>
            <a:pPr>
              <a:lnSpc>
                <a:spcPct val="150000"/>
              </a:lnSpc>
              <a:buFont typeface="Wingdings" pitchFamily="2" charset="2"/>
              <a:buChar char="p"/>
            </a:pPr>
            <a:r>
              <a:rPr lang="zh-CN" altLang="en-US" sz="1600" dirty="0" smtClean="0"/>
              <a:t>一个目标清晰的项目，可以用“</a:t>
            </a:r>
            <a:r>
              <a:rPr lang="zh-CN" altLang="en-US" sz="1600" b="1" dirty="0" smtClean="0"/>
              <a:t>为了</a:t>
            </a:r>
            <a:r>
              <a:rPr lang="en-US" altLang="zh-CN" sz="1600" dirty="0" smtClean="0"/>
              <a:t>……</a:t>
            </a:r>
            <a:r>
              <a:rPr lang="zh-CN" altLang="en-US" sz="1600" dirty="0" smtClean="0"/>
              <a:t>（项目意义）</a:t>
            </a:r>
            <a:r>
              <a:rPr lang="en-US" altLang="zh-CN" sz="1600" dirty="0" smtClean="0"/>
              <a:t>,</a:t>
            </a:r>
            <a:r>
              <a:rPr lang="zh-CN" altLang="en-US" sz="1600" b="1" dirty="0" smtClean="0"/>
              <a:t>通过</a:t>
            </a:r>
            <a:r>
              <a:rPr lang="en-US" altLang="zh-CN" sz="1600" dirty="0" smtClean="0"/>
              <a:t>……,</a:t>
            </a:r>
            <a:r>
              <a:rPr lang="zh-CN" altLang="en-US" sz="1600" dirty="0" smtClean="0"/>
              <a:t>（项目方法和手段），</a:t>
            </a:r>
            <a:r>
              <a:rPr lang="zh-CN" altLang="en-US" sz="1600" b="1" dirty="0" smtClean="0"/>
              <a:t>实现</a:t>
            </a:r>
            <a:r>
              <a:rPr lang="en-US" altLang="zh-CN" sz="1600" dirty="0" smtClean="0"/>
              <a:t>……</a:t>
            </a:r>
            <a:r>
              <a:rPr lang="zh-CN" altLang="en-US" sz="1600" dirty="0" smtClean="0"/>
              <a:t>。（项目目标）”的基本句式来介绍项目。</a:t>
            </a:r>
            <a:endParaRPr lang="en-US" altLang="zh-CN" sz="1600" dirty="0" smtClean="0"/>
          </a:p>
          <a:p>
            <a:pPr>
              <a:lnSpc>
                <a:spcPct val="150000"/>
              </a:lnSpc>
              <a:buFont typeface="Wingdings" pitchFamily="2" charset="2"/>
              <a:buChar char="p"/>
            </a:pPr>
            <a:r>
              <a:rPr lang="zh-CN" altLang="en-US" sz="1600" b="1" i="1" dirty="0" smtClean="0"/>
              <a:t>项目经理的核心技能之一就是可以把复杂的项目通过一句话介绍清楚</a:t>
            </a:r>
            <a:endParaRPr lang="zh-CN" alt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RC-ppt模板01-1">
  <a:themeElements>
    <a:clrScheme name="">
      <a:dk1>
        <a:srgbClr val="000000"/>
      </a:dk1>
      <a:lt1>
        <a:srgbClr val="FFFFFF"/>
      </a:lt1>
      <a:dk2>
        <a:srgbClr val="000000"/>
      </a:dk2>
      <a:lt2>
        <a:srgbClr val="7C785E"/>
      </a:lt2>
      <a:accent1>
        <a:srgbClr val="A5A187"/>
      </a:accent1>
      <a:accent2>
        <a:srgbClr val="CACBAD"/>
      </a:accent2>
      <a:accent3>
        <a:srgbClr val="FFFFFF"/>
      </a:accent3>
      <a:accent4>
        <a:srgbClr val="000000"/>
      </a:accent4>
      <a:accent5>
        <a:srgbClr val="CFCDC3"/>
      </a:accent5>
      <a:accent6>
        <a:srgbClr val="B7B89C"/>
      </a:accent6>
      <a:hlink>
        <a:srgbClr val="A5A187"/>
      </a:hlink>
      <a:folHlink>
        <a:srgbClr val="9D7628"/>
      </a:folHlink>
    </a:clrScheme>
    <a:fontScheme name="印集团">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KRC-ppt模板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RC-ppt模板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RC-ppt模板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RC-ppt模板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RC-ppt模板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RC-ppt模板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RC-ppt模板0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RC-ppt模板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RC-ppt模板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RC-ppt模板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RC-ppt模板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RC-ppt模板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RC-ppt模板01-1 13">
        <a:dk1>
          <a:srgbClr val="000000"/>
        </a:dk1>
        <a:lt1>
          <a:srgbClr val="FFFFFF"/>
        </a:lt1>
        <a:dk2>
          <a:srgbClr val="000000"/>
        </a:dk2>
        <a:lt2>
          <a:srgbClr val="808080"/>
        </a:lt2>
        <a:accent1>
          <a:srgbClr val="FFFFFF"/>
        </a:accent1>
        <a:accent2>
          <a:srgbClr val="4D4D4D"/>
        </a:accent2>
        <a:accent3>
          <a:srgbClr val="FFFFFF"/>
        </a:accent3>
        <a:accent4>
          <a:srgbClr val="000000"/>
        </a:accent4>
        <a:accent5>
          <a:srgbClr val="FFFFFF"/>
        </a:accent5>
        <a:accent6>
          <a:srgbClr val="454545"/>
        </a:accent6>
        <a:hlink>
          <a:srgbClr val="9D7628"/>
        </a:hlink>
        <a:folHlink>
          <a:srgbClr val="663300"/>
        </a:folHlink>
      </a:clrScheme>
      <a:clrMap bg1="lt1" tx1="dk1" bg2="lt2" tx2="dk2" accent1="accent1" accent2="accent2" accent3="accent3" accent4="accent4" accent5="accent5" accent6="accent6" hlink="hlink" folHlink="folHlink"/>
    </a:extraClrScheme>
    <a:extraClrScheme>
      <a:clrScheme name="KRC-ppt模板01-1 14">
        <a:dk1>
          <a:srgbClr val="000000"/>
        </a:dk1>
        <a:lt1>
          <a:srgbClr val="FFFFFF"/>
        </a:lt1>
        <a:dk2>
          <a:srgbClr val="000000"/>
        </a:dk2>
        <a:lt2>
          <a:srgbClr val="808080"/>
        </a:lt2>
        <a:accent1>
          <a:srgbClr val="FFFFFF"/>
        </a:accent1>
        <a:accent2>
          <a:srgbClr val="4D4D4D"/>
        </a:accent2>
        <a:accent3>
          <a:srgbClr val="FFFFFF"/>
        </a:accent3>
        <a:accent4>
          <a:srgbClr val="000000"/>
        </a:accent4>
        <a:accent5>
          <a:srgbClr val="FFFFFF"/>
        </a:accent5>
        <a:accent6>
          <a:srgbClr val="454545"/>
        </a:accent6>
        <a:hlink>
          <a:srgbClr val="9D7628"/>
        </a:hlink>
        <a:folHlink>
          <a:srgbClr val="336699"/>
        </a:folHlink>
      </a:clrScheme>
      <a:clrMap bg1="lt1" tx1="dk1" bg2="lt2" tx2="dk2" accent1="accent1" accent2="accent2" accent3="accent3" accent4="accent4" accent5="accent5" accent6="accent6" hlink="hlink" folHlink="folHlink"/>
    </a:extraClrScheme>
    <a:extraClrScheme>
      <a:clrScheme name="KRC-ppt模板01-1 15">
        <a:dk1>
          <a:srgbClr val="000000"/>
        </a:dk1>
        <a:lt1>
          <a:srgbClr val="FFFFFF"/>
        </a:lt1>
        <a:dk2>
          <a:srgbClr val="000000"/>
        </a:dk2>
        <a:lt2>
          <a:srgbClr val="808080"/>
        </a:lt2>
        <a:accent1>
          <a:srgbClr val="FFFFFF"/>
        </a:accent1>
        <a:accent2>
          <a:srgbClr val="4D4D4D"/>
        </a:accent2>
        <a:accent3>
          <a:srgbClr val="FFFFFF"/>
        </a:accent3>
        <a:accent4>
          <a:srgbClr val="000000"/>
        </a:accent4>
        <a:accent5>
          <a:srgbClr val="FFFFFF"/>
        </a:accent5>
        <a:accent6>
          <a:srgbClr val="454545"/>
        </a:accent6>
        <a:hlink>
          <a:srgbClr val="9D7628"/>
        </a:hlink>
        <a:folHlink>
          <a:srgbClr val="969696"/>
        </a:folHlink>
      </a:clrScheme>
      <a:clrMap bg1="lt1" tx1="dk1" bg2="lt2" tx2="dk2" accent1="accent1" accent2="accent2" accent3="accent3" accent4="accent4" accent5="accent5" accent6="accent6" hlink="hlink" folHlink="folHlink"/>
    </a:extraClrScheme>
    <a:extraClrScheme>
      <a:clrScheme name="KRC-ppt模板01-1 16">
        <a:dk1>
          <a:srgbClr val="000000"/>
        </a:dk1>
        <a:lt1>
          <a:srgbClr val="FFFFFF"/>
        </a:lt1>
        <a:dk2>
          <a:srgbClr val="000000"/>
        </a:dk2>
        <a:lt2>
          <a:srgbClr val="808080"/>
        </a:lt2>
        <a:accent1>
          <a:srgbClr val="FFFFFF"/>
        </a:accent1>
        <a:accent2>
          <a:srgbClr val="C0C0C0"/>
        </a:accent2>
        <a:accent3>
          <a:srgbClr val="FFFFFF"/>
        </a:accent3>
        <a:accent4>
          <a:srgbClr val="000000"/>
        </a:accent4>
        <a:accent5>
          <a:srgbClr val="FFFFFF"/>
        </a:accent5>
        <a:accent6>
          <a:srgbClr val="AEAEAE"/>
        </a:accent6>
        <a:hlink>
          <a:srgbClr val="9D7628"/>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1762</TotalTime>
  <Words>2560</Words>
  <PresentationFormat>全屏显示(4:3)</PresentationFormat>
  <Paragraphs>479</Paragraphs>
  <Slides>27</Slides>
  <Notes>5</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KRC-ppt模板01-1</vt:lpstr>
      <vt:lpstr>项目管理培训 ——项目管理知识体系介绍</vt:lpstr>
      <vt:lpstr>项目管理知识体系全貌</vt:lpstr>
      <vt:lpstr>项目管理五大过程【结合九大知识领域介绍】</vt:lpstr>
      <vt:lpstr>第一阶段：启动过程——如何成功地申请项目立项</vt:lpstr>
      <vt:lpstr>第一阶段：启动过程——如何成功地申请项目立项</vt:lpstr>
      <vt:lpstr>幻灯片 6</vt:lpstr>
      <vt:lpstr>幻灯片 7</vt:lpstr>
      <vt:lpstr>幻灯片 8</vt:lpstr>
      <vt:lpstr>幻灯片 9</vt:lpstr>
      <vt:lpstr>幻灯片 10</vt:lpstr>
      <vt:lpstr>幻灯片 11</vt:lpstr>
      <vt:lpstr>幻灯片 12</vt:lpstr>
      <vt:lpstr>项目管理五大过程【结合九大知识领域介绍】</vt:lpstr>
      <vt:lpstr>幻灯片 14</vt:lpstr>
      <vt:lpstr>幻灯片 15</vt:lpstr>
      <vt:lpstr>项目管理五大过程【结合九大知识领域介绍】</vt:lpstr>
      <vt:lpstr>幻灯片 17</vt:lpstr>
      <vt:lpstr>幻灯片 18</vt:lpstr>
      <vt:lpstr>幻灯片 19</vt:lpstr>
      <vt:lpstr>幻灯片 20</vt:lpstr>
      <vt:lpstr>项目管理五大过程【结合九大知识领域介绍】</vt:lpstr>
      <vt:lpstr>幻灯片 22</vt:lpstr>
      <vt:lpstr>幻灯片 23</vt:lpstr>
      <vt:lpstr>幻灯片 24</vt:lpstr>
      <vt:lpstr>项目管理五大过程【结合九大知识领域介绍】</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项目管理培训</dc:title>
  <dc:creator>Sharon</dc:creator>
  <cp:lastModifiedBy>Yin</cp:lastModifiedBy>
  <cp:revision>198</cp:revision>
  <dcterms:created xsi:type="dcterms:W3CDTF">2012-01-09T01:43:53Z</dcterms:created>
  <dcterms:modified xsi:type="dcterms:W3CDTF">2012-11-27T08:41:02Z</dcterms:modified>
</cp:coreProperties>
</file>