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31"/>
    <a:srgbClr val="6D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1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9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1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3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1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0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5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19A5-E7DD-DF4B-9CD8-FEAD6DE50AB1}" type="datetimeFigureOut">
              <a:rPr lang="de-DE" smtClean="0"/>
              <a:t>26.04.17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2B9D-5CC4-FB40-B738-94AEB6C807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5" name="Rechteck 4"/>
          <p:cNvSpPr/>
          <p:nvPr/>
        </p:nvSpPr>
        <p:spPr>
          <a:xfrm>
            <a:off x="4643439" y="185738"/>
            <a:ext cx="5705418" cy="6193547"/>
          </a:xfrm>
          <a:prstGeom prst="rect">
            <a:avLst/>
          </a:prstGeom>
          <a:solidFill>
            <a:srgbClr val="FF5531">
              <a:alpha val="21961"/>
            </a:srgb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Die „Straßenlaterne“</a:t>
            </a:r>
          </a:p>
          <a:p>
            <a:pPr algn="ctr"/>
            <a:r>
              <a:rPr lang="de-DE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System </a:t>
            </a:r>
            <a:r>
              <a:rPr lang="de-DE" sz="36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</a:t>
            </a:r>
            <a:r>
              <a:rPr lang="de-DE" sz="3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Test</a:t>
            </a:r>
            <a:endParaRPr lang="de-DE" sz="36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681164" y="1100138"/>
            <a:ext cx="2833686" cy="5279147"/>
          </a:xfrm>
          <a:prstGeom prst="rect">
            <a:avLst/>
          </a:prstGeom>
          <a:solidFill>
            <a:srgbClr val="6DABFF">
              <a:alpha val="21961"/>
            </a:srgb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3600" b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Der Tester</a:t>
            </a:r>
            <a:endParaRPr lang="de-DE" sz="36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32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5839" y="782240"/>
            <a:ext cx="17145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Der Tester</a:t>
            </a: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4438651" y="782240"/>
            <a:ext cx="2547937" cy="1714500"/>
          </a:xfrm>
          <a:prstGeom prst="rect">
            <a:avLst/>
          </a:prstGeom>
          <a:solidFill>
            <a:srgbClr val="FF553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 Straßenlaterne</a:t>
            </a:r>
          </a:p>
          <a:p>
            <a:pPr algn="ctr"/>
            <a:r>
              <a:rPr lang="de-DE" dirty="0" smtClean="0"/>
              <a:t>System </a:t>
            </a:r>
            <a:r>
              <a:rPr lang="de-DE" dirty="0" err="1" smtClean="0"/>
              <a:t>Under</a:t>
            </a:r>
            <a:r>
              <a:rPr lang="de-DE" dirty="0" smtClean="0"/>
              <a:t> Test</a:t>
            </a:r>
          </a:p>
        </p:txBody>
      </p:sp>
      <p:sp>
        <p:nvSpPr>
          <p:cNvPr id="6" name="Rechteck 5"/>
          <p:cNvSpPr/>
          <p:nvPr/>
        </p:nvSpPr>
        <p:spPr>
          <a:xfrm>
            <a:off x="985839" y="3112887"/>
            <a:ext cx="6000749" cy="5334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MQTT-Bus</a:t>
            </a:r>
          </a:p>
        </p:txBody>
      </p:sp>
      <p:sp>
        <p:nvSpPr>
          <p:cNvPr id="7" name="Rechteck 6"/>
          <p:cNvSpPr/>
          <p:nvPr/>
        </p:nvSpPr>
        <p:spPr>
          <a:xfrm>
            <a:off x="985839" y="4262436"/>
            <a:ext cx="1714500" cy="823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MQTT-Server</a:t>
            </a:r>
          </a:p>
        </p:txBody>
      </p:sp>
      <p:cxnSp>
        <p:nvCxnSpPr>
          <p:cNvPr id="9" name="Gerade Verbindung mit Pfeil 8"/>
          <p:cNvCxnSpPr>
            <a:stCxn id="4" idx="2"/>
          </p:cNvCxnSpPr>
          <p:nvPr/>
        </p:nvCxnSpPr>
        <p:spPr>
          <a:xfrm>
            <a:off x="1843089" y="2496740"/>
            <a:ext cx="0" cy="600372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2"/>
          </p:cNvCxnSpPr>
          <p:nvPr/>
        </p:nvCxnSpPr>
        <p:spPr>
          <a:xfrm flipH="1">
            <a:off x="5712619" y="2496740"/>
            <a:ext cx="1" cy="616147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843089" y="3662064"/>
            <a:ext cx="0" cy="600372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700339" y="1157287"/>
            <a:ext cx="1738312" cy="1"/>
          </a:xfrm>
          <a:prstGeom prst="straightConnector1">
            <a:avLst/>
          </a:prstGeom>
          <a:ln w="539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714627" y="2135086"/>
            <a:ext cx="1738312" cy="1"/>
          </a:xfrm>
          <a:prstGeom prst="straightConnector1">
            <a:avLst/>
          </a:prstGeom>
          <a:ln w="53975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714627" y="772179"/>
            <a:ext cx="170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Licht Signal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700339" y="1749977"/>
            <a:ext cx="173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/>
              <a:t>Helligkeitssensor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5963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Schubert</dc:creator>
  <cp:lastModifiedBy>Yves Schubert</cp:lastModifiedBy>
  <cp:revision>3</cp:revision>
  <dcterms:created xsi:type="dcterms:W3CDTF">2017-04-26T18:43:10Z</dcterms:created>
  <dcterms:modified xsi:type="dcterms:W3CDTF">2017-04-26T19:41:10Z</dcterms:modified>
</cp:coreProperties>
</file>