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4B0B2-74FF-494F-9AEE-DA56C130E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FFFF9-16A2-4CCB-9967-D7FE36B4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7DC87-616F-4B55-93A5-E2386490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DDD6-F53A-4F20-A589-101F448B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EE81A-2834-4E79-BDF2-09969BF0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2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9FCD3-BE08-4796-8E2A-13E309DD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E71C1-8F7D-4FE2-965A-CE4AE391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4E482-F603-41E9-B1F4-02499569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2CAEE-6216-463C-A0F2-E7C20D9E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A136-E792-43F6-88AC-69C3DE18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47DF9-B11D-48B9-BEA4-B4443AE54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0D7B3-D26C-464A-8FE8-198490E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16734-9B4F-409A-9F93-9A213C36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79D2A-9C06-408B-B2F2-2F9D26F7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CFA0A-873E-4A85-8CDF-5FCD4E3D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8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2D50D-E72B-4D6F-8AFE-BE160AA2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31DEF-E522-407B-A29E-60719094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05B9D-2F96-4E91-8548-C0F5E188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A79C-9002-40C2-A67D-3A79484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C6A63-863E-49D2-B0B0-A2507955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6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C1D25-F54A-4809-8EEF-F682D844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10245-3A43-43E0-A060-887E0A9A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0457A-AD88-4499-B4CE-F54D5F1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8D31A-8159-44E2-BA70-5B30E356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81D1A-B0A6-4505-9A63-626C7F2B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A8EA-5B97-41AF-84C8-5AC0E996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3F32D-B82B-44AE-A58A-A4356C7E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4989B-5B23-417F-A328-E10E2AB8E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03856-DA99-43AC-9CB1-B265C707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15F15-645A-49F3-8AA3-20DD50E4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52093-5332-4811-A955-C93C044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4DFF4-883A-4F7E-9E59-F50AB0A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CB154-58D8-4486-8A55-0ECF9EC1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063CD-FD3C-40E9-A36A-061CFC09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3D730-812E-4D94-B0C6-C80E503EE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F63EC-4369-4FA5-A4D1-FC93D73BE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3648C-6F32-4FC7-977C-DC7C33FC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CC1F6-82D6-49AC-9C83-F2F1BFFB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C9DF8-FD7B-4B07-9494-1D4C5A6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1ABB-4792-46F4-998E-93879F0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B658A-1007-4C50-B03A-1CBDC5B8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607C77-C6FB-4154-B2C3-CE9CE8E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BDE47-6085-4D3F-B838-18F1E0A3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5D01D-0C8D-4A39-AE20-1D9677E4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811AF3-3BC7-4041-B3F7-E7B0FD8B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FAB92-0687-407B-91BC-544C0EB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8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B990F-6211-4EFA-985F-12270B9D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D3AFB-00ED-499A-997B-7B630329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91169-2E95-425E-B49C-8F1623F9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9A0C1-225D-40A3-ADD3-F73058E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E3AD-B747-4ADB-ABAC-B8235EDB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996A5-52F8-4B80-9325-F871B29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B46D3-A976-41A5-A140-213707D7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384AB-B8DE-43A9-B3FB-110EDC2AF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5D290-8620-4066-A192-AAE84CA7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8411A-D344-4FFE-BA81-EC7B674C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2DC4A-895A-4994-84BE-24276C2F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5F4DB-A2A0-41D0-9E33-4D777196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0A56F-957A-4E6C-8DCC-D617F1C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C3A27-696F-4F93-BEA1-C6B23179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AAD-F5F6-4F57-B981-C6352D7A6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15B3-42D1-4363-A274-58AF9F58564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4309-4F4D-4118-9552-B99E8C447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453C-3F16-403E-BAFA-94D892A8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09EE-4008-451B-96D5-EA09EB68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内容占位符 4" descr="用户">
            <a:extLst>
              <a:ext uri="{FF2B5EF4-FFF2-40B4-BE49-F238E27FC236}">
                <a16:creationId xmlns:a16="http://schemas.microsoft.com/office/drawing/2014/main" id="{CFC5CDDF-09B6-49DF-881B-A8F7B91C042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80" y="2565202"/>
            <a:ext cx="1395435" cy="1395435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E22BE3F-F524-4A94-989C-7833DBA87862}"/>
              </a:ext>
            </a:extLst>
          </p:cNvPr>
          <p:cNvSpPr/>
          <p:nvPr/>
        </p:nvSpPr>
        <p:spPr>
          <a:xfrm>
            <a:off x="3505562" y="2090791"/>
            <a:ext cx="4570021" cy="2676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E57E342-0DF5-4F4F-BE7A-0976AA41D8F8}"/>
              </a:ext>
            </a:extLst>
          </p:cNvPr>
          <p:cNvSpPr/>
          <p:nvPr/>
        </p:nvSpPr>
        <p:spPr>
          <a:xfrm>
            <a:off x="3619691" y="2578681"/>
            <a:ext cx="1226440" cy="11928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2247ADC-EFAC-41A4-9875-E464CCB8D994}"/>
              </a:ext>
            </a:extLst>
          </p:cNvPr>
          <p:cNvSpPr/>
          <p:nvPr/>
        </p:nvSpPr>
        <p:spPr>
          <a:xfrm>
            <a:off x="5312952" y="2389627"/>
            <a:ext cx="931757" cy="1597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4" name="图片 43" descr="图片包含 黑色, 游戏机&#10;&#10;描述已自动生成">
            <a:extLst>
              <a:ext uri="{FF2B5EF4-FFF2-40B4-BE49-F238E27FC236}">
                <a16:creationId xmlns:a16="http://schemas.microsoft.com/office/drawing/2014/main" id="{CF059BCD-BE55-4CBD-A30D-7D11B7AC5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10" y="2596229"/>
            <a:ext cx="802024" cy="1159784"/>
          </a:xfrm>
          <a:prstGeom prst="rect">
            <a:avLst/>
          </a:prstGeom>
        </p:spPr>
      </p:pic>
      <p:pic>
        <p:nvPicPr>
          <p:cNvPr id="45" name="图形 27" descr="员工徽章">
            <a:extLst>
              <a:ext uri="{FF2B5EF4-FFF2-40B4-BE49-F238E27FC236}">
                <a16:creationId xmlns:a16="http://schemas.microsoft.com/office/drawing/2014/main" id="{7BAB790F-33EF-4BB4-95B9-317830FC6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8274" y="2596330"/>
            <a:ext cx="1014379" cy="1026275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596BAD4-495E-430D-89E1-8B47A97A45BA}"/>
              </a:ext>
            </a:extLst>
          </p:cNvPr>
          <p:cNvSpPr/>
          <p:nvPr/>
        </p:nvSpPr>
        <p:spPr>
          <a:xfrm>
            <a:off x="3383805" y="3750810"/>
            <a:ext cx="17122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n w="0"/>
              </a:rPr>
              <a:t>用户界面</a:t>
            </a:r>
            <a:endParaRPr lang="zh-CN" altLang="en-US" b="1" cap="none" spc="0" dirty="0">
              <a:ln w="0"/>
              <a:effectLst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EBF1DA8-6621-45C6-8DE9-CF4D06465D8D}"/>
              </a:ext>
            </a:extLst>
          </p:cNvPr>
          <p:cNvSpPr/>
          <p:nvPr/>
        </p:nvSpPr>
        <p:spPr>
          <a:xfrm>
            <a:off x="4702521" y="3945271"/>
            <a:ext cx="21526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n w="0"/>
              </a:rPr>
              <a:t>服务器</a:t>
            </a:r>
            <a:r>
              <a:rPr lang="en-US" altLang="zh-CN" b="1" dirty="0">
                <a:ln w="0"/>
              </a:rPr>
              <a:t>&amp;</a:t>
            </a:r>
            <a:r>
              <a:rPr lang="zh-CN" altLang="en-US" b="1" dirty="0">
                <a:ln w="0"/>
              </a:rPr>
              <a:t>数据库</a:t>
            </a:r>
          </a:p>
        </p:txBody>
      </p:sp>
      <p:pic>
        <p:nvPicPr>
          <p:cNvPr id="48" name="图形 35" descr="箭头顺时针弯曲">
            <a:extLst>
              <a:ext uri="{FF2B5EF4-FFF2-40B4-BE49-F238E27FC236}">
                <a16:creationId xmlns:a16="http://schemas.microsoft.com/office/drawing/2014/main" id="{3F107032-DB52-4D1C-9435-81982B6BA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552391" y="2300205"/>
            <a:ext cx="1038460" cy="1038460"/>
          </a:xfrm>
          <a:prstGeom prst="rect">
            <a:avLst/>
          </a:prstGeom>
        </p:spPr>
      </p:pic>
      <p:pic>
        <p:nvPicPr>
          <p:cNvPr id="49" name="图形 40" descr="箭头顺时针弯曲">
            <a:extLst>
              <a:ext uri="{FF2B5EF4-FFF2-40B4-BE49-F238E27FC236}">
                <a16:creationId xmlns:a16="http://schemas.microsoft.com/office/drawing/2014/main" id="{BFB5E55B-E8FC-4E67-AC8C-579742B48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520089" y="2948217"/>
            <a:ext cx="1038460" cy="1038460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82C76F3-8815-4ADA-8712-EB75BD3DBF18}"/>
              </a:ext>
            </a:extLst>
          </p:cNvPr>
          <p:cNvSpPr/>
          <p:nvPr/>
        </p:nvSpPr>
        <p:spPr>
          <a:xfrm>
            <a:off x="8718198" y="572826"/>
            <a:ext cx="2721408" cy="17803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文本框 29">
            <a:extLst>
              <a:ext uri="{FF2B5EF4-FFF2-40B4-BE49-F238E27FC236}">
                <a16:creationId xmlns:a16="http://schemas.microsoft.com/office/drawing/2014/main" id="{C921C96A-B356-402E-BAC0-B65AF635F747}"/>
              </a:ext>
            </a:extLst>
          </p:cNvPr>
          <p:cNvSpPr txBox="1"/>
          <p:nvPr/>
        </p:nvSpPr>
        <p:spPr>
          <a:xfrm>
            <a:off x="9378744" y="1832076"/>
            <a:ext cx="14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活动板块</a:t>
            </a:r>
            <a:endParaRPr lang="en-US" b="1" dirty="0"/>
          </a:p>
        </p:txBody>
      </p:sp>
      <p:pic>
        <p:nvPicPr>
          <p:cNvPr id="56" name="图形 31" descr="医生">
            <a:extLst>
              <a:ext uri="{FF2B5EF4-FFF2-40B4-BE49-F238E27FC236}">
                <a16:creationId xmlns:a16="http://schemas.microsoft.com/office/drawing/2014/main" id="{0DE720C0-37CE-4218-9286-74C2BC63D7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2483" y="2479863"/>
            <a:ext cx="1452412" cy="1452412"/>
          </a:xfrm>
          <a:prstGeom prst="rect">
            <a:avLst/>
          </a:prstGeom>
        </p:spPr>
      </p:pic>
      <p:sp>
        <p:nvSpPr>
          <p:cNvPr id="57" name="文本框 32">
            <a:extLst>
              <a:ext uri="{FF2B5EF4-FFF2-40B4-BE49-F238E27FC236}">
                <a16:creationId xmlns:a16="http://schemas.microsoft.com/office/drawing/2014/main" id="{7A8DCAD8-2CB2-47F5-8497-6EDF8EFBEB93}"/>
              </a:ext>
            </a:extLst>
          </p:cNvPr>
          <p:cNvSpPr txBox="1"/>
          <p:nvPr/>
        </p:nvSpPr>
        <p:spPr>
          <a:xfrm>
            <a:off x="8796713" y="3744880"/>
            <a:ext cx="23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志愿者</a:t>
            </a:r>
            <a:r>
              <a:rPr lang="en-US" altLang="zh-CN" b="1" dirty="0"/>
              <a:t>/</a:t>
            </a:r>
            <a:r>
              <a:rPr lang="zh-CN" altLang="en-US" b="1" dirty="0"/>
              <a:t>工作人员</a:t>
            </a:r>
            <a:endParaRPr lang="en-US" b="1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634B6E1-6FFD-4541-8C98-9598D5529392}"/>
              </a:ext>
            </a:extLst>
          </p:cNvPr>
          <p:cNvSpPr/>
          <p:nvPr/>
        </p:nvSpPr>
        <p:spPr>
          <a:xfrm>
            <a:off x="6757959" y="2596229"/>
            <a:ext cx="1226440" cy="11928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9" name="图形 27" descr="员工徽章">
            <a:extLst>
              <a:ext uri="{FF2B5EF4-FFF2-40B4-BE49-F238E27FC236}">
                <a16:creationId xmlns:a16="http://schemas.microsoft.com/office/drawing/2014/main" id="{4951C1C2-8729-42ED-80E1-13D0A73E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6542" y="2613878"/>
            <a:ext cx="1014379" cy="1026275"/>
          </a:xfrm>
          <a:prstGeom prst="rect">
            <a:avLst/>
          </a:prstGeom>
        </p:spPr>
      </p:pic>
      <p:pic>
        <p:nvPicPr>
          <p:cNvPr id="60" name="图形 35" descr="箭头顺时针弯曲">
            <a:extLst>
              <a:ext uri="{FF2B5EF4-FFF2-40B4-BE49-F238E27FC236}">
                <a16:creationId xmlns:a16="http://schemas.microsoft.com/office/drawing/2014/main" id="{D13A9308-8FD3-4D98-9AAB-418CB7987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028610" y="2389627"/>
            <a:ext cx="1038460" cy="1038460"/>
          </a:xfrm>
          <a:prstGeom prst="rect">
            <a:avLst/>
          </a:prstGeom>
        </p:spPr>
      </p:pic>
      <p:pic>
        <p:nvPicPr>
          <p:cNvPr id="61" name="图形 40" descr="箭头顺时针弯曲">
            <a:extLst>
              <a:ext uri="{FF2B5EF4-FFF2-40B4-BE49-F238E27FC236}">
                <a16:creationId xmlns:a16="http://schemas.microsoft.com/office/drawing/2014/main" id="{210FA37D-7645-4EA3-97A1-DA81AF1D6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996308" y="3037639"/>
            <a:ext cx="1038460" cy="1038460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F93E0422-C4AD-46B9-9CB0-E1B71602D7CC}"/>
              </a:ext>
            </a:extLst>
          </p:cNvPr>
          <p:cNvSpPr/>
          <p:nvPr/>
        </p:nvSpPr>
        <p:spPr>
          <a:xfrm>
            <a:off x="6460502" y="3706766"/>
            <a:ext cx="17122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n w="0"/>
              </a:rPr>
              <a:t>后台</a:t>
            </a:r>
            <a:endParaRPr lang="zh-CN" altLang="en-US" b="1" cap="none" spc="0" dirty="0">
              <a:ln w="0"/>
              <a:effectLst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2CF0D0C-9940-41CC-96CC-5EBC37DCFA3D}"/>
              </a:ext>
            </a:extLst>
          </p:cNvPr>
          <p:cNvSpPr/>
          <p:nvPr/>
        </p:nvSpPr>
        <p:spPr>
          <a:xfrm>
            <a:off x="9467372" y="5408947"/>
            <a:ext cx="212524" cy="2125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650134C-8E3B-46E8-B7EB-68A2A2694A2C}"/>
              </a:ext>
            </a:extLst>
          </p:cNvPr>
          <p:cNvSpPr/>
          <p:nvPr/>
        </p:nvSpPr>
        <p:spPr>
          <a:xfrm>
            <a:off x="9998689" y="5395018"/>
            <a:ext cx="212524" cy="2125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71D1640-A630-423B-9C3F-053E88DC4EDE}"/>
              </a:ext>
            </a:extLst>
          </p:cNvPr>
          <p:cNvSpPr/>
          <p:nvPr/>
        </p:nvSpPr>
        <p:spPr>
          <a:xfrm>
            <a:off x="10526021" y="5408947"/>
            <a:ext cx="212524" cy="2125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文本框 42">
            <a:extLst>
              <a:ext uri="{FF2B5EF4-FFF2-40B4-BE49-F238E27FC236}">
                <a16:creationId xmlns:a16="http://schemas.microsoft.com/office/drawing/2014/main" id="{788BC317-0E70-488F-98B3-ABEC820E6E2D}"/>
              </a:ext>
            </a:extLst>
          </p:cNvPr>
          <p:cNvSpPr txBox="1"/>
          <p:nvPr/>
        </p:nvSpPr>
        <p:spPr>
          <a:xfrm>
            <a:off x="9141094" y="5753883"/>
            <a:ext cx="192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其他合作业务</a:t>
            </a:r>
            <a:endParaRPr lang="en-US" b="1" dirty="0"/>
          </a:p>
        </p:txBody>
      </p:sp>
      <p:pic>
        <p:nvPicPr>
          <p:cNvPr id="67" name="图形 44" descr="转移">
            <a:extLst>
              <a:ext uri="{FF2B5EF4-FFF2-40B4-BE49-F238E27FC236}">
                <a16:creationId xmlns:a16="http://schemas.microsoft.com/office/drawing/2014/main" id="{AC3D938B-80A0-4FD3-B838-656F0F531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92706" y="2751187"/>
            <a:ext cx="914400" cy="914400"/>
          </a:xfrm>
          <a:prstGeom prst="rect">
            <a:avLst/>
          </a:prstGeom>
        </p:spPr>
      </p:pic>
      <p:pic>
        <p:nvPicPr>
          <p:cNvPr id="68" name="图形 45" descr="转移">
            <a:extLst>
              <a:ext uri="{FF2B5EF4-FFF2-40B4-BE49-F238E27FC236}">
                <a16:creationId xmlns:a16="http://schemas.microsoft.com/office/drawing/2014/main" id="{71D81F6D-340E-4AF6-87E8-3A82DA34D7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0459" y="2789754"/>
            <a:ext cx="901312" cy="901312"/>
          </a:xfrm>
          <a:prstGeom prst="rect">
            <a:avLst/>
          </a:prstGeom>
        </p:spPr>
      </p:pic>
      <p:sp>
        <p:nvSpPr>
          <p:cNvPr id="69" name="文本框 46">
            <a:extLst>
              <a:ext uri="{FF2B5EF4-FFF2-40B4-BE49-F238E27FC236}">
                <a16:creationId xmlns:a16="http://schemas.microsoft.com/office/drawing/2014/main" id="{A06F8212-EFAF-45FD-A1AD-7C89A0FFFA11}"/>
              </a:ext>
            </a:extLst>
          </p:cNvPr>
          <p:cNvSpPr txBox="1"/>
          <p:nvPr/>
        </p:nvSpPr>
        <p:spPr>
          <a:xfrm>
            <a:off x="7672121" y="3526372"/>
            <a:ext cx="192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管理</a:t>
            </a:r>
            <a:endParaRPr lang="en-US" b="1" dirty="0"/>
          </a:p>
        </p:txBody>
      </p:sp>
      <p:sp>
        <p:nvSpPr>
          <p:cNvPr id="70" name="文本框 47">
            <a:extLst>
              <a:ext uri="{FF2B5EF4-FFF2-40B4-BE49-F238E27FC236}">
                <a16:creationId xmlns:a16="http://schemas.microsoft.com/office/drawing/2014/main" id="{E3E1A3F9-8DA5-49AB-A3B5-B32188AD5A69}"/>
              </a:ext>
            </a:extLst>
          </p:cNvPr>
          <p:cNvSpPr txBox="1"/>
          <p:nvPr/>
        </p:nvSpPr>
        <p:spPr>
          <a:xfrm>
            <a:off x="4239908" y="4243251"/>
            <a:ext cx="323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/>
              <a:t>慕课平台</a:t>
            </a:r>
            <a:endParaRPr lang="en-US" sz="2400" b="1" dirty="0"/>
          </a:p>
        </p:txBody>
      </p:sp>
      <p:sp>
        <p:nvSpPr>
          <p:cNvPr id="71" name="文本框 48">
            <a:extLst>
              <a:ext uri="{FF2B5EF4-FFF2-40B4-BE49-F238E27FC236}">
                <a16:creationId xmlns:a16="http://schemas.microsoft.com/office/drawing/2014/main" id="{3C47CCAA-31AB-4B9E-B47A-98EDE20ABA08}"/>
              </a:ext>
            </a:extLst>
          </p:cNvPr>
          <p:cNvSpPr txBox="1"/>
          <p:nvPr/>
        </p:nvSpPr>
        <p:spPr>
          <a:xfrm>
            <a:off x="1870007" y="3488841"/>
            <a:ext cx="192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访问</a:t>
            </a:r>
            <a:endParaRPr lang="en-US" b="1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4530D57-9755-4383-9AE7-FB6B1E611B0D}"/>
              </a:ext>
            </a:extLst>
          </p:cNvPr>
          <p:cNvSpPr/>
          <p:nvPr/>
        </p:nvSpPr>
        <p:spPr>
          <a:xfrm>
            <a:off x="8718198" y="4947942"/>
            <a:ext cx="2721408" cy="13372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26970A9-BB9D-491C-B23E-6E48FB9CC600}"/>
              </a:ext>
            </a:extLst>
          </p:cNvPr>
          <p:cNvCxnSpPr>
            <a:stCxn id="41" idx="0"/>
            <a:endCxn id="54" idx="1"/>
          </p:cNvCxnSpPr>
          <p:nvPr/>
        </p:nvCxnSpPr>
        <p:spPr>
          <a:xfrm rot="5400000" flipH="1" flipV="1">
            <a:off x="6940481" y="313075"/>
            <a:ext cx="627809" cy="2927625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3897363-BFAE-48DF-A091-DD2ACC13E812}"/>
              </a:ext>
            </a:extLst>
          </p:cNvPr>
          <p:cNvCxnSpPr>
            <a:stCxn id="41" idx="2"/>
            <a:endCxn id="72" idx="1"/>
          </p:cNvCxnSpPr>
          <p:nvPr/>
        </p:nvCxnSpPr>
        <p:spPr>
          <a:xfrm rot="16200000" flipH="1">
            <a:off x="6829710" y="3728070"/>
            <a:ext cx="849350" cy="2927625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形 76" descr="舞龙">
            <a:extLst>
              <a:ext uri="{FF2B5EF4-FFF2-40B4-BE49-F238E27FC236}">
                <a16:creationId xmlns:a16="http://schemas.microsoft.com/office/drawing/2014/main" id="{1DC76931-EBB4-4B4B-B328-33839902D3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47428" y="699588"/>
            <a:ext cx="914400" cy="914400"/>
          </a:xfrm>
          <a:prstGeom prst="rect">
            <a:avLst/>
          </a:prstGeom>
        </p:spPr>
      </p:pic>
      <p:pic>
        <p:nvPicPr>
          <p:cNvPr id="79" name="图形 78" descr="香槟酒杯">
            <a:extLst>
              <a:ext uri="{FF2B5EF4-FFF2-40B4-BE49-F238E27FC236}">
                <a16:creationId xmlns:a16="http://schemas.microsoft.com/office/drawing/2014/main" id="{D29AFFCC-372D-47A5-A8F3-0A03AC007A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2235" y="686747"/>
            <a:ext cx="914400" cy="914400"/>
          </a:xfrm>
          <a:prstGeom prst="rect">
            <a:avLst/>
          </a:prstGeom>
        </p:spPr>
      </p:pic>
      <p:pic>
        <p:nvPicPr>
          <p:cNvPr id="81" name="图形 80" descr="花灯">
            <a:extLst>
              <a:ext uri="{FF2B5EF4-FFF2-40B4-BE49-F238E27FC236}">
                <a16:creationId xmlns:a16="http://schemas.microsoft.com/office/drawing/2014/main" id="{7F57CF23-EBC4-4CF8-99BC-8951383656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7042" y="692415"/>
            <a:ext cx="914400" cy="914400"/>
          </a:xfrm>
          <a:prstGeom prst="rect">
            <a:avLst/>
          </a:prstGeom>
        </p:spPr>
      </p:pic>
      <p:sp>
        <p:nvSpPr>
          <p:cNvPr id="82" name="文本框 32">
            <a:extLst>
              <a:ext uri="{FF2B5EF4-FFF2-40B4-BE49-F238E27FC236}">
                <a16:creationId xmlns:a16="http://schemas.microsoft.com/office/drawing/2014/main" id="{A04256BF-1F72-40AD-817A-0752E319396F}"/>
              </a:ext>
            </a:extLst>
          </p:cNvPr>
          <p:cNvSpPr txBox="1"/>
          <p:nvPr/>
        </p:nvSpPr>
        <p:spPr>
          <a:xfrm>
            <a:off x="457269" y="3705825"/>
            <a:ext cx="238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用户</a:t>
            </a:r>
            <a:endParaRPr lang="en-US" b="1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783B25D-8A14-46FB-B24A-A93E0C6CDA0C}"/>
              </a:ext>
            </a:extLst>
          </p:cNvPr>
          <p:cNvSpPr/>
          <p:nvPr/>
        </p:nvSpPr>
        <p:spPr>
          <a:xfrm>
            <a:off x="504418" y="570303"/>
            <a:ext cx="2721408" cy="17803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3F78C6D3-85F7-48C7-84A7-A67C9E4B5D1D}"/>
              </a:ext>
            </a:extLst>
          </p:cNvPr>
          <p:cNvCxnSpPr>
            <a:cxnSpLocks/>
            <a:stCxn id="41" idx="0"/>
            <a:endCxn id="83" idx="3"/>
          </p:cNvCxnSpPr>
          <p:nvPr/>
        </p:nvCxnSpPr>
        <p:spPr>
          <a:xfrm rot="16200000" flipV="1">
            <a:off x="4193034" y="493251"/>
            <a:ext cx="630332" cy="2564747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形 91" descr="聊天">
            <a:extLst>
              <a:ext uri="{FF2B5EF4-FFF2-40B4-BE49-F238E27FC236}">
                <a16:creationId xmlns:a16="http://schemas.microsoft.com/office/drawing/2014/main" id="{8F03E08B-85DC-4937-8AFC-4FB2540ACD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5903" y="699588"/>
            <a:ext cx="914400" cy="914400"/>
          </a:xfrm>
          <a:prstGeom prst="rect">
            <a:avLst/>
          </a:prstGeom>
        </p:spPr>
      </p:pic>
      <p:pic>
        <p:nvPicPr>
          <p:cNvPr id="96" name="图形 95" descr="呼叫中心">
            <a:extLst>
              <a:ext uri="{FF2B5EF4-FFF2-40B4-BE49-F238E27FC236}">
                <a16:creationId xmlns:a16="http://schemas.microsoft.com/office/drawing/2014/main" id="{39A2AE08-90EA-4CB0-A732-86C7083092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0712" y="673765"/>
            <a:ext cx="914400" cy="914400"/>
          </a:xfrm>
          <a:prstGeom prst="rect">
            <a:avLst/>
          </a:prstGeom>
        </p:spPr>
      </p:pic>
      <p:sp>
        <p:nvSpPr>
          <p:cNvPr id="97" name="文本框 29">
            <a:extLst>
              <a:ext uri="{FF2B5EF4-FFF2-40B4-BE49-F238E27FC236}">
                <a16:creationId xmlns:a16="http://schemas.microsoft.com/office/drawing/2014/main" id="{C0995A8F-1F20-425A-9AEE-FE76500ED628}"/>
              </a:ext>
            </a:extLst>
          </p:cNvPr>
          <p:cNvSpPr txBox="1"/>
          <p:nvPr/>
        </p:nvSpPr>
        <p:spPr>
          <a:xfrm>
            <a:off x="1138916" y="1771812"/>
            <a:ext cx="14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医疗咨询</a:t>
            </a:r>
            <a:endParaRPr lang="en-US" b="1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6744CBC-1DCA-42DD-9BD7-7A05D8BA1BA1}"/>
              </a:ext>
            </a:extLst>
          </p:cNvPr>
          <p:cNvSpPr/>
          <p:nvPr/>
        </p:nvSpPr>
        <p:spPr>
          <a:xfrm>
            <a:off x="504419" y="4726402"/>
            <a:ext cx="2721408" cy="17803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0" name="图形 99" descr="医学">
            <a:extLst>
              <a:ext uri="{FF2B5EF4-FFF2-40B4-BE49-F238E27FC236}">
                <a16:creationId xmlns:a16="http://schemas.microsoft.com/office/drawing/2014/main" id="{205ED425-439C-4AA1-B4C0-F64F5312C6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468308" y="690374"/>
            <a:ext cx="914400" cy="914400"/>
          </a:xfrm>
          <a:prstGeom prst="rect">
            <a:avLst/>
          </a:prstGeom>
        </p:spPr>
      </p:pic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C651801-78FE-43B4-9B39-6BCECD5D7010}"/>
              </a:ext>
            </a:extLst>
          </p:cNvPr>
          <p:cNvCxnSpPr>
            <a:cxnSpLocks/>
            <a:stCxn id="41" idx="2"/>
            <a:endCxn id="98" idx="3"/>
          </p:cNvCxnSpPr>
          <p:nvPr/>
        </p:nvCxnSpPr>
        <p:spPr>
          <a:xfrm rot="5400000">
            <a:off x="4083525" y="3909510"/>
            <a:ext cx="849350" cy="2564746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形 105" descr="连接">
            <a:extLst>
              <a:ext uri="{FF2B5EF4-FFF2-40B4-BE49-F238E27FC236}">
                <a16:creationId xmlns:a16="http://schemas.microsoft.com/office/drawing/2014/main" id="{EFE909B6-8F01-4B61-A030-1723A1523C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47614" y="4858647"/>
            <a:ext cx="914400" cy="914400"/>
          </a:xfrm>
          <a:prstGeom prst="rect">
            <a:avLst/>
          </a:prstGeom>
        </p:spPr>
      </p:pic>
      <p:pic>
        <p:nvPicPr>
          <p:cNvPr id="108" name="图形 107" descr="握手">
            <a:extLst>
              <a:ext uri="{FF2B5EF4-FFF2-40B4-BE49-F238E27FC236}">
                <a16:creationId xmlns:a16="http://schemas.microsoft.com/office/drawing/2014/main" id="{E6C86CBB-D61E-4C0C-A1F0-8C3A51B229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922502" y="4877455"/>
            <a:ext cx="914400" cy="914400"/>
          </a:xfrm>
          <a:prstGeom prst="rect">
            <a:avLst/>
          </a:prstGeom>
        </p:spPr>
      </p:pic>
      <p:sp>
        <p:nvSpPr>
          <p:cNvPr id="109" name="文本框 29">
            <a:extLst>
              <a:ext uri="{FF2B5EF4-FFF2-40B4-BE49-F238E27FC236}">
                <a16:creationId xmlns:a16="http://schemas.microsoft.com/office/drawing/2014/main" id="{71D8C6AA-EDD8-460C-BB8C-5727D1518F1A}"/>
              </a:ext>
            </a:extLst>
          </p:cNvPr>
          <p:cNvSpPr txBox="1"/>
          <p:nvPr/>
        </p:nvSpPr>
        <p:spPr>
          <a:xfrm>
            <a:off x="1138916" y="5789080"/>
            <a:ext cx="145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线下社区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9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57DC4371-60A0-4A25-AAC7-220E41A8A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175" y="531983"/>
            <a:ext cx="914400" cy="9144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AD028C-58A8-4F03-A06D-BB03E019CD61}"/>
              </a:ext>
            </a:extLst>
          </p:cNvPr>
          <p:cNvCxnSpPr>
            <a:stCxn id="5" idx="2"/>
          </p:cNvCxnSpPr>
          <p:nvPr/>
        </p:nvCxnSpPr>
        <p:spPr>
          <a:xfrm>
            <a:off x="2150375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E53E6E5-71FB-4C46-870A-92EC59CDB45E}"/>
              </a:ext>
            </a:extLst>
          </p:cNvPr>
          <p:cNvSpPr/>
          <p:nvPr/>
        </p:nvSpPr>
        <p:spPr>
          <a:xfrm>
            <a:off x="2048775" y="1664823"/>
            <a:ext cx="172503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5DEDF5-815E-41F0-ACED-AA0EEB9BF140}"/>
              </a:ext>
            </a:extLst>
          </p:cNvPr>
          <p:cNvCxnSpPr/>
          <p:nvPr/>
        </p:nvCxnSpPr>
        <p:spPr>
          <a:xfrm>
            <a:off x="5198810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9E2FFFC-345F-4A33-8710-DAB491965654}"/>
              </a:ext>
            </a:extLst>
          </p:cNvPr>
          <p:cNvSpPr/>
          <p:nvPr/>
        </p:nvSpPr>
        <p:spPr>
          <a:xfrm>
            <a:off x="5097210" y="1664823"/>
            <a:ext cx="172503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34BD2CA-7C80-426E-AAA5-B990FE8AFC5F}"/>
              </a:ext>
            </a:extLst>
          </p:cNvPr>
          <p:cNvCxnSpPr/>
          <p:nvPr/>
        </p:nvCxnSpPr>
        <p:spPr>
          <a:xfrm>
            <a:off x="8231896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BC563E-96AD-431F-9DB2-53448453C108}"/>
              </a:ext>
            </a:extLst>
          </p:cNvPr>
          <p:cNvSpPr/>
          <p:nvPr/>
        </p:nvSpPr>
        <p:spPr>
          <a:xfrm>
            <a:off x="8150136" y="1664819"/>
            <a:ext cx="168012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867C58-93A2-43E0-A685-1CF1699E9056}"/>
              </a:ext>
            </a:extLst>
          </p:cNvPr>
          <p:cNvSpPr txBox="1"/>
          <p:nvPr/>
        </p:nvSpPr>
        <p:spPr>
          <a:xfrm>
            <a:off x="1772587" y="271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F2A7B7-BC88-4BCC-A079-A4AE68ED6745}"/>
              </a:ext>
            </a:extLst>
          </p:cNvPr>
          <p:cNvSpPr/>
          <p:nvPr/>
        </p:nvSpPr>
        <p:spPr>
          <a:xfrm>
            <a:off x="4325276" y="266912"/>
            <a:ext cx="1885425" cy="11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5A0B5A-799C-4C5E-ADA5-F5291CBDEF0F}"/>
              </a:ext>
            </a:extLst>
          </p:cNvPr>
          <p:cNvSpPr txBox="1"/>
          <p:nvPr/>
        </p:nvSpPr>
        <p:spPr>
          <a:xfrm>
            <a:off x="4269170" y="622756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慕课平台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4D17A9-67E5-40A0-8636-35035366330B}"/>
              </a:ext>
            </a:extLst>
          </p:cNvPr>
          <p:cNvSpPr/>
          <p:nvPr/>
        </p:nvSpPr>
        <p:spPr>
          <a:xfrm>
            <a:off x="7229022" y="266912"/>
            <a:ext cx="1997101" cy="11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FBC6EE-2D99-488F-AA29-F73355BA2995}"/>
              </a:ext>
            </a:extLst>
          </p:cNvPr>
          <p:cNvSpPr txBox="1"/>
          <p:nvPr/>
        </p:nvSpPr>
        <p:spPr>
          <a:xfrm>
            <a:off x="7304502" y="6168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4C0F-7D20-4FED-853F-AF60AF91BA8F}"/>
              </a:ext>
            </a:extLst>
          </p:cNvPr>
          <p:cNvSpPr/>
          <p:nvPr/>
        </p:nvSpPr>
        <p:spPr>
          <a:xfrm>
            <a:off x="701762" y="2576909"/>
            <a:ext cx="11132265" cy="27694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6CB1D-BA2B-4EA4-A259-E9796C039CEB}"/>
              </a:ext>
            </a:extLst>
          </p:cNvPr>
          <p:cNvSpPr txBox="1"/>
          <p:nvPr/>
        </p:nvSpPr>
        <p:spPr>
          <a:xfrm>
            <a:off x="135144" y="2602802"/>
            <a:ext cx="247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Loop:</a:t>
            </a:r>
            <a:endParaRPr lang="zh-CN" altLang="en-US" sz="2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702B09-B862-4741-9157-84775FCA0508}"/>
              </a:ext>
            </a:extLst>
          </p:cNvPr>
          <p:cNvCxnSpPr/>
          <p:nvPr/>
        </p:nvCxnSpPr>
        <p:spPr>
          <a:xfrm>
            <a:off x="5281305" y="3275065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A48F486-6AD2-404F-8237-1F3E57969F44}"/>
              </a:ext>
            </a:extLst>
          </p:cNvPr>
          <p:cNvSpPr txBox="1"/>
          <p:nvPr/>
        </p:nvSpPr>
        <p:spPr>
          <a:xfrm>
            <a:off x="5463048" y="3316781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请求课程内容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4066C5-9429-49D9-AA90-B185EDED82F4}"/>
              </a:ext>
            </a:extLst>
          </p:cNvPr>
          <p:cNvCxnSpPr>
            <a:cxnSpLocks/>
          </p:cNvCxnSpPr>
          <p:nvPr/>
        </p:nvCxnSpPr>
        <p:spPr>
          <a:xfrm flipH="1">
            <a:off x="5266167" y="4499330"/>
            <a:ext cx="287593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A198BA-0433-48DC-88A0-BB26C0D9119C}"/>
              </a:ext>
            </a:extLst>
          </p:cNvPr>
          <p:cNvSpPr txBox="1"/>
          <p:nvPr/>
        </p:nvSpPr>
        <p:spPr>
          <a:xfrm>
            <a:off x="5442085" y="4569275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返回课程内容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B55AA9-BB2B-47AC-A754-D237353E9F5C}"/>
              </a:ext>
            </a:extLst>
          </p:cNvPr>
          <p:cNvCxnSpPr>
            <a:cxnSpLocks/>
          </p:cNvCxnSpPr>
          <p:nvPr/>
        </p:nvCxnSpPr>
        <p:spPr>
          <a:xfrm flipH="1">
            <a:off x="2221279" y="4829080"/>
            <a:ext cx="287593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DC49C8-7818-48A7-B15B-5D4E81538ECE}"/>
              </a:ext>
            </a:extLst>
          </p:cNvPr>
          <p:cNvSpPr txBox="1"/>
          <p:nvPr/>
        </p:nvSpPr>
        <p:spPr>
          <a:xfrm>
            <a:off x="2429689" y="4846274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展示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ABB0CF-7B12-4AC7-9D0D-37767C45656C}"/>
              </a:ext>
            </a:extLst>
          </p:cNvPr>
          <p:cNvCxnSpPr/>
          <p:nvPr/>
        </p:nvCxnSpPr>
        <p:spPr>
          <a:xfrm>
            <a:off x="2235379" y="5573484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B24D4C9-CB07-460B-9AF4-5BAE8A1633B0}"/>
              </a:ext>
            </a:extLst>
          </p:cNvPr>
          <p:cNvSpPr txBox="1"/>
          <p:nvPr/>
        </p:nvSpPr>
        <p:spPr>
          <a:xfrm>
            <a:off x="2387995" y="5590679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关闭网页</a:t>
            </a:r>
          </a:p>
        </p:txBody>
      </p:sp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4D0219B3-7232-44E5-8837-1ABCC0339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6596" y="454366"/>
            <a:ext cx="914400" cy="9144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68B122-6246-4259-A708-ECDEA110F121}"/>
              </a:ext>
            </a:extLst>
          </p:cNvPr>
          <p:cNvCxnSpPr/>
          <p:nvPr/>
        </p:nvCxnSpPr>
        <p:spPr>
          <a:xfrm>
            <a:off x="11278120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2BAAB47-2E06-4763-B7E1-AB1AE2E113F8}"/>
              </a:ext>
            </a:extLst>
          </p:cNvPr>
          <p:cNvSpPr/>
          <p:nvPr/>
        </p:nvSpPr>
        <p:spPr>
          <a:xfrm>
            <a:off x="11183222" y="3165393"/>
            <a:ext cx="181149" cy="217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5BBC03-DFBA-49CB-8742-3794AE962706}"/>
              </a:ext>
            </a:extLst>
          </p:cNvPr>
          <p:cNvSpPr txBox="1"/>
          <p:nvPr/>
        </p:nvSpPr>
        <p:spPr>
          <a:xfrm>
            <a:off x="10835214" y="103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30EDD4-C081-43A4-8592-D643E6295E80}"/>
              </a:ext>
            </a:extLst>
          </p:cNvPr>
          <p:cNvCxnSpPr/>
          <p:nvPr/>
        </p:nvCxnSpPr>
        <p:spPr>
          <a:xfrm>
            <a:off x="8322981" y="3467547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82F3838-F1F5-458B-8EF5-845216B8815D}"/>
              </a:ext>
            </a:extLst>
          </p:cNvPr>
          <p:cNvSpPr txBox="1"/>
          <p:nvPr/>
        </p:nvSpPr>
        <p:spPr>
          <a:xfrm>
            <a:off x="8475597" y="3484742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获取相应数据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E073F8-9C10-4155-9B5D-37F9A67A9671}"/>
              </a:ext>
            </a:extLst>
          </p:cNvPr>
          <p:cNvCxnSpPr>
            <a:cxnSpLocks/>
          </p:cNvCxnSpPr>
          <p:nvPr/>
        </p:nvCxnSpPr>
        <p:spPr>
          <a:xfrm flipH="1">
            <a:off x="8312992" y="4294775"/>
            <a:ext cx="287593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D928FDC-627B-4792-84ED-029BCF2C97F2}"/>
              </a:ext>
            </a:extLst>
          </p:cNvPr>
          <p:cNvSpPr txBox="1"/>
          <p:nvPr/>
        </p:nvSpPr>
        <p:spPr>
          <a:xfrm>
            <a:off x="8488910" y="4364720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返回相应数据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E4F814-AF0F-4CB8-818E-E33EDED93B25}"/>
              </a:ext>
            </a:extLst>
          </p:cNvPr>
          <p:cNvCxnSpPr/>
          <p:nvPr/>
        </p:nvCxnSpPr>
        <p:spPr>
          <a:xfrm>
            <a:off x="2227287" y="2047075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369ABFA-C699-499C-B682-FAFE1B6682FC}"/>
              </a:ext>
            </a:extLst>
          </p:cNvPr>
          <p:cNvSpPr txBox="1"/>
          <p:nvPr/>
        </p:nvSpPr>
        <p:spPr>
          <a:xfrm>
            <a:off x="2379903" y="2064270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浏览平台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ACE93D4-4BD2-4354-8DE9-358A7F1EE28E}"/>
              </a:ext>
            </a:extLst>
          </p:cNvPr>
          <p:cNvCxnSpPr/>
          <p:nvPr/>
        </p:nvCxnSpPr>
        <p:spPr>
          <a:xfrm>
            <a:off x="2228299" y="2981723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11EEB2-0395-4A79-8E75-4151241978E8}"/>
              </a:ext>
            </a:extLst>
          </p:cNvPr>
          <p:cNvSpPr txBox="1"/>
          <p:nvPr/>
        </p:nvSpPr>
        <p:spPr>
          <a:xfrm>
            <a:off x="2423028" y="3014546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访问感兴趣的课程</a:t>
            </a:r>
          </a:p>
        </p:txBody>
      </p:sp>
    </p:spTree>
    <p:extLst>
      <p:ext uri="{BB962C8B-B14F-4D97-AF65-F5344CB8AC3E}">
        <p14:creationId xmlns:p14="http://schemas.microsoft.com/office/powerpoint/2010/main" val="229248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57DC4371-60A0-4A25-AAC7-220E41A8A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175" y="531983"/>
            <a:ext cx="914400" cy="9144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AD028C-58A8-4F03-A06D-BB03E019CD61}"/>
              </a:ext>
            </a:extLst>
          </p:cNvPr>
          <p:cNvCxnSpPr>
            <a:stCxn id="5" idx="2"/>
          </p:cNvCxnSpPr>
          <p:nvPr/>
        </p:nvCxnSpPr>
        <p:spPr>
          <a:xfrm>
            <a:off x="2150375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E53E6E5-71FB-4C46-870A-92EC59CDB45E}"/>
              </a:ext>
            </a:extLst>
          </p:cNvPr>
          <p:cNvSpPr/>
          <p:nvPr/>
        </p:nvSpPr>
        <p:spPr>
          <a:xfrm>
            <a:off x="2048775" y="1664823"/>
            <a:ext cx="172503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5DEDF5-815E-41F0-ACED-AA0EEB9BF140}"/>
              </a:ext>
            </a:extLst>
          </p:cNvPr>
          <p:cNvCxnSpPr/>
          <p:nvPr/>
        </p:nvCxnSpPr>
        <p:spPr>
          <a:xfrm>
            <a:off x="5198810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9E2FFFC-345F-4A33-8710-DAB491965654}"/>
              </a:ext>
            </a:extLst>
          </p:cNvPr>
          <p:cNvSpPr/>
          <p:nvPr/>
        </p:nvSpPr>
        <p:spPr>
          <a:xfrm>
            <a:off x="5097210" y="1664823"/>
            <a:ext cx="172503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34BD2CA-7C80-426E-AAA5-B990FE8AFC5F}"/>
              </a:ext>
            </a:extLst>
          </p:cNvPr>
          <p:cNvCxnSpPr/>
          <p:nvPr/>
        </p:nvCxnSpPr>
        <p:spPr>
          <a:xfrm>
            <a:off x="8231896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BC563E-96AD-431F-9DB2-53448453C108}"/>
              </a:ext>
            </a:extLst>
          </p:cNvPr>
          <p:cNvSpPr/>
          <p:nvPr/>
        </p:nvSpPr>
        <p:spPr>
          <a:xfrm>
            <a:off x="8150136" y="1664819"/>
            <a:ext cx="168012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F2A7B7-BC88-4BCC-A079-A4AE68ED6745}"/>
              </a:ext>
            </a:extLst>
          </p:cNvPr>
          <p:cNvSpPr/>
          <p:nvPr/>
        </p:nvSpPr>
        <p:spPr>
          <a:xfrm>
            <a:off x="4325276" y="266912"/>
            <a:ext cx="1885425" cy="11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4D17A9-67E5-40A0-8636-35035366330B}"/>
              </a:ext>
            </a:extLst>
          </p:cNvPr>
          <p:cNvSpPr/>
          <p:nvPr/>
        </p:nvSpPr>
        <p:spPr>
          <a:xfrm>
            <a:off x="7229022" y="266912"/>
            <a:ext cx="1997101" cy="11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D54C0F-7D20-4FED-853F-AF60AF91BA8F}"/>
              </a:ext>
            </a:extLst>
          </p:cNvPr>
          <p:cNvSpPr/>
          <p:nvPr/>
        </p:nvSpPr>
        <p:spPr>
          <a:xfrm>
            <a:off x="701762" y="2576909"/>
            <a:ext cx="11132265" cy="27694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6CB1D-BA2B-4EA4-A259-E9796C039CEB}"/>
              </a:ext>
            </a:extLst>
          </p:cNvPr>
          <p:cNvSpPr txBox="1"/>
          <p:nvPr/>
        </p:nvSpPr>
        <p:spPr>
          <a:xfrm>
            <a:off x="135144" y="2602802"/>
            <a:ext cx="247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Loop:</a:t>
            </a:r>
            <a:endParaRPr lang="zh-CN" altLang="en-US" sz="2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702B09-B862-4741-9157-84775FCA0508}"/>
              </a:ext>
            </a:extLst>
          </p:cNvPr>
          <p:cNvCxnSpPr/>
          <p:nvPr/>
        </p:nvCxnSpPr>
        <p:spPr>
          <a:xfrm>
            <a:off x="5269679" y="4221823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A48F486-6AD2-404F-8237-1F3E57969F44}"/>
              </a:ext>
            </a:extLst>
          </p:cNvPr>
          <p:cNvSpPr txBox="1"/>
          <p:nvPr/>
        </p:nvSpPr>
        <p:spPr>
          <a:xfrm>
            <a:off x="5451422" y="4263539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发送请求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B55AA9-BB2B-47AC-A754-D237353E9F5C}"/>
              </a:ext>
            </a:extLst>
          </p:cNvPr>
          <p:cNvCxnSpPr>
            <a:cxnSpLocks/>
          </p:cNvCxnSpPr>
          <p:nvPr/>
        </p:nvCxnSpPr>
        <p:spPr>
          <a:xfrm flipH="1">
            <a:off x="2206962" y="4662186"/>
            <a:ext cx="287593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DC49C8-7818-48A7-B15B-5D4E81538ECE}"/>
              </a:ext>
            </a:extLst>
          </p:cNvPr>
          <p:cNvSpPr txBox="1"/>
          <p:nvPr/>
        </p:nvSpPr>
        <p:spPr>
          <a:xfrm>
            <a:off x="2415372" y="4679380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报名成功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ABB0CF-7B12-4AC7-9D0D-37767C45656C}"/>
              </a:ext>
            </a:extLst>
          </p:cNvPr>
          <p:cNvCxnSpPr/>
          <p:nvPr/>
        </p:nvCxnSpPr>
        <p:spPr>
          <a:xfrm>
            <a:off x="2235379" y="5573484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B24D4C9-CB07-460B-9AF4-5BAE8A1633B0}"/>
              </a:ext>
            </a:extLst>
          </p:cNvPr>
          <p:cNvSpPr txBox="1"/>
          <p:nvPr/>
        </p:nvSpPr>
        <p:spPr>
          <a:xfrm>
            <a:off x="2387995" y="5590679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关闭网页</a:t>
            </a:r>
          </a:p>
        </p:txBody>
      </p:sp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4D0219B3-7232-44E5-8837-1ABCC0339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6596" y="454366"/>
            <a:ext cx="914400" cy="9144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68B122-6246-4259-A708-ECDEA110F121}"/>
              </a:ext>
            </a:extLst>
          </p:cNvPr>
          <p:cNvCxnSpPr/>
          <p:nvPr/>
        </p:nvCxnSpPr>
        <p:spPr>
          <a:xfrm>
            <a:off x="11278120" y="1446383"/>
            <a:ext cx="0" cy="4892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2BAAB47-2E06-4763-B7E1-AB1AE2E113F8}"/>
              </a:ext>
            </a:extLst>
          </p:cNvPr>
          <p:cNvSpPr/>
          <p:nvPr/>
        </p:nvSpPr>
        <p:spPr>
          <a:xfrm>
            <a:off x="11183222" y="3165393"/>
            <a:ext cx="181149" cy="217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230EDD4-C081-43A4-8592-D643E6295E80}"/>
              </a:ext>
            </a:extLst>
          </p:cNvPr>
          <p:cNvCxnSpPr/>
          <p:nvPr/>
        </p:nvCxnSpPr>
        <p:spPr>
          <a:xfrm>
            <a:off x="8311662" y="4523685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82F3838-F1F5-458B-8EF5-845216B8815D}"/>
              </a:ext>
            </a:extLst>
          </p:cNvPr>
          <p:cNvSpPr txBox="1"/>
          <p:nvPr/>
        </p:nvSpPr>
        <p:spPr>
          <a:xfrm>
            <a:off x="8464278" y="4540880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登记报名信息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E4F814-AF0F-4CB8-818E-E33EDED93B25}"/>
              </a:ext>
            </a:extLst>
          </p:cNvPr>
          <p:cNvCxnSpPr/>
          <p:nvPr/>
        </p:nvCxnSpPr>
        <p:spPr>
          <a:xfrm>
            <a:off x="2227287" y="2047075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369ABFA-C699-499C-B682-FAFE1B6682FC}"/>
              </a:ext>
            </a:extLst>
          </p:cNvPr>
          <p:cNvSpPr txBox="1"/>
          <p:nvPr/>
        </p:nvSpPr>
        <p:spPr>
          <a:xfrm>
            <a:off x="2379903" y="2064270"/>
            <a:ext cx="2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浏览平台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ACE93D4-4BD2-4354-8DE9-358A7F1EE28E}"/>
              </a:ext>
            </a:extLst>
          </p:cNvPr>
          <p:cNvCxnSpPr/>
          <p:nvPr/>
        </p:nvCxnSpPr>
        <p:spPr>
          <a:xfrm>
            <a:off x="2248341" y="2778064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11EEB2-0395-4A79-8E75-4151241978E8}"/>
              </a:ext>
            </a:extLst>
          </p:cNvPr>
          <p:cNvSpPr txBox="1"/>
          <p:nvPr/>
        </p:nvSpPr>
        <p:spPr>
          <a:xfrm>
            <a:off x="2443070" y="2810887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报名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555BEDE-738A-41D2-ABC5-C04CCDC9ADB1}"/>
              </a:ext>
            </a:extLst>
          </p:cNvPr>
          <p:cNvCxnSpPr>
            <a:cxnSpLocks/>
          </p:cNvCxnSpPr>
          <p:nvPr/>
        </p:nvCxnSpPr>
        <p:spPr>
          <a:xfrm flipH="1">
            <a:off x="2231408" y="3334403"/>
            <a:ext cx="2875931" cy="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2167073-D547-4564-A17A-AF53F6521FCD}"/>
              </a:ext>
            </a:extLst>
          </p:cNvPr>
          <p:cNvSpPr txBox="1"/>
          <p:nvPr/>
        </p:nvSpPr>
        <p:spPr>
          <a:xfrm>
            <a:off x="2439818" y="3351597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提示页面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9E47B5-AD5A-4250-B6EC-CF75EAFDFC1D}"/>
              </a:ext>
            </a:extLst>
          </p:cNvPr>
          <p:cNvCxnSpPr/>
          <p:nvPr/>
        </p:nvCxnSpPr>
        <p:spPr>
          <a:xfrm>
            <a:off x="2248341" y="3916993"/>
            <a:ext cx="2875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5599500-309D-4613-B93A-2CA0712603DC}"/>
              </a:ext>
            </a:extLst>
          </p:cNvPr>
          <p:cNvSpPr txBox="1"/>
          <p:nvPr/>
        </p:nvSpPr>
        <p:spPr>
          <a:xfrm>
            <a:off x="2443070" y="3949816"/>
            <a:ext cx="24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确认报名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02E542-24D7-4CB8-B460-05578BB190FA}"/>
              </a:ext>
            </a:extLst>
          </p:cNvPr>
          <p:cNvSpPr txBox="1"/>
          <p:nvPr/>
        </p:nvSpPr>
        <p:spPr>
          <a:xfrm>
            <a:off x="1772587" y="271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09CF4C-5E83-4DE4-84FE-15308B077865}"/>
              </a:ext>
            </a:extLst>
          </p:cNvPr>
          <p:cNvSpPr txBox="1"/>
          <p:nvPr/>
        </p:nvSpPr>
        <p:spPr>
          <a:xfrm>
            <a:off x="4269170" y="622756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慕课平台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D1F20AF-245A-4342-A065-57A1B25D4E7E}"/>
              </a:ext>
            </a:extLst>
          </p:cNvPr>
          <p:cNvSpPr txBox="1"/>
          <p:nvPr/>
        </p:nvSpPr>
        <p:spPr>
          <a:xfrm>
            <a:off x="7304502" y="6168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服务器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2E8D6C-0FD3-47F3-B759-333396C7DDAD}"/>
              </a:ext>
            </a:extLst>
          </p:cNvPr>
          <p:cNvSpPr txBox="1"/>
          <p:nvPr/>
        </p:nvSpPr>
        <p:spPr>
          <a:xfrm>
            <a:off x="10835214" y="103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4803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31E6F-E47E-4846-8D43-D4B300B441D8}"/>
              </a:ext>
            </a:extLst>
          </p:cNvPr>
          <p:cNvSpPr/>
          <p:nvPr/>
        </p:nvSpPr>
        <p:spPr>
          <a:xfrm>
            <a:off x="2936240" y="178867"/>
            <a:ext cx="6228080" cy="6573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44C8A2-5985-4F1A-80EA-006DFFF0F05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50280" y="178867"/>
            <a:ext cx="0" cy="657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22805B-C5A2-4AC3-AEA5-014733C83407}"/>
              </a:ext>
            </a:extLst>
          </p:cNvPr>
          <p:cNvCxnSpPr/>
          <p:nvPr/>
        </p:nvCxnSpPr>
        <p:spPr>
          <a:xfrm>
            <a:off x="2936240" y="568960"/>
            <a:ext cx="6228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07D71AA-8D4B-4A0D-B552-45290937067A}"/>
              </a:ext>
            </a:extLst>
          </p:cNvPr>
          <p:cNvSpPr txBox="1"/>
          <p:nvPr/>
        </p:nvSpPr>
        <p:spPr>
          <a:xfrm flipH="1">
            <a:off x="3776986" y="203200"/>
            <a:ext cx="14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慕课平台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13783E-B56C-4CF2-A0DE-86AE04729899}"/>
              </a:ext>
            </a:extLst>
          </p:cNvPr>
          <p:cNvSpPr txBox="1"/>
          <p:nvPr/>
        </p:nvSpPr>
        <p:spPr>
          <a:xfrm flipH="1">
            <a:off x="6395287" y="247857"/>
            <a:ext cx="25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 </a:t>
            </a:r>
            <a:r>
              <a:rPr lang="en-US" altLang="zh-CN" dirty="0"/>
              <a:t>&amp; </a:t>
            </a:r>
            <a:r>
              <a:rPr lang="zh-CN" altLang="en-US" dirty="0"/>
              <a:t>数据库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4E3B4C-FF41-44E9-89DE-45D46C0B957B}"/>
              </a:ext>
            </a:extLst>
          </p:cNvPr>
          <p:cNvSpPr/>
          <p:nvPr/>
        </p:nvSpPr>
        <p:spPr>
          <a:xfrm>
            <a:off x="3162776" y="934721"/>
            <a:ext cx="247397" cy="247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9382DE-98BC-4144-AAF8-497EE5628A14}"/>
              </a:ext>
            </a:extLst>
          </p:cNvPr>
          <p:cNvCxnSpPr>
            <a:stCxn id="12" idx="6"/>
          </p:cNvCxnSpPr>
          <p:nvPr/>
        </p:nvCxnSpPr>
        <p:spPr>
          <a:xfrm flipV="1">
            <a:off x="3410173" y="1056640"/>
            <a:ext cx="366813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E66762-B8D8-4F99-B8E0-5948F6FCA154}"/>
              </a:ext>
            </a:extLst>
          </p:cNvPr>
          <p:cNvSpPr/>
          <p:nvPr/>
        </p:nvSpPr>
        <p:spPr>
          <a:xfrm>
            <a:off x="3776985" y="823500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D88F36-0FF5-4495-9E27-7FE935C38ED4}"/>
              </a:ext>
            </a:extLst>
          </p:cNvPr>
          <p:cNvSpPr txBox="1"/>
          <p:nvPr/>
        </p:nvSpPr>
        <p:spPr>
          <a:xfrm flipH="1">
            <a:off x="3982723" y="905514"/>
            <a:ext cx="156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浏览课程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E5D36A0-D661-4264-8140-95E8D62FF3FE}"/>
              </a:ext>
            </a:extLst>
          </p:cNvPr>
          <p:cNvSpPr/>
          <p:nvPr/>
        </p:nvSpPr>
        <p:spPr>
          <a:xfrm>
            <a:off x="3776985" y="1590042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6C6BDC-13D8-452D-8DCA-FB608F504EF4}"/>
              </a:ext>
            </a:extLst>
          </p:cNvPr>
          <p:cNvSpPr txBox="1"/>
          <p:nvPr/>
        </p:nvSpPr>
        <p:spPr>
          <a:xfrm flipH="1">
            <a:off x="3879853" y="1672056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筛选课程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7D3CF-8981-4F33-B700-7630C05DC712}"/>
              </a:ext>
            </a:extLst>
          </p:cNvPr>
          <p:cNvSpPr/>
          <p:nvPr/>
        </p:nvSpPr>
        <p:spPr>
          <a:xfrm>
            <a:off x="6624267" y="3123126"/>
            <a:ext cx="2147593" cy="194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A723AFD-3E4F-4E1E-913C-133E382EE2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31838" y="2667550"/>
            <a:ext cx="1866226" cy="455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ED5735A-61FF-4C20-A45E-4D741F2C95B4}"/>
              </a:ext>
            </a:extLst>
          </p:cNvPr>
          <p:cNvSpPr/>
          <p:nvPr/>
        </p:nvSpPr>
        <p:spPr>
          <a:xfrm>
            <a:off x="3776985" y="2356584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24B674-B689-4A9B-9F49-0FAFC90B88FD}"/>
              </a:ext>
            </a:extLst>
          </p:cNvPr>
          <p:cNvSpPr txBox="1"/>
          <p:nvPr/>
        </p:nvSpPr>
        <p:spPr>
          <a:xfrm flipH="1">
            <a:off x="3879853" y="2438598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发送请求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B5D9490-937A-45CE-8318-FEF38A586BEA}"/>
              </a:ext>
            </a:extLst>
          </p:cNvPr>
          <p:cNvSpPr/>
          <p:nvPr/>
        </p:nvSpPr>
        <p:spPr>
          <a:xfrm>
            <a:off x="6670638" y="3506204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9633A5-3A31-4DD2-BFF3-9063B061A6B8}"/>
              </a:ext>
            </a:extLst>
          </p:cNvPr>
          <p:cNvSpPr txBox="1"/>
          <p:nvPr/>
        </p:nvSpPr>
        <p:spPr>
          <a:xfrm flipH="1">
            <a:off x="6773506" y="3588218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获取课程详情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85B7832-4FF1-4849-928C-5F504108E1DA}"/>
              </a:ext>
            </a:extLst>
          </p:cNvPr>
          <p:cNvSpPr/>
          <p:nvPr/>
        </p:nvSpPr>
        <p:spPr>
          <a:xfrm>
            <a:off x="6670638" y="4351802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32B8D6-2183-4A35-851F-693A3EBCFBB1}"/>
              </a:ext>
            </a:extLst>
          </p:cNvPr>
          <p:cNvSpPr txBox="1"/>
          <p:nvPr/>
        </p:nvSpPr>
        <p:spPr>
          <a:xfrm flipH="1">
            <a:off x="6773506" y="4433816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返回数据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7136932-38A5-4AC8-9823-AA26D32E452B}"/>
              </a:ext>
            </a:extLst>
          </p:cNvPr>
          <p:cNvSpPr/>
          <p:nvPr/>
        </p:nvSpPr>
        <p:spPr>
          <a:xfrm>
            <a:off x="3776985" y="4205544"/>
            <a:ext cx="2054853" cy="728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CD16E4-13A1-4D1F-A801-B5565C8A5C72}"/>
              </a:ext>
            </a:extLst>
          </p:cNvPr>
          <p:cNvSpPr txBox="1"/>
          <p:nvPr/>
        </p:nvSpPr>
        <p:spPr>
          <a:xfrm flipH="1">
            <a:off x="3685880" y="4246550"/>
            <a:ext cx="218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根据开课时间和班次人数推荐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B14AC28-430E-43E7-ACBA-FEFC218C1DB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831838" y="4614530"/>
            <a:ext cx="838800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EA4DAF-8F68-4AD0-82ED-F241CFA2644C}"/>
              </a:ext>
            </a:extLst>
          </p:cNvPr>
          <p:cNvSpPr/>
          <p:nvPr/>
        </p:nvSpPr>
        <p:spPr>
          <a:xfrm>
            <a:off x="3776985" y="5193448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0896489-9BF6-4CF4-A50C-DF10FE477B00}"/>
              </a:ext>
            </a:extLst>
          </p:cNvPr>
          <p:cNvSpPr txBox="1"/>
          <p:nvPr/>
        </p:nvSpPr>
        <p:spPr>
          <a:xfrm flipH="1">
            <a:off x="3863102" y="5275462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展示</a:t>
            </a:r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D2CDDC78-8E71-46A3-A0AD-802826A49EE1}"/>
              </a:ext>
            </a:extLst>
          </p:cNvPr>
          <p:cNvSpPr/>
          <p:nvPr/>
        </p:nvSpPr>
        <p:spPr>
          <a:xfrm rot="18414857">
            <a:off x="4627582" y="6110953"/>
            <a:ext cx="320152" cy="2407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75F8A83-BFB4-4BB6-916C-AA720FC85BEA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V="1">
            <a:off x="1996166" y="3637541"/>
            <a:ext cx="4359860" cy="798221"/>
          </a:xfrm>
          <a:prstGeom prst="bentConnector4">
            <a:avLst>
              <a:gd name="adj1" fmla="val -126"/>
              <a:gd name="adj2" fmla="val 1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1EC238-85C1-4CCD-A862-619EF05834C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4804412" y="1356860"/>
            <a:ext cx="0" cy="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999376B-397A-482F-9AF9-B6CC334C8090}"/>
              </a:ext>
            </a:extLst>
          </p:cNvPr>
          <p:cNvCxnSpPr/>
          <p:nvPr/>
        </p:nvCxnSpPr>
        <p:spPr>
          <a:xfrm>
            <a:off x="4804410" y="2123402"/>
            <a:ext cx="0" cy="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C272F34-44D8-4619-9E58-6D2FFDCAE38B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7698064" y="3317308"/>
            <a:ext cx="1" cy="18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50DC8D1-6FE9-4A00-A374-391D7CB7B26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7698065" y="4039564"/>
            <a:ext cx="0" cy="3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0265504-FDE5-4714-8AA2-FED5BFE1F4A7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4804412" y="4933889"/>
            <a:ext cx="0" cy="2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7E75875-5161-4222-B1CB-079412E82ED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787660" y="5726808"/>
            <a:ext cx="16752" cy="28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7F1DCEAB-5159-4F8C-9DAC-890193FDD14C}"/>
              </a:ext>
            </a:extLst>
          </p:cNvPr>
          <p:cNvSpPr/>
          <p:nvPr/>
        </p:nvSpPr>
        <p:spPr>
          <a:xfrm>
            <a:off x="7541616" y="6104558"/>
            <a:ext cx="247397" cy="247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FF2BB27-400C-48D7-89C2-4BB8447594EE}"/>
              </a:ext>
            </a:extLst>
          </p:cNvPr>
          <p:cNvSpPr/>
          <p:nvPr/>
        </p:nvSpPr>
        <p:spPr>
          <a:xfrm>
            <a:off x="7468093" y="6031035"/>
            <a:ext cx="394442" cy="394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888B537-2151-4FE1-B319-B024F2F2D5D5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4980034" y="6216582"/>
            <a:ext cx="2488059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38C238A-17EE-43B5-9542-93E02645B7C4}"/>
              </a:ext>
            </a:extLst>
          </p:cNvPr>
          <p:cNvSpPr txBox="1"/>
          <p:nvPr/>
        </p:nvSpPr>
        <p:spPr>
          <a:xfrm flipH="1">
            <a:off x="4067143" y="6383055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是否满意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FF0D10D-6C45-48CB-B63F-B8103DCD5054}"/>
              </a:ext>
            </a:extLst>
          </p:cNvPr>
          <p:cNvSpPr txBox="1"/>
          <p:nvPr/>
        </p:nvSpPr>
        <p:spPr>
          <a:xfrm flipH="1">
            <a:off x="6942140" y="5719611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E0F2C54-F83B-4530-993E-36D9286E186B}"/>
              </a:ext>
            </a:extLst>
          </p:cNvPr>
          <p:cNvSpPr txBox="1"/>
          <p:nvPr/>
        </p:nvSpPr>
        <p:spPr>
          <a:xfrm flipH="1">
            <a:off x="2924812" y="3341413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不满意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5E3D819-FBCE-47EC-8297-3AFE49A48248}"/>
              </a:ext>
            </a:extLst>
          </p:cNvPr>
          <p:cNvSpPr txBox="1"/>
          <p:nvPr/>
        </p:nvSpPr>
        <p:spPr>
          <a:xfrm flipH="1">
            <a:off x="4548632" y="5881607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满意</a:t>
            </a:r>
          </a:p>
        </p:txBody>
      </p:sp>
    </p:spTree>
    <p:extLst>
      <p:ext uri="{BB962C8B-B14F-4D97-AF65-F5344CB8AC3E}">
        <p14:creationId xmlns:p14="http://schemas.microsoft.com/office/powerpoint/2010/main" val="36561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31E6F-E47E-4846-8D43-D4B300B441D8}"/>
              </a:ext>
            </a:extLst>
          </p:cNvPr>
          <p:cNvSpPr/>
          <p:nvPr/>
        </p:nvSpPr>
        <p:spPr>
          <a:xfrm>
            <a:off x="2936240" y="112879"/>
            <a:ext cx="6228080" cy="6573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44C8A2-5985-4F1A-80EA-006DFFF0F05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50280" y="112879"/>
            <a:ext cx="0" cy="657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822805B-C5A2-4AC3-AEA5-014733C83407}"/>
              </a:ext>
            </a:extLst>
          </p:cNvPr>
          <p:cNvCxnSpPr/>
          <p:nvPr/>
        </p:nvCxnSpPr>
        <p:spPr>
          <a:xfrm>
            <a:off x="2936240" y="568960"/>
            <a:ext cx="6228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07D71AA-8D4B-4A0D-B552-45290937067A}"/>
              </a:ext>
            </a:extLst>
          </p:cNvPr>
          <p:cNvSpPr txBox="1"/>
          <p:nvPr/>
        </p:nvSpPr>
        <p:spPr>
          <a:xfrm flipH="1">
            <a:off x="3776986" y="203200"/>
            <a:ext cx="14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活动板块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13783E-B56C-4CF2-A0DE-86AE04729899}"/>
              </a:ext>
            </a:extLst>
          </p:cNvPr>
          <p:cNvSpPr txBox="1"/>
          <p:nvPr/>
        </p:nvSpPr>
        <p:spPr>
          <a:xfrm flipH="1">
            <a:off x="6395287" y="203200"/>
            <a:ext cx="254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服务器和数据库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4E3B4C-FF41-44E9-89DE-45D46C0B957B}"/>
              </a:ext>
            </a:extLst>
          </p:cNvPr>
          <p:cNvSpPr/>
          <p:nvPr/>
        </p:nvSpPr>
        <p:spPr>
          <a:xfrm>
            <a:off x="3162776" y="934721"/>
            <a:ext cx="247397" cy="247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9382DE-98BC-4144-AAF8-497EE5628A14}"/>
              </a:ext>
            </a:extLst>
          </p:cNvPr>
          <p:cNvCxnSpPr>
            <a:stCxn id="12" idx="6"/>
          </p:cNvCxnSpPr>
          <p:nvPr/>
        </p:nvCxnSpPr>
        <p:spPr>
          <a:xfrm flipV="1">
            <a:off x="3410173" y="1056640"/>
            <a:ext cx="366813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E66762-B8D8-4F99-B8E0-5948F6FCA154}"/>
              </a:ext>
            </a:extLst>
          </p:cNvPr>
          <p:cNvSpPr/>
          <p:nvPr/>
        </p:nvSpPr>
        <p:spPr>
          <a:xfrm>
            <a:off x="3776985" y="823500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D88F36-0FF5-4495-9E27-7FE935C38ED4}"/>
              </a:ext>
            </a:extLst>
          </p:cNvPr>
          <p:cNvSpPr txBox="1"/>
          <p:nvPr/>
        </p:nvSpPr>
        <p:spPr>
          <a:xfrm flipH="1">
            <a:off x="3945839" y="904350"/>
            <a:ext cx="16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浏览活动</a:t>
            </a:r>
            <a:r>
              <a:rPr lang="en-US" altLang="zh-CN" dirty="0"/>
              <a:t>/</a:t>
            </a:r>
            <a:r>
              <a:rPr lang="zh-CN" altLang="en-US" dirty="0"/>
              <a:t>课程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E5D36A0-D661-4264-8140-95E8D62FF3FE}"/>
              </a:ext>
            </a:extLst>
          </p:cNvPr>
          <p:cNvSpPr/>
          <p:nvPr/>
        </p:nvSpPr>
        <p:spPr>
          <a:xfrm>
            <a:off x="3776985" y="1590042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6C6BDC-13D8-452D-8DCA-FB608F504EF4}"/>
              </a:ext>
            </a:extLst>
          </p:cNvPr>
          <p:cNvSpPr txBox="1"/>
          <p:nvPr/>
        </p:nvSpPr>
        <p:spPr>
          <a:xfrm flipH="1">
            <a:off x="3879853" y="1672056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选择活动</a:t>
            </a:r>
            <a:r>
              <a:rPr lang="en-US" altLang="zh-CN" dirty="0"/>
              <a:t>/</a:t>
            </a:r>
            <a:r>
              <a:rPr lang="zh-CN" altLang="en-US" dirty="0"/>
              <a:t>课程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7D3CF-8981-4F33-B700-7630C05DC712}"/>
              </a:ext>
            </a:extLst>
          </p:cNvPr>
          <p:cNvSpPr/>
          <p:nvPr/>
        </p:nvSpPr>
        <p:spPr>
          <a:xfrm>
            <a:off x="6624267" y="3123126"/>
            <a:ext cx="2147593" cy="194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A723AFD-3E4F-4E1E-913C-133E382EE2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31838" y="2924774"/>
            <a:ext cx="1866226" cy="19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ED5735A-61FF-4C20-A45E-4D741F2C95B4}"/>
              </a:ext>
            </a:extLst>
          </p:cNvPr>
          <p:cNvSpPr/>
          <p:nvPr/>
        </p:nvSpPr>
        <p:spPr>
          <a:xfrm>
            <a:off x="3776985" y="2356584"/>
            <a:ext cx="2054853" cy="1082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24B674-B689-4A9B-9F49-0FAFC90B88FD}"/>
              </a:ext>
            </a:extLst>
          </p:cNvPr>
          <p:cNvSpPr txBox="1"/>
          <p:nvPr/>
        </p:nvSpPr>
        <p:spPr>
          <a:xfrm flipH="1">
            <a:off x="3683038" y="2694951"/>
            <a:ext cx="22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报名参加活动</a:t>
            </a:r>
            <a:r>
              <a:rPr lang="en-US" altLang="zh-CN" dirty="0"/>
              <a:t>/</a:t>
            </a:r>
            <a:r>
              <a:rPr lang="zh-CN" altLang="en-US" dirty="0"/>
              <a:t>课程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B5D9490-937A-45CE-8318-FEF38A586BEA}"/>
              </a:ext>
            </a:extLst>
          </p:cNvPr>
          <p:cNvSpPr/>
          <p:nvPr/>
        </p:nvSpPr>
        <p:spPr>
          <a:xfrm>
            <a:off x="6670638" y="3506204"/>
            <a:ext cx="2054853" cy="1067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9633A5-3A31-4DD2-BFF3-9063B061A6B8}"/>
              </a:ext>
            </a:extLst>
          </p:cNvPr>
          <p:cNvSpPr txBox="1"/>
          <p:nvPr/>
        </p:nvSpPr>
        <p:spPr>
          <a:xfrm flipH="1">
            <a:off x="6773505" y="3620479"/>
            <a:ext cx="184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登记用户的信息</a:t>
            </a:r>
            <a:endParaRPr lang="en-US" altLang="zh-CN" dirty="0"/>
          </a:p>
          <a:p>
            <a:pPr algn="ctr"/>
            <a:r>
              <a:rPr lang="zh-CN" altLang="en-US" dirty="0"/>
              <a:t>并检查活动</a:t>
            </a:r>
            <a:r>
              <a:rPr lang="en-US" altLang="zh-CN" dirty="0"/>
              <a:t>/</a:t>
            </a:r>
            <a:r>
              <a:rPr lang="zh-CN" altLang="en-US" dirty="0"/>
              <a:t>课程是否满员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85B7832-4FF1-4849-928C-5F504108E1DA}"/>
              </a:ext>
            </a:extLst>
          </p:cNvPr>
          <p:cNvSpPr/>
          <p:nvPr/>
        </p:nvSpPr>
        <p:spPr>
          <a:xfrm>
            <a:off x="6670638" y="4909966"/>
            <a:ext cx="2054853" cy="53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32B8D6-2183-4A35-851F-693A3EBCFBB1}"/>
              </a:ext>
            </a:extLst>
          </p:cNvPr>
          <p:cNvSpPr txBox="1"/>
          <p:nvPr/>
        </p:nvSpPr>
        <p:spPr>
          <a:xfrm flipH="1">
            <a:off x="6764689" y="4962894"/>
            <a:ext cx="18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更新数据库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7136932-38A5-4AC8-9823-AA26D32E452B}"/>
              </a:ext>
            </a:extLst>
          </p:cNvPr>
          <p:cNvSpPr/>
          <p:nvPr/>
        </p:nvSpPr>
        <p:spPr>
          <a:xfrm>
            <a:off x="3732751" y="4959650"/>
            <a:ext cx="2054853" cy="45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CD16E4-13A1-4D1F-A801-B5565C8A5C72}"/>
              </a:ext>
            </a:extLst>
          </p:cNvPr>
          <p:cNvSpPr txBox="1"/>
          <p:nvPr/>
        </p:nvSpPr>
        <p:spPr>
          <a:xfrm flipH="1">
            <a:off x="3732751" y="4987823"/>
            <a:ext cx="20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显示是否成功报名</a:t>
            </a:r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D2CDDC78-8E71-46A3-A0AD-802826A49EE1}"/>
              </a:ext>
            </a:extLst>
          </p:cNvPr>
          <p:cNvSpPr/>
          <p:nvPr/>
        </p:nvSpPr>
        <p:spPr>
          <a:xfrm rot="18414857">
            <a:off x="4627582" y="6110953"/>
            <a:ext cx="320152" cy="2407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75F8A83-BFB4-4BB6-916C-AA720FC85BEA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V="1">
            <a:off x="1996166" y="3637541"/>
            <a:ext cx="4359860" cy="798221"/>
          </a:xfrm>
          <a:prstGeom prst="bentConnector4">
            <a:avLst>
              <a:gd name="adj1" fmla="val -126"/>
              <a:gd name="adj2" fmla="val 1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1EC238-85C1-4CCD-A862-619EF05834C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4804412" y="1356860"/>
            <a:ext cx="0" cy="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999376B-397A-482F-9AF9-B6CC334C8090}"/>
              </a:ext>
            </a:extLst>
          </p:cNvPr>
          <p:cNvCxnSpPr/>
          <p:nvPr/>
        </p:nvCxnSpPr>
        <p:spPr>
          <a:xfrm>
            <a:off x="4804410" y="2123402"/>
            <a:ext cx="0" cy="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C272F34-44D8-4619-9E58-6D2FFDCAE38B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7698064" y="3317308"/>
            <a:ext cx="1" cy="18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50DC8D1-6FE9-4A00-A374-391D7CB7B26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7698065" y="4573432"/>
            <a:ext cx="0" cy="33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7E75875-5161-4222-B1CB-079412E82ED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760178" y="5418275"/>
            <a:ext cx="27482" cy="5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7F1DCEAB-5159-4F8C-9DAC-890193FDD14C}"/>
              </a:ext>
            </a:extLst>
          </p:cNvPr>
          <p:cNvSpPr/>
          <p:nvPr/>
        </p:nvSpPr>
        <p:spPr>
          <a:xfrm>
            <a:off x="7541616" y="6104558"/>
            <a:ext cx="247397" cy="247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FF2BB27-400C-48D7-89C2-4BB8447594EE}"/>
              </a:ext>
            </a:extLst>
          </p:cNvPr>
          <p:cNvSpPr/>
          <p:nvPr/>
        </p:nvSpPr>
        <p:spPr>
          <a:xfrm>
            <a:off x="7468093" y="6031035"/>
            <a:ext cx="394442" cy="394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888B537-2151-4FE1-B319-B024F2F2D5D5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4980034" y="6216582"/>
            <a:ext cx="2488059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38C238A-17EE-43B5-9542-93E02645B7C4}"/>
              </a:ext>
            </a:extLst>
          </p:cNvPr>
          <p:cNvSpPr txBox="1"/>
          <p:nvPr/>
        </p:nvSpPr>
        <p:spPr>
          <a:xfrm flipH="1">
            <a:off x="4067143" y="6383055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是否满意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FF0D10D-6C45-48CB-B63F-B8103DCD5054}"/>
              </a:ext>
            </a:extLst>
          </p:cNvPr>
          <p:cNvSpPr txBox="1"/>
          <p:nvPr/>
        </p:nvSpPr>
        <p:spPr>
          <a:xfrm flipH="1">
            <a:off x="6942140" y="5719611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E0F2C54-F83B-4530-993E-36D9286E186B}"/>
              </a:ext>
            </a:extLst>
          </p:cNvPr>
          <p:cNvSpPr txBox="1"/>
          <p:nvPr/>
        </p:nvSpPr>
        <p:spPr>
          <a:xfrm flipH="1">
            <a:off x="2970022" y="3690648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不满意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5E3D819-FBCE-47EC-8297-3AFE49A48248}"/>
              </a:ext>
            </a:extLst>
          </p:cNvPr>
          <p:cNvSpPr txBox="1"/>
          <p:nvPr/>
        </p:nvSpPr>
        <p:spPr>
          <a:xfrm flipH="1">
            <a:off x="4548632" y="5881607"/>
            <a:ext cx="14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满意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EA5462-5CC3-4BE8-A2D6-FA343DC41DF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760178" y="3429275"/>
            <a:ext cx="7406" cy="153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BFA0D2-C6B4-4305-9942-74056169AC6D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flipH="1">
            <a:off x="5787604" y="5176646"/>
            <a:ext cx="883034" cy="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4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152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Yutian</dc:creator>
  <cp:lastModifiedBy>Chen Yutian</cp:lastModifiedBy>
  <cp:revision>18</cp:revision>
  <dcterms:created xsi:type="dcterms:W3CDTF">2020-07-07T05:41:37Z</dcterms:created>
  <dcterms:modified xsi:type="dcterms:W3CDTF">2020-07-07T06:18:06Z</dcterms:modified>
</cp:coreProperties>
</file>