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1211-E927-4B1F-B527-63AD77CC9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0F186-7463-468F-B2C1-9E46FEE34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包峻玮</a:t>
            </a:r>
            <a:endParaRPr lang="en-US" altLang="zh-CN" dirty="0"/>
          </a:p>
          <a:p>
            <a:r>
              <a:rPr lang="en-US" altLang="zh-CN" dirty="0"/>
              <a:t>201866470024</a:t>
            </a:r>
          </a:p>
          <a:p>
            <a:r>
              <a:rPr lang="zh-CN" altLang="en-US" dirty="0"/>
              <a:t>软件</a:t>
            </a:r>
            <a:r>
              <a:rPr lang="en-US" altLang="zh-CN" dirty="0"/>
              <a:t>1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408041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0C50-A91B-4992-A8CE-0C5787BC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DF8589-484A-4DF3-80F2-FEA505D27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26" y="2214592"/>
            <a:ext cx="3671704" cy="37782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CCF1A3-F19E-435B-A679-864C499C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01" y="2214592"/>
            <a:ext cx="367170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B9135-7A7B-407C-BC12-2129AC6A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运行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D8CC31-A999-4C57-B7E6-FED8EA94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71" y="2455878"/>
            <a:ext cx="4466915" cy="249712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3F455-037B-4D66-8D1E-6838FEC1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86" y="2223458"/>
            <a:ext cx="4749180" cy="36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35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14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丝状</vt:lpstr>
      <vt:lpstr>简单文件同步器</vt:lpstr>
      <vt:lpstr>1.代码</vt:lpstr>
      <vt:lpstr>2.运行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简单文件同步器</dc:title>
  <dc:creator>峻玮 包</dc:creator>
  <cp:lastModifiedBy>峻玮 包</cp:lastModifiedBy>
  <cp:revision>1</cp:revision>
  <dcterms:created xsi:type="dcterms:W3CDTF">2021-06-07T13:08:15Z</dcterms:created>
  <dcterms:modified xsi:type="dcterms:W3CDTF">2021-06-07T13:13:54Z</dcterms:modified>
</cp:coreProperties>
</file>