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1" r:id="rId5"/>
    <p:sldId id="257" r:id="rId6"/>
    <p:sldId id="258" r:id="rId7"/>
    <p:sldId id="262" r:id="rId8"/>
    <p:sldId id="260" r:id="rId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Doe" initials="SD" lastIdx="1" clrIdx="0">
    <p:extLst>
      <p:ext uri="{19B8F6BF-5375-455C-9EA6-DF929625EA0E}">
        <p15:presenceInfo xmlns:p15="http://schemas.microsoft.com/office/powerpoint/2012/main" userId="Sebastian Do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322" y="10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8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7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5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2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BF99-7B9F-4D84-89BE-6772699C9F1F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9575-5B6E-44D6-82D3-80455BB02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037D7-A31A-40F2-94E6-B95142AB5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2" y="859233"/>
            <a:ext cx="5139533" cy="51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C8CB-1231-46AF-A5B8-B1CAC83C22BD}"/>
              </a:ext>
            </a:extLst>
          </p:cNvPr>
          <p:cNvSpPr/>
          <p:nvPr/>
        </p:nvSpPr>
        <p:spPr>
          <a:xfrm>
            <a:off x="368765" y="368765"/>
            <a:ext cx="6120469" cy="6120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A70B4-22E6-43FE-879B-587D596A11C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91"/>
            <a:ext cx="6858000" cy="65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Image result for black email icon">
            <a:extLst>
              <a:ext uri="{FF2B5EF4-FFF2-40B4-BE49-F238E27FC236}">
                <a16:creationId xmlns:a16="http://schemas.microsoft.com/office/drawing/2014/main" id="{034D253B-F320-4B5A-AD5C-349322D2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28" y="1235628"/>
            <a:ext cx="4386743" cy="438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C8CB-1231-46AF-A5B8-B1CAC83C22BD}"/>
              </a:ext>
            </a:extLst>
          </p:cNvPr>
          <p:cNvSpPr/>
          <p:nvPr/>
        </p:nvSpPr>
        <p:spPr>
          <a:xfrm>
            <a:off x="368765" y="368765"/>
            <a:ext cx="6120469" cy="6120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014C2-45F5-4550-85D9-738280A9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78"/>
          <a:stretch/>
        </p:blipFill>
        <p:spPr>
          <a:xfrm>
            <a:off x="1039160" y="1766304"/>
            <a:ext cx="4779679" cy="33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C8CB-1231-46AF-A5B8-B1CAC83C22BD}"/>
              </a:ext>
            </a:extLst>
          </p:cNvPr>
          <p:cNvSpPr/>
          <p:nvPr/>
        </p:nvSpPr>
        <p:spPr>
          <a:xfrm>
            <a:off x="368765" y="368765"/>
            <a:ext cx="6120469" cy="6120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037D7-A31A-40F2-94E6-B95142AB5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0" y="1269240"/>
            <a:ext cx="4319519" cy="43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C8CB-1231-46AF-A5B8-B1CAC83C22BD}"/>
              </a:ext>
            </a:extLst>
          </p:cNvPr>
          <p:cNvSpPr/>
          <p:nvPr/>
        </p:nvSpPr>
        <p:spPr>
          <a:xfrm>
            <a:off x="368765" y="368765"/>
            <a:ext cx="6120469" cy="6120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E59F96-D052-422E-8587-33FD12D991B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61" y="1101758"/>
            <a:ext cx="3695815" cy="46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C8CB-1231-46AF-A5B8-B1CAC83C22BD}"/>
              </a:ext>
            </a:extLst>
          </p:cNvPr>
          <p:cNvSpPr/>
          <p:nvPr/>
        </p:nvSpPr>
        <p:spPr>
          <a:xfrm>
            <a:off x="368765" y="368765"/>
            <a:ext cx="6120469" cy="6120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result for twitter logo">
            <a:extLst>
              <a:ext uri="{FF2B5EF4-FFF2-40B4-BE49-F238E27FC236}">
                <a16:creationId xmlns:a16="http://schemas.microsoft.com/office/drawing/2014/main" id="{CC08317A-C74E-49B5-996A-1B6EF3BEE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377950"/>
            <a:ext cx="41021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76D768-ACD7-456B-A9A3-13D6E8D908C1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5AC8CB-1231-46AF-A5B8-B1CAC83C22BD}"/>
              </a:ext>
            </a:extLst>
          </p:cNvPr>
          <p:cNvSpPr/>
          <p:nvPr/>
        </p:nvSpPr>
        <p:spPr>
          <a:xfrm>
            <a:off x="368765" y="368765"/>
            <a:ext cx="6120469" cy="6120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ebay logo">
            <a:extLst>
              <a:ext uri="{FF2B5EF4-FFF2-40B4-BE49-F238E27FC236}">
                <a16:creationId xmlns:a16="http://schemas.microsoft.com/office/drawing/2014/main" id="{67572BC6-EFA0-4662-94D6-08F036F7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7" y="2452981"/>
            <a:ext cx="4877266" cy="19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9</cp:revision>
  <dcterms:created xsi:type="dcterms:W3CDTF">2019-03-23T07:19:44Z</dcterms:created>
  <dcterms:modified xsi:type="dcterms:W3CDTF">2019-04-22T13:11:04Z</dcterms:modified>
</cp:coreProperties>
</file>