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23" d="100"/>
          <a:sy n="23" d="100"/>
        </p:scale>
        <p:origin x="24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1943-7B15-4885-A2B6-D93ED669C14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66A9-A0B2-4C08-8BFB-8ED90D8A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1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2017-12-12T23:41:42Z</dcterms:created>
  <dcterms:modified xsi:type="dcterms:W3CDTF">2017-12-12T23:57:47Z</dcterms:modified>
</cp:coreProperties>
</file>