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76" r:id="rId7"/>
    <p:sldId id="260" r:id="rId8"/>
    <p:sldId id="261" r:id="rId9"/>
    <p:sldId id="277" r:id="rId10"/>
    <p:sldId id="262" r:id="rId11"/>
    <p:sldId id="273" r:id="rId12"/>
    <p:sldId id="265" r:id="rId13"/>
    <p:sldId id="266" r:id="rId14"/>
    <p:sldId id="267" r:id="rId15"/>
    <p:sldId id="275"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kat Datta" userId="41c79a451e479f5a" providerId="LiveId" clId="{1812FBDD-AC28-4F81-ADD1-7EEA4E3C823D}"/>
    <pc:docChg chg="custSel addSld modSld">
      <pc:chgData name="Saikat Datta" userId="41c79a451e479f5a" providerId="LiveId" clId="{1812FBDD-AC28-4F81-ADD1-7EEA4E3C823D}" dt="2022-04-30T17:44:06.428" v="406"/>
      <pc:docMkLst>
        <pc:docMk/>
      </pc:docMkLst>
      <pc:sldChg chg="modSp mod setBg">
        <pc:chgData name="Saikat Datta" userId="41c79a451e479f5a" providerId="LiveId" clId="{1812FBDD-AC28-4F81-ADD1-7EEA4E3C823D}" dt="2022-04-30T17:43:09.293" v="400" actId="255"/>
        <pc:sldMkLst>
          <pc:docMk/>
          <pc:sldMk cId="1226402325" sldId="260"/>
        </pc:sldMkLst>
        <pc:spChg chg="mod">
          <ac:chgData name="Saikat Datta" userId="41c79a451e479f5a" providerId="LiveId" clId="{1812FBDD-AC28-4F81-ADD1-7EEA4E3C823D}" dt="2022-04-30T17:43:09.293" v="400" actId="255"/>
          <ac:spMkLst>
            <pc:docMk/>
            <pc:sldMk cId="1226402325" sldId="260"/>
            <ac:spMk id="2" creationId="{F762AD70-BD08-435E-8642-891AD51E316D}"/>
          </ac:spMkLst>
        </pc:spChg>
      </pc:sldChg>
      <pc:sldChg chg="modSp mod setBg">
        <pc:chgData name="Saikat Datta" userId="41c79a451e479f5a" providerId="LiveId" clId="{1812FBDD-AC28-4F81-ADD1-7EEA4E3C823D}" dt="2022-04-30T17:42:56.730" v="399" actId="255"/>
        <pc:sldMkLst>
          <pc:docMk/>
          <pc:sldMk cId="1876823631" sldId="261"/>
        </pc:sldMkLst>
        <pc:spChg chg="mod">
          <ac:chgData name="Saikat Datta" userId="41c79a451e479f5a" providerId="LiveId" clId="{1812FBDD-AC28-4F81-ADD1-7EEA4E3C823D}" dt="2022-04-30T17:42:56.730" v="399" actId="255"/>
          <ac:spMkLst>
            <pc:docMk/>
            <pc:sldMk cId="1876823631" sldId="261"/>
            <ac:spMk id="2" creationId="{F6B372B1-52AD-4BEC-B804-BD5AF84E7C31}"/>
          </ac:spMkLst>
        </pc:spChg>
      </pc:sldChg>
      <pc:sldChg chg="addSp delSp modSp new mod setBg">
        <pc:chgData name="Saikat Datta" userId="41c79a451e479f5a" providerId="LiveId" clId="{1812FBDD-AC28-4F81-ADD1-7EEA4E3C823D}" dt="2022-04-30T17:42:47.789" v="398" actId="255"/>
        <pc:sldMkLst>
          <pc:docMk/>
          <pc:sldMk cId="4274835712" sldId="262"/>
        </pc:sldMkLst>
        <pc:spChg chg="mod">
          <ac:chgData name="Saikat Datta" userId="41c79a451e479f5a" providerId="LiveId" clId="{1812FBDD-AC28-4F81-ADD1-7EEA4E3C823D}" dt="2022-04-30T17:42:47.789" v="398" actId="255"/>
          <ac:spMkLst>
            <pc:docMk/>
            <pc:sldMk cId="4274835712" sldId="262"/>
            <ac:spMk id="2" creationId="{09C48802-2E99-4D2F-8968-4B782D607E20}"/>
          </ac:spMkLst>
        </pc:spChg>
        <pc:spChg chg="del">
          <ac:chgData name="Saikat Datta" userId="41c79a451e479f5a" providerId="LiveId" clId="{1812FBDD-AC28-4F81-ADD1-7EEA4E3C823D}" dt="2022-04-30T17:21:57.435" v="28" actId="931"/>
          <ac:spMkLst>
            <pc:docMk/>
            <pc:sldMk cId="4274835712" sldId="262"/>
            <ac:spMk id="3" creationId="{1B0DA78B-F324-4AC6-A1CE-ED1EA306BA51}"/>
          </ac:spMkLst>
        </pc:spChg>
        <pc:picChg chg="add mod">
          <ac:chgData name="Saikat Datta" userId="41c79a451e479f5a" providerId="LiveId" clId="{1812FBDD-AC28-4F81-ADD1-7EEA4E3C823D}" dt="2022-04-30T17:23:02.101" v="33" actId="14100"/>
          <ac:picMkLst>
            <pc:docMk/>
            <pc:sldMk cId="4274835712" sldId="262"/>
            <ac:picMk id="5" creationId="{92F094B7-6555-4F6E-8C1F-96292DAC63D4}"/>
          </ac:picMkLst>
        </pc:picChg>
      </pc:sldChg>
      <pc:sldChg chg="addSp delSp modSp new mod setBg">
        <pc:chgData name="Saikat Datta" userId="41c79a451e479f5a" providerId="LiveId" clId="{1812FBDD-AC28-4F81-ADD1-7EEA4E3C823D}" dt="2022-04-30T17:41:20.793" v="365"/>
        <pc:sldMkLst>
          <pc:docMk/>
          <pc:sldMk cId="1701252995" sldId="263"/>
        </pc:sldMkLst>
        <pc:spChg chg="mod">
          <ac:chgData name="Saikat Datta" userId="41c79a451e479f5a" providerId="LiveId" clId="{1812FBDD-AC28-4F81-ADD1-7EEA4E3C823D}" dt="2022-04-30T17:40:54.530" v="363" actId="20577"/>
          <ac:spMkLst>
            <pc:docMk/>
            <pc:sldMk cId="1701252995" sldId="263"/>
            <ac:spMk id="2" creationId="{9948009C-FFDF-4789-AD31-6A8915A1265B}"/>
          </ac:spMkLst>
        </pc:spChg>
        <pc:spChg chg="del">
          <ac:chgData name="Saikat Datta" userId="41c79a451e479f5a" providerId="LiveId" clId="{1812FBDD-AC28-4F81-ADD1-7EEA4E3C823D}" dt="2022-04-30T17:32:02.626" v="35" actId="931"/>
          <ac:spMkLst>
            <pc:docMk/>
            <pc:sldMk cId="1701252995" sldId="263"/>
            <ac:spMk id="3" creationId="{1A0CDE30-8017-4B80-9F79-59E82EB67445}"/>
          </ac:spMkLst>
        </pc:spChg>
        <pc:spChg chg="mod">
          <ac:chgData name="Saikat Datta" userId="41c79a451e479f5a" providerId="LiveId" clId="{1812FBDD-AC28-4F81-ADD1-7EEA4E3C823D}" dt="2022-04-30T17:38:06.342" v="336" actId="113"/>
          <ac:spMkLst>
            <pc:docMk/>
            <pc:sldMk cId="1701252995" sldId="263"/>
            <ac:spMk id="4" creationId="{C9E34E8F-6B3D-4934-A1E0-ED0C3E963B4F}"/>
          </ac:spMkLst>
        </pc:spChg>
        <pc:picChg chg="add mod">
          <ac:chgData name="Saikat Datta" userId="41c79a451e479f5a" providerId="LiveId" clId="{1812FBDD-AC28-4F81-ADD1-7EEA4E3C823D}" dt="2022-04-30T17:32:02.626" v="35" actId="931"/>
          <ac:picMkLst>
            <pc:docMk/>
            <pc:sldMk cId="1701252995" sldId="263"/>
            <ac:picMk id="6" creationId="{13487535-2E5E-4763-A83B-C870AA349DA8}"/>
          </ac:picMkLst>
        </pc:picChg>
        <pc:cxnChg chg="add del mod">
          <ac:chgData name="Saikat Datta" userId="41c79a451e479f5a" providerId="LiveId" clId="{1812FBDD-AC28-4F81-ADD1-7EEA4E3C823D}" dt="2022-04-30T17:33:55.469" v="67" actId="478"/>
          <ac:cxnSpMkLst>
            <pc:docMk/>
            <pc:sldMk cId="1701252995" sldId="263"/>
            <ac:cxnSpMk id="8" creationId="{C9192749-0567-48B0-9DC7-9924703C27E4}"/>
          </ac:cxnSpMkLst>
        </pc:cxnChg>
        <pc:cxnChg chg="add mod">
          <ac:chgData name="Saikat Datta" userId="41c79a451e479f5a" providerId="LiveId" clId="{1812FBDD-AC28-4F81-ADD1-7EEA4E3C823D}" dt="2022-04-30T17:39:24.063" v="350" actId="692"/>
          <ac:cxnSpMkLst>
            <pc:docMk/>
            <pc:sldMk cId="1701252995" sldId="263"/>
            <ac:cxnSpMk id="10" creationId="{202D9616-7A89-487D-8837-9FE5A7892F38}"/>
          </ac:cxnSpMkLst>
        </pc:cxnChg>
      </pc:sldChg>
      <pc:sldChg chg="addSp delSp modSp new mod setBg">
        <pc:chgData name="Saikat Datta" userId="41c79a451e479f5a" providerId="LiveId" clId="{1812FBDD-AC28-4F81-ADD1-7EEA4E3C823D}" dt="2022-04-30T17:44:06.428" v="406"/>
        <pc:sldMkLst>
          <pc:docMk/>
          <pc:sldMk cId="3485079739" sldId="264"/>
        </pc:sldMkLst>
        <pc:spChg chg="mod">
          <ac:chgData name="Saikat Datta" userId="41c79a451e479f5a" providerId="LiveId" clId="{1812FBDD-AC28-4F81-ADD1-7EEA4E3C823D}" dt="2022-04-30T17:42:20.977" v="397" actId="20577"/>
          <ac:spMkLst>
            <pc:docMk/>
            <pc:sldMk cId="3485079739" sldId="264"/>
            <ac:spMk id="2" creationId="{1478D1A4-52AE-4AAD-8440-CCE0E1F6D63A}"/>
          </ac:spMkLst>
        </pc:spChg>
        <pc:spChg chg="del">
          <ac:chgData name="Saikat Datta" userId="41c79a451e479f5a" providerId="LiveId" clId="{1812FBDD-AC28-4F81-ADD1-7EEA4E3C823D}" dt="2022-04-30T17:43:42.778" v="401" actId="931"/>
          <ac:spMkLst>
            <pc:docMk/>
            <pc:sldMk cId="3485079739" sldId="264"/>
            <ac:spMk id="3" creationId="{1EAFA535-2684-4C10-A8C2-5EBEFA7181B6}"/>
          </ac:spMkLst>
        </pc:spChg>
        <pc:picChg chg="add mod">
          <ac:chgData name="Saikat Datta" userId="41c79a451e479f5a" providerId="LiveId" clId="{1812FBDD-AC28-4F81-ADD1-7EEA4E3C823D}" dt="2022-04-30T17:43:54.786" v="405" actId="14100"/>
          <ac:picMkLst>
            <pc:docMk/>
            <pc:sldMk cId="3485079739" sldId="264"/>
            <ac:picMk id="5" creationId="{E90A94EA-0EDE-4A33-9FFA-643B03BB736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6F27CF-8037-43BD-B8A9-033FBCCA3843}" type="doc">
      <dgm:prSet loTypeId="urn:microsoft.com/office/officeart/2008/layout/VerticalCircleList" loCatId="list" qsTypeId="urn:microsoft.com/office/officeart/2005/8/quickstyle/simple1" qsCatId="simple" csTypeId="urn:microsoft.com/office/officeart/2005/8/colors/colorful1" csCatId="colorful" phldr="1"/>
      <dgm:spPr/>
      <dgm:t>
        <a:bodyPr/>
        <a:lstStyle/>
        <a:p>
          <a:endParaRPr lang="en-IN"/>
        </a:p>
      </dgm:t>
    </dgm:pt>
    <dgm:pt modelId="{E25A6D07-3696-4468-BB70-FDB84CB0FDDB}">
      <dgm:prSet phldrT="[Text]"/>
      <dgm:spPr/>
      <dgm:t>
        <a:bodyPr/>
        <a:lstStyle/>
        <a:p>
          <a:r>
            <a:rPr lang="en-IN" dirty="0"/>
            <a:t>Checking for missing observations</a:t>
          </a:r>
        </a:p>
      </dgm:t>
    </dgm:pt>
    <dgm:pt modelId="{AE38DF83-C4C9-4D88-8D05-672356FE195D}" type="parTrans" cxnId="{710976FC-DA04-4A05-9BA4-F9CDF97337E8}">
      <dgm:prSet/>
      <dgm:spPr/>
      <dgm:t>
        <a:bodyPr/>
        <a:lstStyle/>
        <a:p>
          <a:endParaRPr lang="en-IN"/>
        </a:p>
      </dgm:t>
    </dgm:pt>
    <dgm:pt modelId="{2826DEBD-5767-4597-9FA6-A3B16D08FFA4}" type="sibTrans" cxnId="{710976FC-DA04-4A05-9BA4-F9CDF97337E8}">
      <dgm:prSet/>
      <dgm:spPr/>
      <dgm:t>
        <a:bodyPr/>
        <a:lstStyle/>
        <a:p>
          <a:endParaRPr lang="en-IN"/>
        </a:p>
      </dgm:t>
    </dgm:pt>
    <dgm:pt modelId="{ED56E52C-1789-45B2-AE50-A9DE51A0EA84}">
      <dgm:prSet phldrT="[Text]"/>
      <dgm:spPr/>
      <dgm:t>
        <a:bodyPr/>
        <a:lstStyle/>
        <a:p>
          <a:r>
            <a:rPr lang="en-IN" dirty="0"/>
            <a:t>Analysis of the Response</a:t>
          </a:r>
        </a:p>
      </dgm:t>
    </dgm:pt>
    <dgm:pt modelId="{E717262A-DFFB-421B-94CD-EBE53078E9F0}" type="parTrans" cxnId="{9EE11337-45B2-432B-B7DF-F66A1FF27CF9}">
      <dgm:prSet/>
      <dgm:spPr/>
      <dgm:t>
        <a:bodyPr/>
        <a:lstStyle/>
        <a:p>
          <a:endParaRPr lang="en-IN"/>
        </a:p>
      </dgm:t>
    </dgm:pt>
    <dgm:pt modelId="{0BA45FB9-77BF-4C63-A7A8-809E685235EE}" type="sibTrans" cxnId="{9EE11337-45B2-432B-B7DF-F66A1FF27CF9}">
      <dgm:prSet/>
      <dgm:spPr/>
      <dgm:t>
        <a:bodyPr/>
        <a:lstStyle/>
        <a:p>
          <a:endParaRPr lang="en-IN"/>
        </a:p>
      </dgm:t>
    </dgm:pt>
    <dgm:pt modelId="{7030B4AB-59A8-43AB-B403-2D55AF61A36D}">
      <dgm:prSet phldrT="[Text]"/>
      <dgm:spPr/>
      <dgm:t>
        <a:bodyPr/>
        <a:lstStyle/>
        <a:p>
          <a:r>
            <a:rPr lang="en-IN" dirty="0"/>
            <a:t>Analysis of the Predictors</a:t>
          </a:r>
        </a:p>
      </dgm:t>
    </dgm:pt>
    <dgm:pt modelId="{5FB6ECBD-BCAA-427F-A335-CEEB7BB683D1}" type="parTrans" cxnId="{833D7E92-FBD2-4BC7-B219-6F819723709E}">
      <dgm:prSet/>
      <dgm:spPr/>
      <dgm:t>
        <a:bodyPr/>
        <a:lstStyle/>
        <a:p>
          <a:endParaRPr lang="en-IN"/>
        </a:p>
      </dgm:t>
    </dgm:pt>
    <dgm:pt modelId="{D5FFF2E5-52B6-4202-9815-9542000F59C3}" type="sibTrans" cxnId="{833D7E92-FBD2-4BC7-B219-6F819723709E}">
      <dgm:prSet/>
      <dgm:spPr/>
      <dgm:t>
        <a:bodyPr/>
        <a:lstStyle/>
        <a:p>
          <a:endParaRPr lang="en-IN"/>
        </a:p>
      </dgm:t>
    </dgm:pt>
    <dgm:pt modelId="{8CA22304-5573-4FF2-8C7A-D63779E05733}">
      <dgm:prSet phldrT="[Text]"/>
      <dgm:spPr/>
      <dgm:t>
        <a:bodyPr/>
        <a:lstStyle/>
        <a:p>
          <a:r>
            <a:rPr lang="en-IN" dirty="0"/>
            <a:t>Correlation among the Predictors</a:t>
          </a:r>
        </a:p>
      </dgm:t>
    </dgm:pt>
    <dgm:pt modelId="{1A0A1B99-1565-4685-81B2-8FDFF874DA09}" type="parTrans" cxnId="{15649228-230B-494B-850E-78222C9343FC}">
      <dgm:prSet/>
      <dgm:spPr/>
      <dgm:t>
        <a:bodyPr/>
        <a:lstStyle/>
        <a:p>
          <a:endParaRPr lang="en-IN"/>
        </a:p>
      </dgm:t>
    </dgm:pt>
    <dgm:pt modelId="{9D4C9FA1-910C-4D13-AF72-0F1C088FB20C}" type="sibTrans" cxnId="{15649228-230B-494B-850E-78222C9343FC}">
      <dgm:prSet/>
      <dgm:spPr/>
      <dgm:t>
        <a:bodyPr/>
        <a:lstStyle/>
        <a:p>
          <a:endParaRPr lang="en-IN"/>
        </a:p>
      </dgm:t>
    </dgm:pt>
    <dgm:pt modelId="{A1746DF3-AE9A-4F28-A0F6-4B3A2F30C36E}" type="pres">
      <dgm:prSet presAssocID="{076F27CF-8037-43BD-B8A9-033FBCCA3843}" presName="Name0" presStyleCnt="0">
        <dgm:presLayoutVars>
          <dgm:dir/>
        </dgm:presLayoutVars>
      </dgm:prSet>
      <dgm:spPr/>
    </dgm:pt>
    <dgm:pt modelId="{A836F5A4-57F0-4AF7-A5A7-1E199D7C3ACB}" type="pres">
      <dgm:prSet presAssocID="{E25A6D07-3696-4468-BB70-FDB84CB0FDDB}" presName="noChildren" presStyleCnt="0"/>
      <dgm:spPr/>
    </dgm:pt>
    <dgm:pt modelId="{F2C4BBEE-ABEE-4036-B56E-14E2C2AEB617}" type="pres">
      <dgm:prSet presAssocID="{E25A6D07-3696-4468-BB70-FDB84CB0FDDB}" presName="gap" presStyleCnt="0"/>
      <dgm:spPr/>
    </dgm:pt>
    <dgm:pt modelId="{7435FA1A-1CD9-4D4E-A392-32FCD2F57534}" type="pres">
      <dgm:prSet presAssocID="{E25A6D07-3696-4468-BB70-FDB84CB0FDDB}" presName="medCircle2" presStyleLbl="vennNode1" presStyleIdx="0" presStyleCnt="4"/>
      <dgm:spPr/>
    </dgm:pt>
    <dgm:pt modelId="{FEAB9AFA-CC06-4F24-98C6-43F082D53132}" type="pres">
      <dgm:prSet presAssocID="{E25A6D07-3696-4468-BB70-FDB84CB0FDDB}" presName="txLvlOnly1" presStyleLbl="revTx" presStyleIdx="0" presStyleCnt="4"/>
      <dgm:spPr/>
    </dgm:pt>
    <dgm:pt modelId="{8D250434-E59C-4202-BCA1-7B68B5EF0DFD}" type="pres">
      <dgm:prSet presAssocID="{ED56E52C-1789-45B2-AE50-A9DE51A0EA84}" presName="noChildren" presStyleCnt="0"/>
      <dgm:spPr/>
    </dgm:pt>
    <dgm:pt modelId="{816FF4A6-2B0F-4BDC-AE6F-EF5D1B2C9347}" type="pres">
      <dgm:prSet presAssocID="{ED56E52C-1789-45B2-AE50-A9DE51A0EA84}" presName="gap" presStyleCnt="0"/>
      <dgm:spPr/>
    </dgm:pt>
    <dgm:pt modelId="{DF7C7B71-2CBF-4059-8C1C-EB0DA182F674}" type="pres">
      <dgm:prSet presAssocID="{ED56E52C-1789-45B2-AE50-A9DE51A0EA84}" presName="medCircle2" presStyleLbl="vennNode1" presStyleIdx="1" presStyleCnt="4"/>
      <dgm:spPr/>
    </dgm:pt>
    <dgm:pt modelId="{D6670919-FCDD-4736-B68D-B0EB27C57CC3}" type="pres">
      <dgm:prSet presAssocID="{ED56E52C-1789-45B2-AE50-A9DE51A0EA84}" presName="txLvlOnly1" presStyleLbl="revTx" presStyleIdx="1" presStyleCnt="4"/>
      <dgm:spPr/>
    </dgm:pt>
    <dgm:pt modelId="{A460206E-BB97-4C1A-9EFC-2B430A928933}" type="pres">
      <dgm:prSet presAssocID="{7030B4AB-59A8-43AB-B403-2D55AF61A36D}" presName="noChildren" presStyleCnt="0"/>
      <dgm:spPr/>
    </dgm:pt>
    <dgm:pt modelId="{CC674BB1-6FA3-4302-BB9B-A6FCAAFE4E94}" type="pres">
      <dgm:prSet presAssocID="{7030B4AB-59A8-43AB-B403-2D55AF61A36D}" presName="gap" presStyleCnt="0"/>
      <dgm:spPr/>
    </dgm:pt>
    <dgm:pt modelId="{D5CC019B-6349-4EB7-88F9-83CEF9051AA7}" type="pres">
      <dgm:prSet presAssocID="{7030B4AB-59A8-43AB-B403-2D55AF61A36D}" presName="medCircle2" presStyleLbl="vennNode1" presStyleIdx="2" presStyleCnt="4"/>
      <dgm:spPr/>
    </dgm:pt>
    <dgm:pt modelId="{5483BA22-245A-4165-BB03-AF4B1C212F01}" type="pres">
      <dgm:prSet presAssocID="{7030B4AB-59A8-43AB-B403-2D55AF61A36D}" presName="txLvlOnly1" presStyleLbl="revTx" presStyleIdx="2" presStyleCnt="4"/>
      <dgm:spPr/>
    </dgm:pt>
    <dgm:pt modelId="{C6267A88-0099-4E4F-B0EA-D042FEB45C92}" type="pres">
      <dgm:prSet presAssocID="{8CA22304-5573-4FF2-8C7A-D63779E05733}" presName="noChildren" presStyleCnt="0"/>
      <dgm:spPr/>
    </dgm:pt>
    <dgm:pt modelId="{4B9F9BDC-CF15-4FCE-B4E4-F0FD563FED44}" type="pres">
      <dgm:prSet presAssocID="{8CA22304-5573-4FF2-8C7A-D63779E05733}" presName="gap" presStyleCnt="0"/>
      <dgm:spPr/>
    </dgm:pt>
    <dgm:pt modelId="{4022BC61-45D6-4B71-B20A-17CC937D4B14}" type="pres">
      <dgm:prSet presAssocID="{8CA22304-5573-4FF2-8C7A-D63779E05733}" presName="medCircle2" presStyleLbl="vennNode1" presStyleIdx="3" presStyleCnt="4"/>
      <dgm:spPr/>
    </dgm:pt>
    <dgm:pt modelId="{FA067DEF-E86F-4E61-AD3B-EFA36FC3DB1D}" type="pres">
      <dgm:prSet presAssocID="{8CA22304-5573-4FF2-8C7A-D63779E05733}" presName="txLvlOnly1" presStyleLbl="revTx" presStyleIdx="3" presStyleCnt="4"/>
      <dgm:spPr/>
    </dgm:pt>
  </dgm:ptLst>
  <dgm:cxnLst>
    <dgm:cxn modelId="{15649228-230B-494B-850E-78222C9343FC}" srcId="{076F27CF-8037-43BD-B8A9-033FBCCA3843}" destId="{8CA22304-5573-4FF2-8C7A-D63779E05733}" srcOrd="3" destOrd="0" parTransId="{1A0A1B99-1565-4685-81B2-8FDFF874DA09}" sibTransId="{9D4C9FA1-910C-4D13-AF72-0F1C088FB20C}"/>
    <dgm:cxn modelId="{9EE11337-45B2-432B-B7DF-F66A1FF27CF9}" srcId="{076F27CF-8037-43BD-B8A9-033FBCCA3843}" destId="{ED56E52C-1789-45B2-AE50-A9DE51A0EA84}" srcOrd="1" destOrd="0" parTransId="{E717262A-DFFB-421B-94CD-EBE53078E9F0}" sibTransId="{0BA45FB9-77BF-4C63-A7A8-809E685235EE}"/>
    <dgm:cxn modelId="{7A5DFF40-86BF-4B38-AD1F-FA95BAD35803}" type="presOf" srcId="{076F27CF-8037-43BD-B8A9-033FBCCA3843}" destId="{A1746DF3-AE9A-4F28-A0F6-4B3A2F30C36E}" srcOrd="0" destOrd="0" presId="urn:microsoft.com/office/officeart/2008/layout/VerticalCircleList"/>
    <dgm:cxn modelId="{EFA1F256-EE2C-4C40-9782-653F6CD9658E}" type="presOf" srcId="{E25A6D07-3696-4468-BB70-FDB84CB0FDDB}" destId="{FEAB9AFA-CC06-4F24-98C6-43F082D53132}" srcOrd="0" destOrd="0" presId="urn:microsoft.com/office/officeart/2008/layout/VerticalCircleList"/>
    <dgm:cxn modelId="{1B305180-4502-4F9A-B910-5C3B36BEE929}" type="presOf" srcId="{7030B4AB-59A8-43AB-B403-2D55AF61A36D}" destId="{5483BA22-245A-4165-BB03-AF4B1C212F01}" srcOrd="0" destOrd="0" presId="urn:microsoft.com/office/officeart/2008/layout/VerticalCircleList"/>
    <dgm:cxn modelId="{27FC5E92-14D1-4ED0-A224-7D365CC3E07D}" type="presOf" srcId="{8CA22304-5573-4FF2-8C7A-D63779E05733}" destId="{FA067DEF-E86F-4E61-AD3B-EFA36FC3DB1D}" srcOrd="0" destOrd="0" presId="urn:microsoft.com/office/officeart/2008/layout/VerticalCircleList"/>
    <dgm:cxn modelId="{833D7E92-FBD2-4BC7-B219-6F819723709E}" srcId="{076F27CF-8037-43BD-B8A9-033FBCCA3843}" destId="{7030B4AB-59A8-43AB-B403-2D55AF61A36D}" srcOrd="2" destOrd="0" parTransId="{5FB6ECBD-BCAA-427F-A335-CEEB7BB683D1}" sibTransId="{D5FFF2E5-52B6-4202-9815-9542000F59C3}"/>
    <dgm:cxn modelId="{C2069CD1-9C98-43AE-A066-F82B89C5A2FB}" type="presOf" srcId="{ED56E52C-1789-45B2-AE50-A9DE51A0EA84}" destId="{D6670919-FCDD-4736-B68D-B0EB27C57CC3}" srcOrd="0" destOrd="0" presId="urn:microsoft.com/office/officeart/2008/layout/VerticalCircleList"/>
    <dgm:cxn modelId="{710976FC-DA04-4A05-9BA4-F9CDF97337E8}" srcId="{076F27CF-8037-43BD-B8A9-033FBCCA3843}" destId="{E25A6D07-3696-4468-BB70-FDB84CB0FDDB}" srcOrd="0" destOrd="0" parTransId="{AE38DF83-C4C9-4D88-8D05-672356FE195D}" sibTransId="{2826DEBD-5767-4597-9FA6-A3B16D08FFA4}"/>
    <dgm:cxn modelId="{53373490-4FF0-4C68-81D7-49048D918546}" type="presParOf" srcId="{A1746DF3-AE9A-4F28-A0F6-4B3A2F30C36E}" destId="{A836F5A4-57F0-4AF7-A5A7-1E199D7C3ACB}" srcOrd="0" destOrd="0" presId="urn:microsoft.com/office/officeart/2008/layout/VerticalCircleList"/>
    <dgm:cxn modelId="{52CDDEC3-FBEA-413C-BB41-5449624CCC3B}" type="presParOf" srcId="{A836F5A4-57F0-4AF7-A5A7-1E199D7C3ACB}" destId="{F2C4BBEE-ABEE-4036-B56E-14E2C2AEB617}" srcOrd="0" destOrd="0" presId="urn:microsoft.com/office/officeart/2008/layout/VerticalCircleList"/>
    <dgm:cxn modelId="{D309B92C-CA2F-4FC3-816A-41F5271F5239}" type="presParOf" srcId="{A836F5A4-57F0-4AF7-A5A7-1E199D7C3ACB}" destId="{7435FA1A-1CD9-4D4E-A392-32FCD2F57534}" srcOrd="1" destOrd="0" presId="urn:microsoft.com/office/officeart/2008/layout/VerticalCircleList"/>
    <dgm:cxn modelId="{D260755E-DFB2-43BB-8EF9-D1E97A0D6191}" type="presParOf" srcId="{A836F5A4-57F0-4AF7-A5A7-1E199D7C3ACB}" destId="{FEAB9AFA-CC06-4F24-98C6-43F082D53132}" srcOrd="2" destOrd="0" presId="urn:microsoft.com/office/officeart/2008/layout/VerticalCircleList"/>
    <dgm:cxn modelId="{560BEDC5-8F1A-4D8E-A4D6-1FD8C351A049}" type="presParOf" srcId="{A1746DF3-AE9A-4F28-A0F6-4B3A2F30C36E}" destId="{8D250434-E59C-4202-BCA1-7B68B5EF0DFD}" srcOrd="1" destOrd="0" presId="urn:microsoft.com/office/officeart/2008/layout/VerticalCircleList"/>
    <dgm:cxn modelId="{69E844D2-AF91-4A73-BF90-B147D8465CE0}" type="presParOf" srcId="{8D250434-E59C-4202-BCA1-7B68B5EF0DFD}" destId="{816FF4A6-2B0F-4BDC-AE6F-EF5D1B2C9347}" srcOrd="0" destOrd="0" presId="urn:microsoft.com/office/officeart/2008/layout/VerticalCircleList"/>
    <dgm:cxn modelId="{3DCEE460-F40B-4E86-9803-605505F4F2A9}" type="presParOf" srcId="{8D250434-E59C-4202-BCA1-7B68B5EF0DFD}" destId="{DF7C7B71-2CBF-4059-8C1C-EB0DA182F674}" srcOrd="1" destOrd="0" presId="urn:microsoft.com/office/officeart/2008/layout/VerticalCircleList"/>
    <dgm:cxn modelId="{982BB8E5-9F6A-4597-AF84-DEAF9ECDF83A}" type="presParOf" srcId="{8D250434-E59C-4202-BCA1-7B68B5EF0DFD}" destId="{D6670919-FCDD-4736-B68D-B0EB27C57CC3}" srcOrd="2" destOrd="0" presId="urn:microsoft.com/office/officeart/2008/layout/VerticalCircleList"/>
    <dgm:cxn modelId="{CDD9DFDA-C4DF-495B-B30E-D860BC7D8DA6}" type="presParOf" srcId="{A1746DF3-AE9A-4F28-A0F6-4B3A2F30C36E}" destId="{A460206E-BB97-4C1A-9EFC-2B430A928933}" srcOrd="2" destOrd="0" presId="urn:microsoft.com/office/officeart/2008/layout/VerticalCircleList"/>
    <dgm:cxn modelId="{4E8139D2-A745-4926-A242-5EC1B6020F98}" type="presParOf" srcId="{A460206E-BB97-4C1A-9EFC-2B430A928933}" destId="{CC674BB1-6FA3-4302-BB9B-A6FCAAFE4E94}" srcOrd="0" destOrd="0" presId="urn:microsoft.com/office/officeart/2008/layout/VerticalCircleList"/>
    <dgm:cxn modelId="{C65603C4-51AC-4147-8678-975CAC8F6E7F}" type="presParOf" srcId="{A460206E-BB97-4C1A-9EFC-2B430A928933}" destId="{D5CC019B-6349-4EB7-88F9-83CEF9051AA7}" srcOrd="1" destOrd="0" presId="urn:microsoft.com/office/officeart/2008/layout/VerticalCircleList"/>
    <dgm:cxn modelId="{F23A50DD-7070-4924-A2D4-941097DAEC3E}" type="presParOf" srcId="{A460206E-BB97-4C1A-9EFC-2B430A928933}" destId="{5483BA22-245A-4165-BB03-AF4B1C212F01}" srcOrd="2" destOrd="0" presId="urn:microsoft.com/office/officeart/2008/layout/VerticalCircleList"/>
    <dgm:cxn modelId="{A90521B7-8CEF-4823-A54D-26FF6E7EE5A6}" type="presParOf" srcId="{A1746DF3-AE9A-4F28-A0F6-4B3A2F30C36E}" destId="{C6267A88-0099-4E4F-B0EA-D042FEB45C92}" srcOrd="3" destOrd="0" presId="urn:microsoft.com/office/officeart/2008/layout/VerticalCircleList"/>
    <dgm:cxn modelId="{B0148738-97AC-4667-8CE6-AA3F943A4F0F}" type="presParOf" srcId="{C6267A88-0099-4E4F-B0EA-D042FEB45C92}" destId="{4B9F9BDC-CF15-4FCE-B4E4-F0FD563FED44}" srcOrd="0" destOrd="0" presId="urn:microsoft.com/office/officeart/2008/layout/VerticalCircleList"/>
    <dgm:cxn modelId="{2F5EA2AF-4DD8-4CAF-B5D6-C93158DDF66B}" type="presParOf" srcId="{C6267A88-0099-4E4F-B0EA-D042FEB45C92}" destId="{4022BC61-45D6-4B71-B20A-17CC937D4B14}" srcOrd="1" destOrd="0" presId="urn:microsoft.com/office/officeart/2008/layout/VerticalCircleList"/>
    <dgm:cxn modelId="{9E41638D-1C41-4A04-9D10-C8E14B702A58}" type="presParOf" srcId="{C6267A88-0099-4E4F-B0EA-D042FEB45C92}" destId="{FA067DEF-E86F-4E61-AD3B-EFA36FC3DB1D}"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2512BD-5E74-4B6A-BA37-F6CF3DF2115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26F74B9E-F84F-48D3-934D-1BA7358F00A7}">
      <dgm:prSet phldrT="[Text]"/>
      <dgm:spPr/>
      <dgm:t>
        <a:bodyPr/>
        <a:lstStyle/>
        <a:p>
          <a:r>
            <a:rPr lang="en-IN" dirty="0"/>
            <a:t>Step-1</a:t>
          </a:r>
        </a:p>
      </dgm:t>
    </dgm:pt>
    <dgm:pt modelId="{F58CD782-F833-4933-9A00-CC1B5D384FFF}" type="parTrans" cxnId="{8E3B4740-B4E0-494A-B05D-AE59BFB7899D}">
      <dgm:prSet/>
      <dgm:spPr/>
      <dgm:t>
        <a:bodyPr/>
        <a:lstStyle/>
        <a:p>
          <a:endParaRPr lang="en-IN"/>
        </a:p>
      </dgm:t>
    </dgm:pt>
    <dgm:pt modelId="{CE112ACC-2071-407D-ADE4-130E803A7306}" type="sibTrans" cxnId="{8E3B4740-B4E0-494A-B05D-AE59BFB7899D}">
      <dgm:prSet/>
      <dgm:spPr/>
      <dgm:t>
        <a:bodyPr/>
        <a:lstStyle/>
        <a:p>
          <a:endParaRPr lang="en-IN"/>
        </a:p>
      </dgm:t>
    </dgm:pt>
    <dgm:pt modelId="{F28E2259-88AE-4D56-80E9-C6F3AC1DB229}">
      <dgm:prSet phldrT="[Text]"/>
      <dgm:spPr>
        <a:solidFill>
          <a:schemeClr val="bg1">
            <a:alpha val="90000"/>
          </a:schemeClr>
        </a:solidFill>
      </dgm:spPr>
      <dgm:t>
        <a:bodyPr/>
        <a:lstStyle/>
        <a:p>
          <a:r>
            <a:rPr lang="en-IN" dirty="0"/>
            <a:t>Transforming our response into a binary variable (‘good’ quality and ‘bad’ quality)</a:t>
          </a:r>
        </a:p>
      </dgm:t>
    </dgm:pt>
    <dgm:pt modelId="{15125CC5-E729-44F1-84AC-FA1A135C8426}" type="parTrans" cxnId="{E7DB5C7E-BB54-477B-9F97-69ED5344215B}">
      <dgm:prSet/>
      <dgm:spPr/>
      <dgm:t>
        <a:bodyPr/>
        <a:lstStyle/>
        <a:p>
          <a:endParaRPr lang="en-IN"/>
        </a:p>
      </dgm:t>
    </dgm:pt>
    <dgm:pt modelId="{3CF46502-0BB9-4AC9-A824-89FF5A1F5E54}" type="sibTrans" cxnId="{E7DB5C7E-BB54-477B-9F97-69ED5344215B}">
      <dgm:prSet/>
      <dgm:spPr/>
      <dgm:t>
        <a:bodyPr/>
        <a:lstStyle/>
        <a:p>
          <a:endParaRPr lang="en-IN"/>
        </a:p>
      </dgm:t>
    </dgm:pt>
    <dgm:pt modelId="{BA08564B-6E53-406B-9317-0D2D3F53B44F}">
      <dgm:prSet phldrT="[Text]"/>
      <dgm:spPr/>
      <dgm:t>
        <a:bodyPr/>
        <a:lstStyle/>
        <a:p>
          <a:r>
            <a:rPr lang="en-IN" dirty="0"/>
            <a:t>Step-2</a:t>
          </a:r>
        </a:p>
      </dgm:t>
    </dgm:pt>
    <dgm:pt modelId="{5911A03F-5708-45F1-90D7-E24AA84FCD2C}" type="parTrans" cxnId="{793A13A3-F6C7-4BF7-940F-EEC2520218D6}">
      <dgm:prSet/>
      <dgm:spPr/>
      <dgm:t>
        <a:bodyPr/>
        <a:lstStyle/>
        <a:p>
          <a:endParaRPr lang="en-IN"/>
        </a:p>
      </dgm:t>
    </dgm:pt>
    <dgm:pt modelId="{990BB4FE-8D58-4AE3-A0DB-97B092A5DDD6}" type="sibTrans" cxnId="{793A13A3-F6C7-4BF7-940F-EEC2520218D6}">
      <dgm:prSet/>
      <dgm:spPr/>
      <dgm:t>
        <a:bodyPr/>
        <a:lstStyle/>
        <a:p>
          <a:endParaRPr lang="en-IN"/>
        </a:p>
      </dgm:t>
    </dgm:pt>
    <dgm:pt modelId="{C9C2A0B8-3DC6-4F4F-BE03-DB303E378BFE}">
      <dgm:prSet phldrT="[Text]"/>
      <dgm:spPr/>
      <dgm:t>
        <a:bodyPr/>
        <a:lstStyle/>
        <a:p>
          <a:r>
            <a:rPr lang="en-IN" dirty="0"/>
            <a:t>Fitting a Binomial Logistic Regression model to this data</a:t>
          </a:r>
        </a:p>
      </dgm:t>
    </dgm:pt>
    <dgm:pt modelId="{D6198BB3-4561-403D-862E-8CA73E09828B}" type="parTrans" cxnId="{748426EC-025C-4FED-B245-07A6BEBF00B0}">
      <dgm:prSet/>
      <dgm:spPr/>
      <dgm:t>
        <a:bodyPr/>
        <a:lstStyle/>
        <a:p>
          <a:endParaRPr lang="en-IN"/>
        </a:p>
      </dgm:t>
    </dgm:pt>
    <dgm:pt modelId="{956E5BBC-F462-43F9-8B3F-A83AE4CCE47B}" type="sibTrans" cxnId="{748426EC-025C-4FED-B245-07A6BEBF00B0}">
      <dgm:prSet/>
      <dgm:spPr/>
      <dgm:t>
        <a:bodyPr/>
        <a:lstStyle/>
        <a:p>
          <a:endParaRPr lang="en-IN"/>
        </a:p>
      </dgm:t>
    </dgm:pt>
    <dgm:pt modelId="{6785703C-F0F1-4E3A-8654-704618949793}">
      <dgm:prSet phldrT="[Text]"/>
      <dgm:spPr/>
      <dgm:t>
        <a:bodyPr/>
        <a:lstStyle/>
        <a:p>
          <a:r>
            <a:rPr lang="en-IN" dirty="0"/>
            <a:t>Step-3</a:t>
          </a:r>
        </a:p>
      </dgm:t>
    </dgm:pt>
    <dgm:pt modelId="{15328635-BAC6-4AC4-844A-4E793E321FEF}" type="parTrans" cxnId="{17DCF6C7-00C8-42F6-8500-0578E9BA3DEB}">
      <dgm:prSet/>
      <dgm:spPr/>
      <dgm:t>
        <a:bodyPr/>
        <a:lstStyle/>
        <a:p>
          <a:endParaRPr lang="en-IN"/>
        </a:p>
      </dgm:t>
    </dgm:pt>
    <dgm:pt modelId="{B389718B-EC90-406C-BE5C-226C89DBC381}" type="sibTrans" cxnId="{17DCF6C7-00C8-42F6-8500-0578E9BA3DEB}">
      <dgm:prSet/>
      <dgm:spPr/>
      <dgm:t>
        <a:bodyPr/>
        <a:lstStyle/>
        <a:p>
          <a:endParaRPr lang="en-IN"/>
        </a:p>
      </dgm:t>
    </dgm:pt>
    <dgm:pt modelId="{1C94D7BE-FF45-4EA7-B450-3229A89867D1}">
      <dgm:prSet phldrT="[Text]"/>
      <dgm:spPr/>
      <dgm:t>
        <a:bodyPr/>
        <a:lstStyle/>
        <a:p>
          <a:r>
            <a:rPr lang="en-IN" dirty="0"/>
            <a:t>To check the goodness of the fit</a:t>
          </a:r>
        </a:p>
      </dgm:t>
    </dgm:pt>
    <dgm:pt modelId="{793E2904-A022-48D9-83AB-239DC934F475}" type="parTrans" cxnId="{BB56729A-8D7E-4FE8-84CC-FA125F12186F}">
      <dgm:prSet/>
      <dgm:spPr/>
      <dgm:t>
        <a:bodyPr/>
        <a:lstStyle/>
        <a:p>
          <a:endParaRPr lang="en-IN"/>
        </a:p>
      </dgm:t>
    </dgm:pt>
    <dgm:pt modelId="{065165AC-A39C-40F7-A369-D4DB14A3E68D}" type="sibTrans" cxnId="{BB56729A-8D7E-4FE8-84CC-FA125F12186F}">
      <dgm:prSet/>
      <dgm:spPr/>
      <dgm:t>
        <a:bodyPr/>
        <a:lstStyle/>
        <a:p>
          <a:endParaRPr lang="en-IN"/>
        </a:p>
      </dgm:t>
    </dgm:pt>
    <dgm:pt modelId="{FC0AD2AC-ED18-4FDA-99B5-0C43088CBE9E}" type="pres">
      <dgm:prSet presAssocID="{D52512BD-5E74-4B6A-BA37-F6CF3DF21158}" presName="linearFlow" presStyleCnt="0">
        <dgm:presLayoutVars>
          <dgm:dir/>
          <dgm:animLvl val="lvl"/>
          <dgm:resizeHandles val="exact"/>
        </dgm:presLayoutVars>
      </dgm:prSet>
      <dgm:spPr/>
    </dgm:pt>
    <dgm:pt modelId="{43318D44-08E7-4388-B221-6B3C4C5B05C0}" type="pres">
      <dgm:prSet presAssocID="{26F74B9E-F84F-48D3-934D-1BA7358F00A7}" presName="composite" presStyleCnt="0"/>
      <dgm:spPr/>
    </dgm:pt>
    <dgm:pt modelId="{5397B353-39B9-448B-994E-320C5AED6636}" type="pres">
      <dgm:prSet presAssocID="{26F74B9E-F84F-48D3-934D-1BA7358F00A7}" presName="parentText" presStyleLbl="alignNode1" presStyleIdx="0" presStyleCnt="3">
        <dgm:presLayoutVars>
          <dgm:chMax val="1"/>
          <dgm:bulletEnabled val="1"/>
        </dgm:presLayoutVars>
      </dgm:prSet>
      <dgm:spPr/>
    </dgm:pt>
    <dgm:pt modelId="{E9C8778B-C129-4F9D-9A2F-81B71C9337BB}" type="pres">
      <dgm:prSet presAssocID="{26F74B9E-F84F-48D3-934D-1BA7358F00A7}" presName="descendantText" presStyleLbl="alignAcc1" presStyleIdx="0" presStyleCnt="3">
        <dgm:presLayoutVars>
          <dgm:bulletEnabled val="1"/>
        </dgm:presLayoutVars>
      </dgm:prSet>
      <dgm:spPr/>
    </dgm:pt>
    <dgm:pt modelId="{785C4AD0-949E-4B63-B961-F510EA9EDF70}" type="pres">
      <dgm:prSet presAssocID="{CE112ACC-2071-407D-ADE4-130E803A7306}" presName="sp" presStyleCnt="0"/>
      <dgm:spPr/>
    </dgm:pt>
    <dgm:pt modelId="{46C26E79-9B01-4CA5-B5BB-B20A8508E714}" type="pres">
      <dgm:prSet presAssocID="{BA08564B-6E53-406B-9317-0D2D3F53B44F}" presName="composite" presStyleCnt="0"/>
      <dgm:spPr/>
    </dgm:pt>
    <dgm:pt modelId="{DBF1E2FD-C2A9-4F43-9D22-96BA999C319E}" type="pres">
      <dgm:prSet presAssocID="{BA08564B-6E53-406B-9317-0D2D3F53B44F}" presName="parentText" presStyleLbl="alignNode1" presStyleIdx="1" presStyleCnt="3">
        <dgm:presLayoutVars>
          <dgm:chMax val="1"/>
          <dgm:bulletEnabled val="1"/>
        </dgm:presLayoutVars>
      </dgm:prSet>
      <dgm:spPr/>
    </dgm:pt>
    <dgm:pt modelId="{7EDFF837-37B0-458B-B76C-56DBF45877CE}" type="pres">
      <dgm:prSet presAssocID="{BA08564B-6E53-406B-9317-0D2D3F53B44F}" presName="descendantText" presStyleLbl="alignAcc1" presStyleIdx="1" presStyleCnt="3">
        <dgm:presLayoutVars>
          <dgm:bulletEnabled val="1"/>
        </dgm:presLayoutVars>
      </dgm:prSet>
      <dgm:spPr/>
    </dgm:pt>
    <dgm:pt modelId="{5FDC7FBC-A0AE-4F29-A7CD-2C2EBF579296}" type="pres">
      <dgm:prSet presAssocID="{990BB4FE-8D58-4AE3-A0DB-97B092A5DDD6}" presName="sp" presStyleCnt="0"/>
      <dgm:spPr/>
    </dgm:pt>
    <dgm:pt modelId="{4555B315-1883-4BF6-9A38-157EE190C5C5}" type="pres">
      <dgm:prSet presAssocID="{6785703C-F0F1-4E3A-8654-704618949793}" presName="composite" presStyleCnt="0"/>
      <dgm:spPr/>
    </dgm:pt>
    <dgm:pt modelId="{D04A95C8-B9A4-4BE9-A20F-E46CCA9BA66F}" type="pres">
      <dgm:prSet presAssocID="{6785703C-F0F1-4E3A-8654-704618949793}" presName="parentText" presStyleLbl="alignNode1" presStyleIdx="2" presStyleCnt="3">
        <dgm:presLayoutVars>
          <dgm:chMax val="1"/>
          <dgm:bulletEnabled val="1"/>
        </dgm:presLayoutVars>
      </dgm:prSet>
      <dgm:spPr/>
    </dgm:pt>
    <dgm:pt modelId="{67D07F47-B5B3-49C7-AAF6-08BA5986BBE5}" type="pres">
      <dgm:prSet presAssocID="{6785703C-F0F1-4E3A-8654-704618949793}" presName="descendantText" presStyleLbl="alignAcc1" presStyleIdx="2" presStyleCnt="3">
        <dgm:presLayoutVars>
          <dgm:bulletEnabled val="1"/>
        </dgm:presLayoutVars>
      </dgm:prSet>
      <dgm:spPr/>
    </dgm:pt>
  </dgm:ptLst>
  <dgm:cxnLst>
    <dgm:cxn modelId="{24F51E0F-97FB-4BE2-95FF-9C8C9D48E4E2}" type="presOf" srcId="{C9C2A0B8-3DC6-4F4F-BE03-DB303E378BFE}" destId="{7EDFF837-37B0-458B-B76C-56DBF45877CE}" srcOrd="0" destOrd="0" presId="urn:microsoft.com/office/officeart/2005/8/layout/chevron2"/>
    <dgm:cxn modelId="{EAD9EA1C-0FF2-44C8-8A5D-7DEF9AE5517C}" type="presOf" srcId="{26F74B9E-F84F-48D3-934D-1BA7358F00A7}" destId="{5397B353-39B9-448B-994E-320C5AED6636}" srcOrd="0" destOrd="0" presId="urn:microsoft.com/office/officeart/2005/8/layout/chevron2"/>
    <dgm:cxn modelId="{87D8053E-EAD2-4C00-966B-6478DFDEB4FD}" type="presOf" srcId="{1C94D7BE-FF45-4EA7-B450-3229A89867D1}" destId="{67D07F47-B5B3-49C7-AAF6-08BA5986BBE5}" srcOrd="0" destOrd="0" presId="urn:microsoft.com/office/officeart/2005/8/layout/chevron2"/>
    <dgm:cxn modelId="{8E3B4740-B4E0-494A-B05D-AE59BFB7899D}" srcId="{D52512BD-5E74-4B6A-BA37-F6CF3DF21158}" destId="{26F74B9E-F84F-48D3-934D-1BA7358F00A7}" srcOrd="0" destOrd="0" parTransId="{F58CD782-F833-4933-9A00-CC1B5D384FFF}" sibTransId="{CE112ACC-2071-407D-ADE4-130E803A7306}"/>
    <dgm:cxn modelId="{E9485D55-FD85-4428-A521-4E835C5B818F}" type="presOf" srcId="{BA08564B-6E53-406B-9317-0D2D3F53B44F}" destId="{DBF1E2FD-C2A9-4F43-9D22-96BA999C319E}" srcOrd="0" destOrd="0" presId="urn:microsoft.com/office/officeart/2005/8/layout/chevron2"/>
    <dgm:cxn modelId="{E7DB5C7E-BB54-477B-9F97-69ED5344215B}" srcId="{26F74B9E-F84F-48D3-934D-1BA7358F00A7}" destId="{F28E2259-88AE-4D56-80E9-C6F3AC1DB229}" srcOrd="0" destOrd="0" parTransId="{15125CC5-E729-44F1-84AC-FA1A135C8426}" sibTransId="{3CF46502-0BB9-4AC9-A824-89FF5A1F5E54}"/>
    <dgm:cxn modelId="{BB56729A-8D7E-4FE8-84CC-FA125F12186F}" srcId="{6785703C-F0F1-4E3A-8654-704618949793}" destId="{1C94D7BE-FF45-4EA7-B450-3229A89867D1}" srcOrd="0" destOrd="0" parTransId="{793E2904-A022-48D9-83AB-239DC934F475}" sibTransId="{065165AC-A39C-40F7-A369-D4DB14A3E68D}"/>
    <dgm:cxn modelId="{793A13A3-F6C7-4BF7-940F-EEC2520218D6}" srcId="{D52512BD-5E74-4B6A-BA37-F6CF3DF21158}" destId="{BA08564B-6E53-406B-9317-0D2D3F53B44F}" srcOrd="1" destOrd="0" parTransId="{5911A03F-5708-45F1-90D7-E24AA84FCD2C}" sibTransId="{990BB4FE-8D58-4AE3-A0DB-97B092A5DDD6}"/>
    <dgm:cxn modelId="{F94439AA-EC39-4028-85DA-1C6F7015A87C}" type="presOf" srcId="{F28E2259-88AE-4D56-80E9-C6F3AC1DB229}" destId="{E9C8778B-C129-4F9D-9A2F-81B71C9337BB}" srcOrd="0" destOrd="0" presId="urn:microsoft.com/office/officeart/2005/8/layout/chevron2"/>
    <dgm:cxn modelId="{B29167BC-8A3F-4B83-909C-31A417586E5D}" type="presOf" srcId="{6785703C-F0F1-4E3A-8654-704618949793}" destId="{D04A95C8-B9A4-4BE9-A20F-E46CCA9BA66F}" srcOrd="0" destOrd="0" presId="urn:microsoft.com/office/officeart/2005/8/layout/chevron2"/>
    <dgm:cxn modelId="{2F51ECC1-8FC0-41AB-82C9-66A02BDD7086}" type="presOf" srcId="{D52512BD-5E74-4B6A-BA37-F6CF3DF21158}" destId="{FC0AD2AC-ED18-4FDA-99B5-0C43088CBE9E}" srcOrd="0" destOrd="0" presId="urn:microsoft.com/office/officeart/2005/8/layout/chevron2"/>
    <dgm:cxn modelId="{17DCF6C7-00C8-42F6-8500-0578E9BA3DEB}" srcId="{D52512BD-5E74-4B6A-BA37-F6CF3DF21158}" destId="{6785703C-F0F1-4E3A-8654-704618949793}" srcOrd="2" destOrd="0" parTransId="{15328635-BAC6-4AC4-844A-4E793E321FEF}" sibTransId="{B389718B-EC90-406C-BE5C-226C89DBC381}"/>
    <dgm:cxn modelId="{748426EC-025C-4FED-B245-07A6BEBF00B0}" srcId="{BA08564B-6E53-406B-9317-0D2D3F53B44F}" destId="{C9C2A0B8-3DC6-4F4F-BE03-DB303E378BFE}" srcOrd="0" destOrd="0" parTransId="{D6198BB3-4561-403D-862E-8CA73E09828B}" sibTransId="{956E5BBC-F462-43F9-8B3F-A83AE4CCE47B}"/>
    <dgm:cxn modelId="{89CB0AD4-F559-4B2D-8E9E-D020030202F0}" type="presParOf" srcId="{FC0AD2AC-ED18-4FDA-99B5-0C43088CBE9E}" destId="{43318D44-08E7-4388-B221-6B3C4C5B05C0}" srcOrd="0" destOrd="0" presId="urn:microsoft.com/office/officeart/2005/8/layout/chevron2"/>
    <dgm:cxn modelId="{FB1F68C5-165B-4A22-9AB3-F9E4CEC818A9}" type="presParOf" srcId="{43318D44-08E7-4388-B221-6B3C4C5B05C0}" destId="{5397B353-39B9-448B-994E-320C5AED6636}" srcOrd="0" destOrd="0" presId="urn:microsoft.com/office/officeart/2005/8/layout/chevron2"/>
    <dgm:cxn modelId="{A4DFD26C-5025-4E22-A70E-92108806D593}" type="presParOf" srcId="{43318D44-08E7-4388-B221-6B3C4C5B05C0}" destId="{E9C8778B-C129-4F9D-9A2F-81B71C9337BB}" srcOrd="1" destOrd="0" presId="urn:microsoft.com/office/officeart/2005/8/layout/chevron2"/>
    <dgm:cxn modelId="{965ACFEC-40F4-43E6-A1F2-1BA357716207}" type="presParOf" srcId="{FC0AD2AC-ED18-4FDA-99B5-0C43088CBE9E}" destId="{785C4AD0-949E-4B63-B961-F510EA9EDF70}" srcOrd="1" destOrd="0" presId="urn:microsoft.com/office/officeart/2005/8/layout/chevron2"/>
    <dgm:cxn modelId="{DF0F99CE-620D-4AE0-BA63-D4188C156761}" type="presParOf" srcId="{FC0AD2AC-ED18-4FDA-99B5-0C43088CBE9E}" destId="{46C26E79-9B01-4CA5-B5BB-B20A8508E714}" srcOrd="2" destOrd="0" presId="urn:microsoft.com/office/officeart/2005/8/layout/chevron2"/>
    <dgm:cxn modelId="{64F2212B-27ED-4B5D-A565-372C57B2D8D3}" type="presParOf" srcId="{46C26E79-9B01-4CA5-B5BB-B20A8508E714}" destId="{DBF1E2FD-C2A9-4F43-9D22-96BA999C319E}" srcOrd="0" destOrd="0" presId="urn:microsoft.com/office/officeart/2005/8/layout/chevron2"/>
    <dgm:cxn modelId="{45115061-42A9-4488-B387-3272D456088F}" type="presParOf" srcId="{46C26E79-9B01-4CA5-B5BB-B20A8508E714}" destId="{7EDFF837-37B0-458B-B76C-56DBF45877CE}" srcOrd="1" destOrd="0" presId="urn:microsoft.com/office/officeart/2005/8/layout/chevron2"/>
    <dgm:cxn modelId="{FE4DAFC1-86AA-4D38-9CED-E69FD4FE2248}" type="presParOf" srcId="{FC0AD2AC-ED18-4FDA-99B5-0C43088CBE9E}" destId="{5FDC7FBC-A0AE-4F29-A7CD-2C2EBF579296}" srcOrd="3" destOrd="0" presId="urn:microsoft.com/office/officeart/2005/8/layout/chevron2"/>
    <dgm:cxn modelId="{0C51AAF4-7C65-4E2B-AA3A-F00760C862B7}" type="presParOf" srcId="{FC0AD2AC-ED18-4FDA-99B5-0C43088CBE9E}" destId="{4555B315-1883-4BF6-9A38-157EE190C5C5}" srcOrd="4" destOrd="0" presId="urn:microsoft.com/office/officeart/2005/8/layout/chevron2"/>
    <dgm:cxn modelId="{30BCA210-745E-43A8-BF8E-C2FCEF1E9EAE}" type="presParOf" srcId="{4555B315-1883-4BF6-9A38-157EE190C5C5}" destId="{D04A95C8-B9A4-4BE9-A20F-E46CCA9BA66F}" srcOrd="0" destOrd="0" presId="urn:microsoft.com/office/officeart/2005/8/layout/chevron2"/>
    <dgm:cxn modelId="{B015482F-D400-416B-AE18-FB406F24729D}" type="presParOf" srcId="{4555B315-1883-4BF6-9A38-157EE190C5C5}" destId="{67D07F47-B5B3-49C7-AAF6-08BA5986BBE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5FA1A-1CD9-4D4E-A392-32FCD2F57534}">
      <dsp:nvSpPr>
        <dsp:cNvPr id="0" name=""/>
        <dsp:cNvSpPr/>
      </dsp:nvSpPr>
      <dsp:spPr>
        <a:xfrm>
          <a:off x="2230816" y="3129"/>
          <a:ext cx="1086269" cy="1086269"/>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EAB9AFA-CC06-4F24-98C6-43F082D53132}">
      <dsp:nvSpPr>
        <dsp:cNvPr id="0" name=""/>
        <dsp:cNvSpPr/>
      </dsp:nvSpPr>
      <dsp:spPr>
        <a:xfrm>
          <a:off x="2773951" y="3129"/>
          <a:ext cx="5795646" cy="1086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4450" rIns="0" bIns="44450" numCol="1" spcCol="1270" anchor="ctr" anchorCtr="0">
          <a:noAutofit/>
        </a:bodyPr>
        <a:lstStyle/>
        <a:p>
          <a:pPr marL="0" lvl="0" indent="0" algn="l" defTabSz="1555750">
            <a:lnSpc>
              <a:spcPct val="90000"/>
            </a:lnSpc>
            <a:spcBef>
              <a:spcPct val="0"/>
            </a:spcBef>
            <a:spcAft>
              <a:spcPct val="35000"/>
            </a:spcAft>
            <a:buNone/>
          </a:pPr>
          <a:r>
            <a:rPr lang="en-IN" sz="3500" kern="1200" dirty="0"/>
            <a:t>Checking for missing observations</a:t>
          </a:r>
        </a:p>
      </dsp:txBody>
      <dsp:txXfrm>
        <a:off x="2773951" y="3129"/>
        <a:ext cx="5795646" cy="1086269"/>
      </dsp:txXfrm>
    </dsp:sp>
    <dsp:sp modelId="{DF7C7B71-2CBF-4059-8C1C-EB0DA182F674}">
      <dsp:nvSpPr>
        <dsp:cNvPr id="0" name=""/>
        <dsp:cNvSpPr/>
      </dsp:nvSpPr>
      <dsp:spPr>
        <a:xfrm>
          <a:off x="2230816" y="1089399"/>
          <a:ext cx="1086269" cy="1086269"/>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6670919-FCDD-4736-B68D-B0EB27C57CC3}">
      <dsp:nvSpPr>
        <dsp:cNvPr id="0" name=""/>
        <dsp:cNvSpPr/>
      </dsp:nvSpPr>
      <dsp:spPr>
        <a:xfrm>
          <a:off x="2773951" y="1089399"/>
          <a:ext cx="5795646" cy="1086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4450" rIns="0" bIns="44450" numCol="1" spcCol="1270" anchor="ctr" anchorCtr="0">
          <a:noAutofit/>
        </a:bodyPr>
        <a:lstStyle/>
        <a:p>
          <a:pPr marL="0" lvl="0" indent="0" algn="l" defTabSz="1555750">
            <a:lnSpc>
              <a:spcPct val="90000"/>
            </a:lnSpc>
            <a:spcBef>
              <a:spcPct val="0"/>
            </a:spcBef>
            <a:spcAft>
              <a:spcPct val="35000"/>
            </a:spcAft>
            <a:buNone/>
          </a:pPr>
          <a:r>
            <a:rPr lang="en-IN" sz="3500" kern="1200" dirty="0"/>
            <a:t>Analysis of the Response</a:t>
          </a:r>
        </a:p>
      </dsp:txBody>
      <dsp:txXfrm>
        <a:off x="2773951" y="1089399"/>
        <a:ext cx="5795646" cy="1086269"/>
      </dsp:txXfrm>
    </dsp:sp>
    <dsp:sp modelId="{D5CC019B-6349-4EB7-88F9-83CEF9051AA7}">
      <dsp:nvSpPr>
        <dsp:cNvPr id="0" name=""/>
        <dsp:cNvSpPr/>
      </dsp:nvSpPr>
      <dsp:spPr>
        <a:xfrm>
          <a:off x="2230816" y="2175669"/>
          <a:ext cx="1086269" cy="1086269"/>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483BA22-245A-4165-BB03-AF4B1C212F01}">
      <dsp:nvSpPr>
        <dsp:cNvPr id="0" name=""/>
        <dsp:cNvSpPr/>
      </dsp:nvSpPr>
      <dsp:spPr>
        <a:xfrm>
          <a:off x="2773951" y="2175669"/>
          <a:ext cx="5795646" cy="1086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4450" rIns="0" bIns="44450" numCol="1" spcCol="1270" anchor="ctr" anchorCtr="0">
          <a:noAutofit/>
        </a:bodyPr>
        <a:lstStyle/>
        <a:p>
          <a:pPr marL="0" lvl="0" indent="0" algn="l" defTabSz="1555750">
            <a:lnSpc>
              <a:spcPct val="90000"/>
            </a:lnSpc>
            <a:spcBef>
              <a:spcPct val="0"/>
            </a:spcBef>
            <a:spcAft>
              <a:spcPct val="35000"/>
            </a:spcAft>
            <a:buNone/>
          </a:pPr>
          <a:r>
            <a:rPr lang="en-IN" sz="3500" kern="1200" dirty="0"/>
            <a:t>Analysis of the Predictors</a:t>
          </a:r>
        </a:p>
      </dsp:txBody>
      <dsp:txXfrm>
        <a:off x="2773951" y="2175669"/>
        <a:ext cx="5795646" cy="1086269"/>
      </dsp:txXfrm>
    </dsp:sp>
    <dsp:sp modelId="{4022BC61-45D6-4B71-B20A-17CC937D4B14}">
      <dsp:nvSpPr>
        <dsp:cNvPr id="0" name=""/>
        <dsp:cNvSpPr/>
      </dsp:nvSpPr>
      <dsp:spPr>
        <a:xfrm>
          <a:off x="2230816" y="3261938"/>
          <a:ext cx="1086269" cy="1086269"/>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A067DEF-E86F-4E61-AD3B-EFA36FC3DB1D}">
      <dsp:nvSpPr>
        <dsp:cNvPr id="0" name=""/>
        <dsp:cNvSpPr/>
      </dsp:nvSpPr>
      <dsp:spPr>
        <a:xfrm>
          <a:off x="2773951" y="3261938"/>
          <a:ext cx="5795646" cy="1086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4450" rIns="0" bIns="44450" numCol="1" spcCol="1270" anchor="ctr" anchorCtr="0">
          <a:noAutofit/>
        </a:bodyPr>
        <a:lstStyle/>
        <a:p>
          <a:pPr marL="0" lvl="0" indent="0" algn="l" defTabSz="1555750">
            <a:lnSpc>
              <a:spcPct val="90000"/>
            </a:lnSpc>
            <a:spcBef>
              <a:spcPct val="0"/>
            </a:spcBef>
            <a:spcAft>
              <a:spcPct val="35000"/>
            </a:spcAft>
            <a:buNone/>
          </a:pPr>
          <a:r>
            <a:rPr lang="en-IN" sz="3500" kern="1200" dirty="0"/>
            <a:t>Correlation among the Predictors</a:t>
          </a:r>
        </a:p>
      </dsp:txBody>
      <dsp:txXfrm>
        <a:off x="2773951" y="3261938"/>
        <a:ext cx="5795646" cy="10862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97B353-39B9-448B-994E-320C5AED6636}">
      <dsp:nvSpPr>
        <dsp:cNvPr id="0" name=""/>
        <dsp:cNvSpPr/>
      </dsp:nvSpPr>
      <dsp:spPr>
        <a:xfrm rot="5400000">
          <a:off x="-201394" y="203779"/>
          <a:ext cx="1342630" cy="93984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dirty="0"/>
            <a:t>Step-1</a:t>
          </a:r>
        </a:p>
      </dsp:txBody>
      <dsp:txXfrm rot="-5400000">
        <a:off x="1" y="472306"/>
        <a:ext cx="939841" cy="402789"/>
      </dsp:txXfrm>
    </dsp:sp>
    <dsp:sp modelId="{E9C8778B-C129-4F9D-9A2F-81B71C9337BB}">
      <dsp:nvSpPr>
        <dsp:cNvPr id="0" name=""/>
        <dsp:cNvSpPr/>
      </dsp:nvSpPr>
      <dsp:spPr>
        <a:xfrm rot="5400000">
          <a:off x="3522330" y="-2580103"/>
          <a:ext cx="872710" cy="6037687"/>
        </a:xfrm>
        <a:prstGeom prst="round2SameRect">
          <a:avLst/>
        </a:prstGeom>
        <a:solidFill>
          <a:schemeClr val="bg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a:t>Transforming our response into a binary variable (‘good’ quality and ‘bad’ quality)</a:t>
          </a:r>
        </a:p>
      </dsp:txBody>
      <dsp:txXfrm rot="-5400000">
        <a:off x="939842" y="44987"/>
        <a:ext cx="5995085" cy="787506"/>
      </dsp:txXfrm>
    </dsp:sp>
    <dsp:sp modelId="{DBF1E2FD-C2A9-4F43-9D22-96BA999C319E}">
      <dsp:nvSpPr>
        <dsp:cNvPr id="0" name=""/>
        <dsp:cNvSpPr/>
      </dsp:nvSpPr>
      <dsp:spPr>
        <a:xfrm rot="5400000">
          <a:off x="-201394" y="1348669"/>
          <a:ext cx="1342630" cy="93984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dirty="0"/>
            <a:t>Step-2</a:t>
          </a:r>
        </a:p>
      </dsp:txBody>
      <dsp:txXfrm rot="-5400000">
        <a:off x="1" y="1617196"/>
        <a:ext cx="939841" cy="402789"/>
      </dsp:txXfrm>
    </dsp:sp>
    <dsp:sp modelId="{7EDFF837-37B0-458B-B76C-56DBF45877CE}">
      <dsp:nvSpPr>
        <dsp:cNvPr id="0" name=""/>
        <dsp:cNvSpPr/>
      </dsp:nvSpPr>
      <dsp:spPr>
        <a:xfrm rot="5400000">
          <a:off x="3522330" y="-1435214"/>
          <a:ext cx="872710" cy="603768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a:t>Fitting a Binomial Logistic Regression model to this data</a:t>
          </a:r>
        </a:p>
      </dsp:txBody>
      <dsp:txXfrm rot="-5400000">
        <a:off x="939842" y="1189876"/>
        <a:ext cx="5995085" cy="787506"/>
      </dsp:txXfrm>
    </dsp:sp>
    <dsp:sp modelId="{D04A95C8-B9A4-4BE9-A20F-E46CCA9BA66F}">
      <dsp:nvSpPr>
        <dsp:cNvPr id="0" name=""/>
        <dsp:cNvSpPr/>
      </dsp:nvSpPr>
      <dsp:spPr>
        <a:xfrm rot="5400000">
          <a:off x="-201394" y="2493558"/>
          <a:ext cx="1342630" cy="93984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dirty="0"/>
            <a:t>Step-3</a:t>
          </a:r>
        </a:p>
      </dsp:txBody>
      <dsp:txXfrm rot="-5400000">
        <a:off x="1" y="2762085"/>
        <a:ext cx="939841" cy="402789"/>
      </dsp:txXfrm>
    </dsp:sp>
    <dsp:sp modelId="{67D07F47-B5B3-49C7-AAF6-08BA5986BBE5}">
      <dsp:nvSpPr>
        <dsp:cNvPr id="0" name=""/>
        <dsp:cNvSpPr/>
      </dsp:nvSpPr>
      <dsp:spPr>
        <a:xfrm rot="5400000">
          <a:off x="3522330" y="-290324"/>
          <a:ext cx="872710" cy="603768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a:t>To check the goodness of the fit</a:t>
          </a:r>
        </a:p>
      </dsp:txBody>
      <dsp:txXfrm rot="-5400000">
        <a:off x="939842" y="2334766"/>
        <a:ext cx="5995085" cy="78750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9EE1-8A7D-43BD-999D-13B947634A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3A4142-3CBD-4EBE-8E8D-0B02FD64D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F1ADD9-C854-43EC-875C-7FE4113CBA35}"/>
              </a:ext>
            </a:extLst>
          </p:cNvPr>
          <p:cNvSpPr>
            <a:spLocks noGrp="1"/>
          </p:cNvSpPr>
          <p:nvPr>
            <p:ph type="dt" sz="half" idx="10"/>
          </p:nvPr>
        </p:nvSpPr>
        <p:spPr/>
        <p:txBody>
          <a:bodyPr/>
          <a:lstStyle/>
          <a:p>
            <a:fld id="{12B911C1-325C-4C87-A592-A903CDE2937A}" type="datetimeFigureOut">
              <a:rPr lang="en-IN" smtClean="0"/>
              <a:t>03-05-2022</a:t>
            </a:fld>
            <a:endParaRPr lang="en-IN"/>
          </a:p>
        </p:txBody>
      </p:sp>
      <p:sp>
        <p:nvSpPr>
          <p:cNvPr id="5" name="Footer Placeholder 4">
            <a:extLst>
              <a:ext uri="{FF2B5EF4-FFF2-40B4-BE49-F238E27FC236}">
                <a16:creationId xmlns:a16="http://schemas.microsoft.com/office/drawing/2014/main" id="{9441B706-8484-4CF9-B5A2-DF314828F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391C07-EE86-4F31-AF6A-C03F8C2055FC}"/>
              </a:ext>
            </a:extLst>
          </p:cNvPr>
          <p:cNvSpPr>
            <a:spLocks noGrp="1"/>
          </p:cNvSpPr>
          <p:nvPr>
            <p:ph type="sldNum" sz="quarter" idx="12"/>
          </p:nvPr>
        </p:nvSpPr>
        <p:spPr/>
        <p:txBody>
          <a:bodyPr/>
          <a:lstStyle/>
          <a:p>
            <a:fld id="{C35A7709-8C9F-4F5D-888E-A544B4B3719E}" type="slidenum">
              <a:rPr lang="en-IN" smtClean="0"/>
              <a:t>‹#›</a:t>
            </a:fld>
            <a:endParaRPr lang="en-IN"/>
          </a:p>
        </p:txBody>
      </p:sp>
    </p:spTree>
    <p:extLst>
      <p:ext uri="{BB962C8B-B14F-4D97-AF65-F5344CB8AC3E}">
        <p14:creationId xmlns:p14="http://schemas.microsoft.com/office/powerpoint/2010/main" val="144531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B695-C329-4A2B-B6C4-FB578784DE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BD4859-5278-42DA-B93C-196ED54F88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34DE0C-59AA-46C4-B073-3899736E846F}"/>
              </a:ext>
            </a:extLst>
          </p:cNvPr>
          <p:cNvSpPr>
            <a:spLocks noGrp="1"/>
          </p:cNvSpPr>
          <p:nvPr>
            <p:ph type="dt" sz="half" idx="10"/>
          </p:nvPr>
        </p:nvSpPr>
        <p:spPr/>
        <p:txBody>
          <a:bodyPr/>
          <a:lstStyle/>
          <a:p>
            <a:fld id="{12B911C1-325C-4C87-A592-A903CDE2937A}" type="datetimeFigureOut">
              <a:rPr lang="en-IN" smtClean="0"/>
              <a:t>03-05-2022</a:t>
            </a:fld>
            <a:endParaRPr lang="en-IN"/>
          </a:p>
        </p:txBody>
      </p:sp>
      <p:sp>
        <p:nvSpPr>
          <p:cNvPr id="5" name="Footer Placeholder 4">
            <a:extLst>
              <a:ext uri="{FF2B5EF4-FFF2-40B4-BE49-F238E27FC236}">
                <a16:creationId xmlns:a16="http://schemas.microsoft.com/office/drawing/2014/main" id="{08B8E0C3-A294-4E9B-AA82-06AE9BBBF1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C21935-44CB-487B-87C9-4A9C48CEA509}"/>
              </a:ext>
            </a:extLst>
          </p:cNvPr>
          <p:cNvSpPr>
            <a:spLocks noGrp="1"/>
          </p:cNvSpPr>
          <p:nvPr>
            <p:ph type="sldNum" sz="quarter" idx="12"/>
          </p:nvPr>
        </p:nvSpPr>
        <p:spPr/>
        <p:txBody>
          <a:bodyPr/>
          <a:lstStyle/>
          <a:p>
            <a:fld id="{C35A7709-8C9F-4F5D-888E-A544B4B3719E}" type="slidenum">
              <a:rPr lang="en-IN" smtClean="0"/>
              <a:t>‹#›</a:t>
            </a:fld>
            <a:endParaRPr lang="en-IN"/>
          </a:p>
        </p:txBody>
      </p:sp>
    </p:spTree>
    <p:extLst>
      <p:ext uri="{BB962C8B-B14F-4D97-AF65-F5344CB8AC3E}">
        <p14:creationId xmlns:p14="http://schemas.microsoft.com/office/powerpoint/2010/main" val="787479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97DAB0-38A4-4CBD-9DB6-D546128851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600F47-E710-44B2-8C13-FCD331FE8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B873FE-BB97-45D1-B0AE-CE2966ED7423}"/>
              </a:ext>
            </a:extLst>
          </p:cNvPr>
          <p:cNvSpPr>
            <a:spLocks noGrp="1"/>
          </p:cNvSpPr>
          <p:nvPr>
            <p:ph type="dt" sz="half" idx="10"/>
          </p:nvPr>
        </p:nvSpPr>
        <p:spPr/>
        <p:txBody>
          <a:bodyPr/>
          <a:lstStyle/>
          <a:p>
            <a:fld id="{12B911C1-325C-4C87-A592-A903CDE2937A}" type="datetimeFigureOut">
              <a:rPr lang="en-IN" smtClean="0"/>
              <a:t>03-05-2022</a:t>
            </a:fld>
            <a:endParaRPr lang="en-IN"/>
          </a:p>
        </p:txBody>
      </p:sp>
      <p:sp>
        <p:nvSpPr>
          <p:cNvPr id="5" name="Footer Placeholder 4">
            <a:extLst>
              <a:ext uri="{FF2B5EF4-FFF2-40B4-BE49-F238E27FC236}">
                <a16:creationId xmlns:a16="http://schemas.microsoft.com/office/drawing/2014/main" id="{E00A0929-C42E-40ED-85FE-72E21C4A3B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C6D8E0-CC77-4847-88BB-116AB1C53A81}"/>
              </a:ext>
            </a:extLst>
          </p:cNvPr>
          <p:cNvSpPr>
            <a:spLocks noGrp="1"/>
          </p:cNvSpPr>
          <p:nvPr>
            <p:ph type="sldNum" sz="quarter" idx="12"/>
          </p:nvPr>
        </p:nvSpPr>
        <p:spPr/>
        <p:txBody>
          <a:bodyPr/>
          <a:lstStyle/>
          <a:p>
            <a:fld id="{C35A7709-8C9F-4F5D-888E-A544B4B3719E}" type="slidenum">
              <a:rPr lang="en-IN" smtClean="0"/>
              <a:t>‹#›</a:t>
            </a:fld>
            <a:endParaRPr lang="en-IN"/>
          </a:p>
        </p:txBody>
      </p:sp>
    </p:spTree>
    <p:extLst>
      <p:ext uri="{BB962C8B-B14F-4D97-AF65-F5344CB8AC3E}">
        <p14:creationId xmlns:p14="http://schemas.microsoft.com/office/powerpoint/2010/main" val="221601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14010-71E3-4ABC-8DDD-54EECBCA28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8A634B-9709-4359-98FA-33CFBB6327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4545B4-9CAA-43A3-81E4-39364DA47912}"/>
              </a:ext>
            </a:extLst>
          </p:cNvPr>
          <p:cNvSpPr>
            <a:spLocks noGrp="1"/>
          </p:cNvSpPr>
          <p:nvPr>
            <p:ph type="dt" sz="half" idx="10"/>
          </p:nvPr>
        </p:nvSpPr>
        <p:spPr/>
        <p:txBody>
          <a:bodyPr/>
          <a:lstStyle/>
          <a:p>
            <a:fld id="{12B911C1-325C-4C87-A592-A903CDE2937A}" type="datetimeFigureOut">
              <a:rPr lang="en-IN" smtClean="0"/>
              <a:t>03-05-2022</a:t>
            </a:fld>
            <a:endParaRPr lang="en-IN"/>
          </a:p>
        </p:txBody>
      </p:sp>
      <p:sp>
        <p:nvSpPr>
          <p:cNvPr id="5" name="Footer Placeholder 4">
            <a:extLst>
              <a:ext uri="{FF2B5EF4-FFF2-40B4-BE49-F238E27FC236}">
                <a16:creationId xmlns:a16="http://schemas.microsoft.com/office/drawing/2014/main" id="{B1D6678C-3E89-4701-A695-120E5C89EB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FF67E0-BD0C-4B62-B6D4-FB3A3067418B}"/>
              </a:ext>
            </a:extLst>
          </p:cNvPr>
          <p:cNvSpPr>
            <a:spLocks noGrp="1"/>
          </p:cNvSpPr>
          <p:nvPr>
            <p:ph type="sldNum" sz="quarter" idx="12"/>
          </p:nvPr>
        </p:nvSpPr>
        <p:spPr/>
        <p:txBody>
          <a:bodyPr/>
          <a:lstStyle/>
          <a:p>
            <a:fld id="{C35A7709-8C9F-4F5D-888E-A544B4B3719E}" type="slidenum">
              <a:rPr lang="en-IN" smtClean="0"/>
              <a:t>‹#›</a:t>
            </a:fld>
            <a:endParaRPr lang="en-IN"/>
          </a:p>
        </p:txBody>
      </p:sp>
    </p:spTree>
    <p:extLst>
      <p:ext uri="{BB962C8B-B14F-4D97-AF65-F5344CB8AC3E}">
        <p14:creationId xmlns:p14="http://schemas.microsoft.com/office/powerpoint/2010/main" val="218607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C912-1EBB-499D-9590-2189FA8E18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ADAC20-CF69-4C5B-8802-4E94A52AA3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D36A8A-A0E4-4399-B8E6-3C4C5BA09ABE}"/>
              </a:ext>
            </a:extLst>
          </p:cNvPr>
          <p:cNvSpPr>
            <a:spLocks noGrp="1"/>
          </p:cNvSpPr>
          <p:nvPr>
            <p:ph type="dt" sz="half" idx="10"/>
          </p:nvPr>
        </p:nvSpPr>
        <p:spPr/>
        <p:txBody>
          <a:bodyPr/>
          <a:lstStyle/>
          <a:p>
            <a:fld id="{12B911C1-325C-4C87-A592-A903CDE2937A}" type="datetimeFigureOut">
              <a:rPr lang="en-IN" smtClean="0"/>
              <a:t>03-05-2022</a:t>
            </a:fld>
            <a:endParaRPr lang="en-IN"/>
          </a:p>
        </p:txBody>
      </p:sp>
      <p:sp>
        <p:nvSpPr>
          <p:cNvPr id="5" name="Footer Placeholder 4">
            <a:extLst>
              <a:ext uri="{FF2B5EF4-FFF2-40B4-BE49-F238E27FC236}">
                <a16:creationId xmlns:a16="http://schemas.microsoft.com/office/drawing/2014/main" id="{435022E7-7819-4867-BF66-0BF0DCF3F9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9FFEE7-8D43-42E3-9A05-BB52482BF870}"/>
              </a:ext>
            </a:extLst>
          </p:cNvPr>
          <p:cNvSpPr>
            <a:spLocks noGrp="1"/>
          </p:cNvSpPr>
          <p:nvPr>
            <p:ph type="sldNum" sz="quarter" idx="12"/>
          </p:nvPr>
        </p:nvSpPr>
        <p:spPr/>
        <p:txBody>
          <a:bodyPr/>
          <a:lstStyle/>
          <a:p>
            <a:fld id="{C35A7709-8C9F-4F5D-888E-A544B4B3719E}" type="slidenum">
              <a:rPr lang="en-IN" smtClean="0"/>
              <a:t>‹#›</a:t>
            </a:fld>
            <a:endParaRPr lang="en-IN"/>
          </a:p>
        </p:txBody>
      </p:sp>
    </p:spTree>
    <p:extLst>
      <p:ext uri="{BB962C8B-B14F-4D97-AF65-F5344CB8AC3E}">
        <p14:creationId xmlns:p14="http://schemas.microsoft.com/office/powerpoint/2010/main" val="1265944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AE62-380D-48FB-AEBC-4FD84F5586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5DF565-D241-422C-87B3-94FA4A516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C47A5E-DBE7-4CC7-8A96-968CE3E032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4F154B-D098-4392-A33E-C0D0CF58D450}"/>
              </a:ext>
            </a:extLst>
          </p:cNvPr>
          <p:cNvSpPr>
            <a:spLocks noGrp="1"/>
          </p:cNvSpPr>
          <p:nvPr>
            <p:ph type="dt" sz="half" idx="10"/>
          </p:nvPr>
        </p:nvSpPr>
        <p:spPr/>
        <p:txBody>
          <a:bodyPr/>
          <a:lstStyle/>
          <a:p>
            <a:fld id="{12B911C1-325C-4C87-A592-A903CDE2937A}" type="datetimeFigureOut">
              <a:rPr lang="en-IN" smtClean="0"/>
              <a:t>03-05-2022</a:t>
            </a:fld>
            <a:endParaRPr lang="en-IN"/>
          </a:p>
        </p:txBody>
      </p:sp>
      <p:sp>
        <p:nvSpPr>
          <p:cNvPr id="6" name="Footer Placeholder 5">
            <a:extLst>
              <a:ext uri="{FF2B5EF4-FFF2-40B4-BE49-F238E27FC236}">
                <a16:creationId xmlns:a16="http://schemas.microsoft.com/office/drawing/2014/main" id="{E91AE512-9A66-439F-85A8-3A76C35CE8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22E1CB-B1D6-45B4-88BB-96E663BB3CAB}"/>
              </a:ext>
            </a:extLst>
          </p:cNvPr>
          <p:cNvSpPr>
            <a:spLocks noGrp="1"/>
          </p:cNvSpPr>
          <p:nvPr>
            <p:ph type="sldNum" sz="quarter" idx="12"/>
          </p:nvPr>
        </p:nvSpPr>
        <p:spPr/>
        <p:txBody>
          <a:bodyPr/>
          <a:lstStyle/>
          <a:p>
            <a:fld id="{C35A7709-8C9F-4F5D-888E-A544B4B3719E}" type="slidenum">
              <a:rPr lang="en-IN" smtClean="0"/>
              <a:t>‹#›</a:t>
            </a:fld>
            <a:endParaRPr lang="en-IN"/>
          </a:p>
        </p:txBody>
      </p:sp>
    </p:spTree>
    <p:extLst>
      <p:ext uri="{BB962C8B-B14F-4D97-AF65-F5344CB8AC3E}">
        <p14:creationId xmlns:p14="http://schemas.microsoft.com/office/powerpoint/2010/main" val="186929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968C-63F2-4E04-9416-9A1AC3F6C4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7CEC5A-B0C7-484C-BA0D-6E689569E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09510B-9671-4252-8C2F-A4AE3B7098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2BECB5-F701-49E3-B0A8-28C59038CA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5BDD31-EC1B-408D-A09E-77FD57C013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F4DB74-49A1-4DA7-8C65-92C5DFB5ABAD}"/>
              </a:ext>
            </a:extLst>
          </p:cNvPr>
          <p:cNvSpPr>
            <a:spLocks noGrp="1"/>
          </p:cNvSpPr>
          <p:nvPr>
            <p:ph type="dt" sz="half" idx="10"/>
          </p:nvPr>
        </p:nvSpPr>
        <p:spPr/>
        <p:txBody>
          <a:bodyPr/>
          <a:lstStyle/>
          <a:p>
            <a:fld id="{12B911C1-325C-4C87-A592-A903CDE2937A}" type="datetimeFigureOut">
              <a:rPr lang="en-IN" smtClean="0"/>
              <a:t>03-05-2022</a:t>
            </a:fld>
            <a:endParaRPr lang="en-IN"/>
          </a:p>
        </p:txBody>
      </p:sp>
      <p:sp>
        <p:nvSpPr>
          <p:cNvPr id="8" name="Footer Placeholder 7">
            <a:extLst>
              <a:ext uri="{FF2B5EF4-FFF2-40B4-BE49-F238E27FC236}">
                <a16:creationId xmlns:a16="http://schemas.microsoft.com/office/drawing/2014/main" id="{AE971301-A59C-4750-88F0-6EF301689D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7EC906-896A-4CDC-967A-1F45F564714E}"/>
              </a:ext>
            </a:extLst>
          </p:cNvPr>
          <p:cNvSpPr>
            <a:spLocks noGrp="1"/>
          </p:cNvSpPr>
          <p:nvPr>
            <p:ph type="sldNum" sz="quarter" idx="12"/>
          </p:nvPr>
        </p:nvSpPr>
        <p:spPr/>
        <p:txBody>
          <a:bodyPr/>
          <a:lstStyle/>
          <a:p>
            <a:fld id="{C35A7709-8C9F-4F5D-888E-A544B4B3719E}" type="slidenum">
              <a:rPr lang="en-IN" smtClean="0"/>
              <a:t>‹#›</a:t>
            </a:fld>
            <a:endParaRPr lang="en-IN"/>
          </a:p>
        </p:txBody>
      </p:sp>
    </p:spTree>
    <p:extLst>
      <p:ext uri="{BB962C8B-B14F-4D97-AF65-F5344CB8AC3E}">
        <p14:creationId xmlns:p14="http://schemas.microsoft.com/office/powerpoint/2010/main" val="121105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E00A9-111E-4762-8386-BCE41F1AF8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8CD1C5-6397-4ACC-AC62-50D79F853E26}"/>
              </a:ext>
            </a:extLst>
          </p:cNvPr>
          <p:cNvSpPr>
            <a:spLocks noGrp="1"/>
          </p:cNvSpPr>
          <p:nvPr>
            <p:ph type="dt" sz="half" idx="10"/>
          </p:nvPr>
        </p:nvSpPr>
        <p:spPr/>
        <p:txBody>
          <a:bodyPr/>
          <a:lstStyle/>
          <a:p>
            <a:fld id="{12B911C1-325C-4C87-A592-A903CDE2937A}" type="datetimeFigureOut">
              <a:rPr lang="en-IN" smtClean="0"/>
              <a:t>03-05-2022</a:t>
            </a:fld>
            <a:endParaRPr lang="en-IN"/>
          </a:p>
        </p:txBody>
      </p:sp>
      <p:sp>
        <p:nvSpPr>
          <p:cNvPr id="4" name="Footer Placeholder 3">
            <a:extLst>
              <a:ext uri="{FF2B5EF4-FFF2-40B4-BE49-F238E27FC236}">
                <a16:creationId xmlns:a16="http://schemas.microsoft.com/office/drawing/2014/main" id="{AE4A2E57-4530-4F43-97C5-46271712D5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4824DD-E9F2-42D9-A43E-9D8567C66E60}"/>
              </a:ext>
            </a:extLst>
          </p:cNvPr>
          <p:cNvSpPr>
            <a:spLocks noGrp="1"/>
          </p:cNvSpPr>
          <p:nvPr>
            <p:ph type="sldNum" sz="quarter" idx="12"/>
          </p:nvPr>
        </p:nvSpPr>
        <p:spPr/>
        <p:txBody>
          <a:bodyPr/>
          <a:lstStyle/>
          <a:p>
            <a:fld id="{C35A7709-8C9F-4F5D-888E-A544B4B3719E}" type="slidenum">
              <a:rPr lang="en-IN" smtClean="0"/>
              <a:t>‹#›</a:t>
            </a:fld>
            <a:endParaRPr lang="en-IN"/>
          </a:p>
        </p:txBody>
      </p:sp>
    </p:spTree>
    <p:extLst>
      <p:ext uri="{BB962C8B-B14F-4D97-AF65-F5344CB8AC3E}">
        <p14:creationId xmlns:p14="http://schemas.microsoft.com/office/powerpoint/2010/main" val="381646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058A81-EDF0-4A2D-B663-1C2F75F03031}"/>
              </a:ext>
            </a:extLst>
          </p:cNvPr>
          <p:cNvSpPr>
            <a:spLocks noGrp="1"/>
          </p:cNvSpPr>
          <p:nvPr>
            <p:ph type="dt" sz="half" idx="10"/>
          </p:nvPr>
        </p:nvSpPr>
        <p:spPr/>
        <p:txBody>
          <a:bodyPr/>
          <a:lstStyle/>
          <a:p>
            <a:fld id="{12B911C1-325C-4C87-A592-A903CDE2937A}" type="datetimeFigureOut">
              <a:rPr lang="en-IN" smtClean="0"/>
              <a:t>03-05-2022</a:t>
            </a:fld>
            <a:endParaRPr lang="en-IN"/>
          </a:p>
        </p:txBody>
      </p:sp>
      <p:sp>
        <p:nvSpPr>
          <p:cNvPr id="3" name="Footer Placeholder 2">
            <a:extLst>
              <a:ext uri="{FF2B5EF4-FFF2-40B4-BE49-F238E27FC236}">
                <a16:creationId xmlns:a16="http://schemas.microsoft.com/office/drawing/2014/main" id="{2A5F4CE1-3EF8-4C25-BE75-9A775D8974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38CE20-81A2-4DDC-8600-3BDA4EDBB952}"/>
              </a:ext>
            </a:extLst>
          </p:cNvPr>
          <p:cNvSpPr>
            <a:spLocks noGrp="1"/>
          </p:cNvSpPr>
          <p:nvPr>
            <p:ph type="sldNum" sz="quarter" idx="12"/>
          </p:nvPr>
        </p:nvSpPr>
        <p:spPr/>
        <p:txBody>
          <a:bodyPr/>
          <a:lstStyle/>
          <a:p>
            <a:fld id="{C35A7709-8C9F-4F5D-888E-A544B4B3719E}" type="slidenum">
              <a:rPr lang="en-IN" smtClean="0"/>
              <a:t>‹#›</a:t>
            </a:fld>
            <a:endParaRPr lang="en-IN"/>
          </a:p>
        </p:txBody>
      </p:sp>
    </p:spTree>
    <p:extLst>
      <p:ext uri="{BB962C8B-B14F-4D97-AF65-F5344CB8AC3E}">
        <p14:creationId xmlns:p14="http://schemas.microsoft.com/office/powerpoint/2010/main" val="3291716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B0DA-071D-4F05-9554-AD2247C90B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83FDA7-42E6-477C-95B5-E2F74085C8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965B7F-9197-4540-A02F-AFD9A0F47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75862B-96BF-4608-98E3-786C7F66684A}"/>
              </a:ext>
            </a:extLst>
          </p:cNvPr>
          <p:cNvSpPr>
            <a:spLocks noGrp="1"/>
          </p:cNvSpPr>
          <p:nvPr>
            <p:ph type="dt" sz="half" idx="10"/>
          </p:nvPr>
        </p:nvSpPr>
        <p:spPr/>
        <p:txBody>
          <a:bodyPr/>
          <a:lstStyle/>
          <a:p>
            <a:fld id="{12B911C1-325C-4C87-A592-A903CDE2937A}" type="datetimeFigureOut">
              <a:rPr lang="en-IN" smtClean="0"/>
              <a:t>03-05-2022</a:t>
            </a:fld>
            <a:endParaRPr lang="en-IN"/>
          </a:p>
        </p:txBody>
      </p:sp>
      <p:sp>
        <p:nvSpPr>
          <p:cNvPr id="6" name="Footer Placeholder 5">
            <a:extLst>
              <a:ext uri="{FF2B5EF4-FFF2-40B4-BE49-F238E27FC236}">
                <a16:creationId xmlns:a16="http://schemas.microsoft.com/office/drawing/2014/main" id="{573CF174-BAEE-492F-B459-69BB0EE129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052383-9D78-43B1-A322-6713426C2292}"/>
              </a:ext>
            </a:extLst>
          </p:cNvPr>
          <p:cNvSpPr>
            <a:spLocks noGrp="1"/>
          </p:cNvSpPr>
          <p:nvPr>
            <p:ph type="sldNum" sz="quarter" idx="12"/>
          </p:nvPr>
        </p:nvSpPr>
        <p:spPr/>
        <p:txBody>
          <a:bodyPr/>
          <a:lstStyle/>
          <a:p>
            <a:fld id="{C35A7709-8C9F-4F5D-888E-A544B4B3719E}" type="slidenum">
              <a:rPr lang="en-IN" smtClean="0"/>
              <a:t>‹#›</a:t>
            </a:fld>
            <a:endParaRPr lang="en-IN"/>
          </a:p>
        </p:txBody>
      </p:sp>
    </p:spTree>
    <p:extLst>
      <p:ext uri="{BB962C8B-B14F-4D97-AF65-F5344CB8AC3E}">
        <p14:creationId xmlns:p14="http://schemas.microsoft.com/office/powerpoint/2010/main" val="198234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02E4-C2E6-47B7-B9BD-42AEB3F57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7BEFD7-59B2-456C-955E-EA16C44C79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83B0ED-EF9B-4A80-9672-AF3936C3A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B91ED-A623-40F5-B152-780BA2661FA5}"/>
              </a:ext>
            </a:extLst>
          </p:cNvPr>
          <p:cNvSpPr>
            <a:spLocks noGrp="1"/>
          </p:cNvSpPr>
          <p:nvPr>
            <p:ph type="dt" sz="half" idx="10"/>
          </p:nvPr>
        </p:nvSpPr>
        <p:spPr/>
        <p:txBody>
          <a:bodyPr/>
          <a:lstStyle/>
          <a:p>
            <a:fld id="{12B911C1-325C-4C87-A592-A903CDE2937A}" type="datetimeFigureOut">
              <a:rPr lang="en-IN" smtClean="0"/>
              <a:t>03-05-2022</a:t>
            </a:fld>
            <a:endParaRPr lang="en-IN"/>
          </a:p>
        </p:txBody>
      </p:sp>
      <p:sp>
        <p:nvSpPr>
          <p:cNvPr id="6" name="Footer Placeholder 5">
            <a:extLst>
              <a:ext uri="{FF2B5EF4-FFF2-40B4-BE49-F238E27FC236}">
                <a16:creationId xmlns:a16="http://schemas.microsoft.com/office/drawing/2014/main" id="{269A2EBD-8178-4CE8-B628-E3A6947ED0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5F3511-FF51-4036-A96C-313DB55FA2C9}"/>
              </a:ext>
            </a:extLst>
          </p:cNvPr>
          <p:cNvSpPr>
            <a:spLocks noGrp="1"/>
          </p:cNvSpPr>
          <p:nvPr>
            <p:ph type="sldNum" sz="quarter" idx="12"/>
          </p:nvPr>
        </p:nvSpPr>
        <p:spPr/>
        <p:txBody>
          <a:bodyPr/>
          <a:lstStyle/>
          <a:p>
            <a:fld id="{C35A7709-8C9F-4F5D-888E-A544B4B3719E}" type="slidenum">
              <a:rPr lang="en-IN" smtClean="0"/>
              <a:t>‹#›</a:t>
            </a:fld>
            <a:endParaRPr lang="en-IN"/>
          </a:p>
        </p:txBody>
      </p:sp>
    </p:spTree>
    <p:extLst>
      <p:ext uri="{BB962C8B-B14F-4D97-AF65-F5344CB8AC3E}">
        <p14:creationId xmlns:p14="http://schemas.microsoft.com/office/powerpoint/2010/main" val="3034812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6B0BA1-2FBC-4208-937B-1D8B6965DE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18DE22-9775-4067-84E0-237287AF36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740002-77B7-4F84-8E2E-FC2F8D1FB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B911C1-325C-4C87-A592-A903CDE2937A}" type="datetimeFigureOut">
              <a:rPr lang="en-IN" smtClean="0"/>
              <a:t>03-05-2022</a:t>
            </a:fld>
            <a:endParaRPr lang="en-IN"/>
          </a:p>
        </p:txBody>
      </p:sp>
      <p:sp>
        <p:nvSpPr>
          <p:cNvPr id="5" name="Footer Placeholder 4">
            <a:extLst>
              <a:ext uri="{FF2B5EF4-FFF2-40B4-BE49-F238E27FC236}">
                <a16:creationId xmlns:a16="http://schemas.microsoft.com/office/drawing/2014/main" id="{BE129295-BA25-4D64-A159-75D454082D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84D944-0AEB-4C4B-929F-A4FC1AACD0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A7709-8C9F-4F5D-888E-A544B4B3719E}" type="slidenum">
              <a:rPr lang="en-IN" smtClean="0"/>
              <a:t>‹#›</a:t>
            </a:fld>
            <a:endParaRPr lang="en-IN"/>
          </a:p>
        </p:txBody>
      </p:sp>
    </p:spTree>
    <p:extLst>
      <p:ext uri="{BB962C8B-B14F-4D97-AF65-F5344CB8AC3E}">
        <p14:creationId xmlns:p14="http://schemas.microsoft.com/office/powerpoint/2010/main" val="1440181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B396-C2B7-411C-9CCF-8980FE6E4EC2}"/>
              </a:ext>
            </a:extLst>
          </p:cNvPr>
          <p:cNvSpPr>
            <a:spLocks noGrp="1"/>
          </p:cNvSpPr>
          <p:nvPr>
            <p:ph type="title"/>
          </p:nvPr>
        </p:nvSpPr>
        <p:spPr>
          <a:noFill/>
        </p:spPr>
        <p:txBody>
          <a:bodyPr>
            <a:normAutofit/>
          </a:bodyPr>
          <a:lstStyle/>
          <a:p>
            <a:r>
              <a:rPr lang="en-IN" sz="7200" dirty="0">
                <a:latin typeface="Book Antiqua" panose="02040602050305030304" pitchFamily="18" charset="0"/>
              </a:rPr>
              <a:t>Analysis of Wine Data</a:t>
            </a:r>
          </a:p>
        </p:txBody>
      </p:sp>
    </p:spTree>
    <p:extLst>
      <p:ext uri="{BB962C8B-B14F-4D97-AF65-F5344CB8AC3E}">
        <p14:creationId xmlns:p14="http://schemas.microsoft.com/office/powerpoint/2010/main" val="1816408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48802-2E99-4D2F-8968-4B782D607E20}"/>
              </a:ext>
            </a:extLst>
          </p:cNvPr>
          <p:cNvSpPr>
            <a:spLocks noGrp="1"/>
          </p:cNvSpPr>
          <p:nvPr>
            <p:ph type="title"/>
          </p:nvPr>
        </p:nvSpPr>
        <p:spPr/>
        <p:txBody>
          <a:bodyPr>
            <a:normAutofit/>
          </a:bodyPr>
          <a:lstStyle/>
          <a:p>
            <a:pPr algn="ctr"/>
            <a:r>
              <a:rPr lang="en-IN" dirty="0"/>
              <a:t>Boxplot of the predictors</a:t>
            </a:r>
          </a:p>
        </p:txBody>
      </p:sp>
      <p:pic>
        <p:nvPicPr>
          <p:cNvPr id="5" name="Content Placeholder 4">
            <a:extLst>
              <a:ext uri="{FF2B5EF4-FFF2-40B4-BE49-F238E27FC236}">
                <a16:creationId xmlns:a16="http://schemas.microsoft.com/office/drawing/2014/main" id="{92F094B7-6555-4F6E-8C1F-96292DAC63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353" y="1690688"/>
            <a:ext cx="9899293" cy="4486275"/>
          </a:xfrm>
        </p:spPr>
      </p:pic>
    </p:spTree>
    <p:extLst>
      <p:ext uri="{BB962C8B-B14F-4D97-AF65-F5344CB8AC3E}">
        <p14:creationId xmlns:p14="http://schemas.microsoft.com/office/powerpoint/2010/main" val="427483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281C4-8CFF-C4E0-747F-F16D5077EA14}"/>
              </a:ext>
            </a:extLst>
          </p:cNvPr>
          <p:cNvSpPr>
            <a:spLocks noGrp="1"/>
          </p:cNvSpPr>
          <p:nvPr>
            <p:ph type="title"/>
          </p:nvPr>
        </p:nvSpPr>
        <p:spPr/>
        <p:txBody>
          <a:bodyPr/>
          <a:lstStyle/>
          <a:p>
            <a:r>
              <a:rPr lang="en-US" dirty="0"/>
              <a:t>Distribution of the Predictors</a:t>
            </a:r>
            <a:endParaRPr lang="en-IN" dirty="0"/>
          </a:p>
        </p:txBody>
      </p:sp>
      <p:pic>
        <p:nvPicPr>
          <p:cNvPr id="6" name="Picture Placeholder 5">
            <a:extLst>
              <a:ext uri="{FF2B5EF4-FFF2-40B4-BE49-F238E27FC236}">
                <a16:creationId xmlns:a16="http://schemas.microsoft.com/office/drawing/2014/main" id="{A97FC8D8-F9D4-E00B-17B5-E4111DB65D2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639" r="6639"/>
          <a:stretch>
            <a:fillRect/>
          </a:stretch>
        </p:blipFill>
        <p:spPr/>
      </p:pic>
      <p:sp>
        <p:nvSpPr>
          <p:cNvPr id="4" name="Text Placeholder 3">
            <a:extLst>
              <a:ext uri="{FF2B5EF4-FFF2-40B4-BE49-F238E27FC236}">
                <a16:creationId xmlns:a16="http://schemas.microsoft.com/office/drawing/2014/main" id="{B60E5C32-014E-B3A2-CEDE-622117496879}"/>
              </a:ext>
            </a:extLst>
          </p:cNvPr>
          <p:cNvSpPr>
            <a:spLocks noGrp="1"/>
          </p:cNvSpPr>
          <p:nvPr>
            <p:ph type="body" sz="half" idx="2"/>
          </p:nvPr>
        </p:nvSpPr>
        <p:spPr/>
        <p:txBody>
          <a:bodyPr/>
          <a:lstStyle/>
          <a:p>
            <a:endParaRPr lang="en-IN" dirty="0"/>
          </a:p>
        </p:txBody>
      </p:sp>
      <mc:AlternateContent xmlns:mc="http://schemas.openxmlformats.org/markup-compatibility/2006">
        <mc:Choice xmlns:a14="http://schemas.microsoft.com/office/drawing/2010/main" Requires="a14">
          <p:graphicFrame>
            <p:nvGraphicFramePr>
              <p:cNvPr id="9" name="Table 9">
                <a:extLst>
                  <a:ext uri="{FF2B5EF4-FFF2-40B4-BE49-F238E27FC236}">
                    <a16:creationId xmlns:a16="http://schemas.microsoft.com/office/drawing/2014/main" id="{411DB39F-C6D6-7B01-EB2C-FA374A2B93CE}"/>
                  </a:ext>
                </a:extLst>
              </p:cNvPr>
              <p:cNvGraphicFramePr>
                <a:graphicFrameLocks noGrp="1"/>
              </p:cNvGraphicFramePr>
              <p:nvPr>
                <p:extLst>
                  <p:ext uri="{D42A27DB-BD31-4B8C-83A1-F6EECF244321}">
                    <p14:modId xmlns:p14="http://schemas.microsoft.com/office/powerpoint/2010/main" val="333466855"/>
                  </p:ext>
                </p:extLst>
              </p:nvPr>
            </p:nvGraphicFramePr>
            <p:xfrm>
              <a:off x="325397" y="2004461"/>
              <a:ext cx="4652210" cy="4713750"/>
            </p:xfrm>
            <a:graphic>
              <a:graphicData uri="http://schemas.openxmlformats.org/drawingml/2006/table">
                <a:tbl>
                  <a:tblPr firstRow="1" bandRow="1">
                    <a:tableStyleId>{5C22544A-7EE6-4342-B048-85BDC9FD1C3A}</a:tableStyleId>
                  </a:tblPr>
                  <a:tblGrid>
                    <a:gridCol w="930442">
                      <a:extLst>
                        <a:ext uri="{9D8B030D-6E8A-4147-A177-3AD203B41FA5}">
                          <a16:colId xmlns:a16="http://schemas.microsoft.com/office/drawing/2014/main" val="875382744"/>
                        </a:ext>
                      </a:extLst>
                    </a:gridCol>
                    <a:gridCol w="930442">
                      <a:extLst>
                        <a:ext uri="{9D8B030D-6E8A-4147-A177-3AD203B41FA5}">
                          <a16:colId xmlns:a16="http://schemas.microsoft.com/office/drawing/2014/main" val="1666972519"/>
                        </a:ext>
                      </a:extLst>
                    </a:gridCol>
                    <a:gridCol w="930442">
                      <a:extLst>
                        <a:ext uri="{9D8B030D-6E8A-4147-A177-3AD203B41FA5}">
                          <a16:colId xmlns:a16="http://schemas.microsoft.com/office/drawing/2014/main" val="3930728763"/>
                        </a:ext>
                      </a:extLst>
                    </a:gridCol>
                    <a:gridCol w="930442">
                      <a:extLst>
                        <a:ext uri="{9D8B030D-6E8A-4147-A177-3AD203B41FA5}">
                          <a16:colId xmlns:a16="http://schemas.microsoft.com/office/drawing/2014/main" val="3259617151"/>
                        </a:ext>
                      </a:extLst>
                    </a:gridCol>
                    <a:gridCol w="930442">
                      <a:extLst>
                        <a:ext uri="{9D8B030D-6E8A-4147-A177-3AD203B41FA5}">
                          <a16:colId xmlns:a16="http://schemas.microsoft.com/office/drawing/2014/main" val="868053226"/>
                        </a:ext>
                      </a:extLst>
                    </a:gridCol>
                  </a:tblGrid>
                  <a:tr h="491646">
                    <a:tc>
                      <a:txBody>
                        <a:bodyPr/>
                        <a:lstStyle/>
                        <a:p>
                          <a:r>
                            <a:rPr lang="en-US" sz="1400" dirty="0"/>
                            <a:t>Predictor</a:t>
                          </a:r>
                          <a:endParaRPr lang="en-IN" sz="1400" dirty="0"/>
                        </a:p>
                      </a:txBody>
                      <a:tcPr/>
                    </a:tc>
                    <a:tc>
                      <a:txBody>
                        <a:bodyPr/>
                        <a:lstStyle/>
                        <a:p>
                          <a:r>
                            <a:rPr lang="en-US" sz="1400" dirty="0"/>
                            <a:t>Mean</a:t>
                          </a:r>
                          <a:endParaRPr lang="en-IN" sz="1400" dirty="0"/>
                        </a:p>
                      </a:txBody>
                      <a:tcPr/>
                    </a:tc>
                    <a:tc>
                      <a:txBody>
                        <a:bodyPr/>
                        <a:lstStyle/>
                        <a:p>
                          <a:r>
                            <a:rPr lang="en-US" sz="1400" dirty="0"/>
                            <a:t>Median</a:t>
                          </a:r>
                          <a:endParaRPr lang="en-IN" sz="1400" dirty="0"/>
                        </a:p>
                      </a:txBody>
                      <a:tcPr/>
                    </a:tc>
                    <a:tc>
                      <a:txBody>
                        <a:bodyPr/>
                        <a:lstStyle/>
                        <a:p>
                          <a:r>
                            <a:rPr lang="en-US" sz="1400" dirty="0"/>
                            <a:t>Skewness(</a:t>
                          </a:r>
                          <a14:m>
                            <m:oMath xmlns:m="http://schemas.openxmlformats.org/officeDocument/2006/math">
                              <m:sSub>
                                <m:sSubPr>
                                  <m:ctrlPr>
                                    <a:rPr lang="en-US" sz="1400" smtClean="0">
                                      <a:solidFill>
                                        <a:srgbClr val="836967"/>
                                      </a:solidFill>
                                      <a:latin typeface="Cambria Math" panose="02040503050406030204" pitchFamily="18" charset="0"/>
                                    </a:rPr>
                                  </m:ctrlPr>
                                </m:sSubPr>
                                <m:e>
                                  <m:r>
                                    <a:rPr lang="en-US" sz="1400" i="1" smtClean="0">
                                      <a:latin typeface="Cambria Math" panose="02040503050406030204" pitchFamily="18" charset="0"/>
                                    </a:rPr>
                                    <m:t>𝛾</m:t>
                                  </m:r>
                                </m:e>
                                <m:sub>
                                  <m:r>
                                    <a:rPr lang="en-US" sz="1400" i="0" smtClean="0">
                                      <a:latin typeface="Cambria Math" panose="02040503050406030204" pitchFamily="18" charset="0"/>
                                    </a:rPr>
                                    <m:t>1</m:t>
                                  </m:r>
                                </m:sub>
                              </m:sSub>
                            </m:oMath>
                          </a14:m>
                          <a:r>
                            <a:rPr lang="en-US" sz="1400" dirty="0"/>
                            <a:t>)</a:t>
                          </a:r>
                          <a:endParaRPr lang="en-IN" sz="1400" dirty="0"/>
                        </a:p>
                      </a:txBody>
                      <a:tcPr/>
                    </a:tc>
                    <a:tc>
                      <a:txBody>
                        <a:bodyPr/>
                        <a:lstStyle/>
                        <a:p>
                          <a:r>
                            <a:rPr lang="en-US" sz="1400" dirty="0"/>
                            <a:t>Kurtosis</a:t>
                          </a:r>
                        </a:p>
                        <a:p>
                          <a:r>
                            <a:rPr lang="en-US" sz="1400" dirty="0"/>
                            <a:t>(</a:t>
                          </a:r>
                          <a14:m>
                            <m:oMath xmlns:m="http://schemas.openxmlformats.org/officeDocument/2006/math">
                              <m:sSub>
                                <m:sSubPr>
                                  <m:ctrlPr>
                                    <a:rPr lang="en-US" sz="1400" smtClean="0">
                                      <a:solidFill>
                                        <a:srgbClr val="836967"/>
                                      </a:solidFill>
                                      <a:latin typeface="Cambria Math" panose="02040503050406030204" pitchFamily="18" charset="0"/>
                                    </a:rPr>
                                  </m:ctrlPr>
                                </m:sSubPr>
                                <m:e>
                                  <m:r>
                                    <a:rPr lang="en-US" sz="1400" i="1" smtClean="0">
                                      <a:latin typeface="Cambria Math" panose="02040503050406030204" pitchFamily="18" charset="0"/>
                                    </a:rPr>
                                    <m:t>𝛽</m:t>
                                  </m:r>
                                </m:e>
                                <m:sub>
                                  <m:r>
                                    <a:rPr lang="en-US" sz="1400" i="0" smtClean="0">
                                      <a:latin typeface="Cambria Math" panose="02040503050406030204" pitchFamily="18" charset="0"/>
                                    </a:rPr>
                                    <m:t>2</m:t>
                                  </m:r>
                                </m:sub>
                              </m:sSub>
                            </m:oMath>
                          </a14:m>
                          <a:r>
                            <a:rPr lang="en-US" sz="1400" dirty="0"/>
                            <a:t>)</a:t>
                          </a:r>
                          <a:endParaRPr lang="en-IN" sz="1400" dirty="0"/>
                        </a:p>
                      </a:txBody>
                      <a:tcPr/>
                    </a:tc>
                    <a:extLst>
                      <a:ext uri="{0D108BD9-81ED-4DB2-BD59-A6C34878D82A}">
                        <a16:rowId xmlns:a16="http://schemas.microsoft.com/office/drawing/2014/main" val="1249339123"/>
                      </a:ext>
                    </a:extLst>
                  </a:tr>
                  <a:tr h="491646">
                    <a:tc>
                      <a:txBody>
                        <a:bodyPr/>
                        <a:lstStyle/>
                        <a:p>
                          <a:r>
                            <a:rPr lang="en-US" sz="1300" dirty="0"/>
                            <a:t>fixed acidity</a:t>
                          </a:r>
                          <a:endParaRPr lang="en-IN" sz="1300" dirty="0"/>
                        </a:p>
                      </a:txBody>
                      <a:tcPr/>
                    </a:tc>
                    <a:tc>
                      <a:txBody>
                        <a:bodyPr/>
                        <a:lstStyle/>
                        <a:p>
                          <a:r>
                            <a:rPr lang="en-US" sz="1300" dirty="0"/>
                            <a:t>6.855</a:t>
                          </a:r>
                          <a:endParaRPr lang="en-IN" sz="1300" dirty="0"/>
                        </a:p>
                      </a:txBody>
                      <a:tcPr/>
                    </a:tc>
                    <a:tc>
                      <a:txBody>
                        <a:bodyPr/>
                        <a:lstStyle/>
                        <a:p>
                          <a:r>
                            <a:rPr lang="en-US" sz="1300" dirty="0"/>
                            <a:t>6.8</a:t>
                          </a:r>
                          <a:endParaRPr lang="en-IN" sz="1300" dirty="0"/>
                        </a:p>
                      </a:txBody>
                      <a:tcPr/>
                    </a:tc>
                    <a:tc>
                      <a:txBody>
                        <a:bodyPr/>
                        <a:lstStyle/>
                        <a:p>
                          <a:r>
                            <a:rPr lang="en-US" sz="1300" dirty="0"/>
                            <a:t>0.6476</a:t>
                          </a:r>
                          <a:endParaRPr lang="en-IN" sz="1300" dirty="0"/>
                        </a:p>
                      </a:txBody>
                      <a:tcPr/>
                    </a:tc>
                    <a:tc>
                      <a:txBody>
                        <a:bodyPr/>
                        <a:lstStyle/>
                        <a:p>
                          <a:r>
                            <a:rPr lang="en-US" sz="1300" dirty="0"/>
                            <a:t>5.1687</a:t>
                          </a:r>
                          <a:endParaRPr lang="en-IN" sz="1300" dirty="0"/>
                        </a:p>
                      </a:txBody>
                      <a:tcPr/>
                    </a:tc>
                    <a:extLst>
                      <a:ext uri="{0D108BD9-81ED-4DB2-BD59-A6C34878D82A}">
                        <a16:rowId xmlns:a16="http://schemas.microsoft.com/office/drawing/2014/main" val="2583544835"/>
                      </a:ext>
                    </a:extLst>
                  </a:tr>
                  <a:tr h="491646">
                    <a:tc>
                      <a:txBody>
                        <a:bodyPr/>
                        <a:lstStyle/>
                        <a:p>
                          <a:r>
                            <a:rPr lang="en-US" sz="1300" dirty="0"/>
                            <a:t>Volatile acidity</a:t>
                          </a:r>
                          <a:endParaRPr lang="en-IN" sz="1300" dirty="0"/>
                        </a:p>
                      </a:txBody>
                      <a:tcPr/>
                    </a:tc>
                    <a:tc>
                      <a:txBody>
                        <a:bodyPr/>
                        <a:lstStyle/>
                        <a:p>
                          <a:r>
                            <a:rPr lang="en-US" sz="1300" dirty="0"/>
                            <a:t>0.2782</a:t>
                          </a:r>
                          <a:endParaRPr lang="en-IN" sz="1300" dirty="0"/>
                        </a:p>
                      </a:txBody>
                      <a:tcPr/>
                    </a:tc>
                    <a:tc>
                      <a:txBody>
                        <a:bodyPr/>
                        <a:lstStyle/>
                        <a:p>
                          <a:r>
                            <a:rPr lang="en-US" sz="1300" dirty="0"/>
                            <a:t>0.26</a:t>
                          </a:r>
                          <a:endParaRPr lang="en-IN" sz="1300" dirty="0"/>
                        </a:p>
                      </a:txBody>
                      <a:tcPr/>
                    </a:tc>
                    <a:tc>
                      <a:txBody>
                        <a:bodyPr/>
                        <a:lstStyle/>
                        <a:p>
                          <a:r>
                            <a:rPr lang="en-US" sz="1300" dirty="0"/>
                            <a:t>1.5765</a:t>
                          </a:r>
                          <a:endParaRPr lang="en-IN" sz="1300" dirty="0"/>
                        </a:p>
                      </a:txBody>
                      <a:tcPr/>
                    </a:tc>
                    <a:tc>
                      <a:txBody>
                        <a:bodyPr/>
                        <a:lstStyle/>
                        <a:p>
                          <a:r>
                            <a:rPr lang="en-US" sz="1300" dirty="0"/>
                            <a:t>8.0852</a:t>
                          </a:r>
                          <a:endParaRPr lang="en-IN" sz="1300" dirty="0"/>
                        </a:p>
                      </a:txBody>
                      <a:tcPr/>
                    </a:tc>
                    <a:extLst>
                      <a:ext uri="{0D108BD9-81ED-4DB2-BD59-A6C34878D82A}">
                        <a16:rowId xmlns:a16="http://schemas.microsoft.com/office/drawing/2014/main" val="1342737235"/>
                      </a:ext>
                    </a:extLst>
                  </a:tr>
                  <a:tr h="289204">
                    <a:tc>
                      <a:txBody>
                        <a:bodyPr/>
                        <a:lstStyle/>
                        <a:p>
                          <a:r>
                            <a:rPr lang="en-US" sz="1300" dirty="0"/>
                            <a:t>Citric acid</a:t>
                          </a:r>
                          <a:endParaRPr lang="en-IN" sz="1300" dirty="0"/>
                        </a:p>
                      </a:txBody>
                      <a:tcPr/>
                    </a:tc>
                    <a:tc>
                      <a:txBody>
                        <a:bodyPr/>
                        <a:lstStyle/>
                        <a:p>
                          <a:r>
                            <a:rPr lang="en-US" sz="1300" dirty="0"/>
                            <a:t>0.3342</a:t>
                          </a:r>
                          <a:endParaRPr lang="en-IN" sz="1300" dirty="0"/>
                        </a:p>
                      </a:txBody>
                      <a:tcPr/>
                    </a:tc>
                    <a:tc>
                      <a:txBody>
                        <a:bodyPr/>
                        <a:lstStyle/>
                        <a:p>
                          <a:r>
                            <a:rPr lang="en-US" sz="1300" dirty="0"/>
                            <a:t>0.32</a:t>
                          </a:r>
                          <a:endParaRPr lang="en-IN" sz="1300" dirty="0"/>
                        </a:p>
                      </a:txBody>
                      <a:tcPr/>
                    </a:tc>
                    <a:tc>
                      <a:txBody>
                        <a:bodyPr/>
                        <a:lstStyle/>
                        <a:p>
                          <a:r>
                            <a:rPr lang="en-US" sz="1300" dirty="0"/>
                            <a:t>1.2815</a:t>
                          </a:r>
                          <a:endParaRPr lang="en-IN" sz="1300" dirty="0"/>
                        </a:p>
                      </a:txBody>
                      <a:tcPr/>
                    </a:tc>
                    <a:tc>
                      <a:txBody>
                        <a:bodyPr/>
                        <a:lstStyle/>
                        <a:p>
                          <a:r>
                            <a:rPr lang="en-US" sz="1300" dirty="0"/>
                            <a:t>9.167</a:t>
                          </a:r>
                          <a:endParaRPr lang="en-IN" sz="1300" dirty="0"/>
                        </a:p>
                      </a:txBody>
                      <a:tcPr/>
                    </a:tc>
                    <a:extLst>
                      <a:ext uri="{0D108BD9-81ED-4DB2-BD59-A6C34878D82A}">
                        <a16:rowId xmlns:a16="http://schemas.microsoft.com/office/drawing/2014/main" val="886360713"/>
                      </a:ext>
                    </a:extLst>
                  </a:tr>
                  <a:tr h="491646">
                    <a:tc>
                      <a:txBody>
                        <a:bodyPr/>
                        <a:lstStyle/>
                        <a:p>
                          <a:r>
                            <a:rPr lang="en-US" sz="1300" dirty="0"/>
                            <a:t>Residual sugar</a:t>
                          </a:r>
                          <a:endParaRPr lang="en-IN" sz="1300" dirty="0"/>
                        </a:p>
                      </a:txBody>
                      <a:tcPr/>
                    </a:tc>
                    <a:tc>
                      <a:txBody>
                        <a:bodyPr/>
                        <a:lstStyle/>
                        <a:p>
                          <a:r>
                            <a:rPr lang="en-US" sz="1300" dirty="0"/>
                            <a:t>6.391</a:t>
                          </a:r>
                          <a:endParaRPr lang="en-IN" sz="1300" dirty="0"/>
                        </a:p>
                      </a:txBody>
                      <a:tcPr/>
                    </a:tc>
                    <a:tc>
                      <a:txBody>
                        <a:bodyPr/>
                        <a:lstStyle/>
                        <a:p>
                          <a:r>
                            <a:rPr lang="en-US" sz="1300" dirty="0"/>
                            <a:t>5.2</a:t>
                          </a:r>
                          <a:endParaRPr lang="en-IN" sz="1300" dirty="0"/>
                        </a:p>
                      </a:txBody>
                      <a:tcPr/>
                    </a:tc>
                    <a:tc>
                      <a:txBody>
                        <a:bodyPr/>
                        <a:lstStyle/>
                        <a:p>
                          <a:r>
                            <a:rPr lang="en-US" sz="1300" dirty="0"/>
                            <a:t>1.0768</a:t>
                          </a:r>
                          <a:endParaRPr lang="en-IN" sz="1300" dirty="0"/>
                        </a:p>
                      </a:txBody>
                      <a:tcPr/>
                    </a:tc>
                    <a:tc>
                      <a:txBody>
                        <a:bodyPr/>
                        <a:lstStyle/>
                        <a:p>
                          <a:r>
                            <a:rPr lang="en-US" sz="1300" dirty="0"/>
                            <a:t>6.4651</a:t>
                          </a:r>
                          <a:endParaRPr lang="en-IN" sz="1300" dirty="0"/>
                        </a:p>
                      </a:txBody>
                      <a:tcPr/>
                    </a:tc>
                    <a:extLst>
                      <a:ext uri="{0D108BD9-81ED-4DB2-BD59-A6C34878D82A}">
                        <a16:rowId xmlns:a16="http://schemas.microsoft.com/office/drawing/2014/main" val="319755377"/>
                      </a:ext>
                    </a:extLst>
                  </a:tr>
                  <a:tr h="289204">
                    <a:tc>
                      <a:txBody>
                        <a:bodyPr/>
                        <a:lstStyle/>
                        <a:p>
                          <a:r>
                            <a:rPr lang="en-US" sz="1300" dirty="0"/>
                            <a:t>chlorides</a:t>
                          </a:r>
                          <a:endParaRPr lang="en-IN" sz="1300" dirty="0"/>
                        </a:p>
                      </a:txBody>
                      <a:tcPr/>
                    </a:tc>
                    <a:tc>
                      <a:txBody>
                        <a:bodyPr/>
                        <a:lstStyle/>
                        <a:p>
                          <a:r>
                            <a:rPr lang="en-US" sz="1300" dirty="0"/>
                            <a:t>0.0458</a:t>
                          </a:r>
                          <a:endParaRPr lang="en-IN" sz="1300" dirty="0"/>
                        </a:p>
                      </a:txBody>
                      <a:tcPr/>
                    </a:tc>
                    <a:tc>
                      <a:txBody>
                        <a:bodyPr/>
                        <a:lstStyle/>
                        <a:p>
                          <a:r>
                            <a:rPr lang="en-US" sz="1300" dirty="0"/>
                            <a:t>0.043</a:t>
                          </a:r>
                          <a:endParaRPr lang="en-IN" sz="1300" dirty="0"/>
                        </a:p>
                      </a:txBody>
                      <a:tcPr/>
                    </a:tc>
                    <a:tc>
                      <a:txBody>
                        <a:bodyPr/>
                        <a:lstStyle/>
                        <a:p>
                          <a:r>
                            <a:rPr lang="en-US" sz="1300" dirty="0"/>
                            <a:t>5.0218</a:t>
                          </a:r>
                          <a:endParaRPr lang="en-IN" sz="1300" dirty="0"/>
                        </a:p>
                      </a:txBody>
                      <a:tcPr/>
                    </a:tc>
                    <a:tc>
                      <a:txBody>
                        <a:bodyPr/>
                        <a:lstStyle/>
                        <a:p>
                          <a:r>
                            <a:rPr lang="en-US" sz="1300" dirty="0"/>
                            <a:t>40.525</a:t>
                          </a:r>
                          <a:endParaRPr lang="en-IN" sz="1300" dirty="0"/>
                        </a:p>
                      </a:txBody>
                      <a:tcPr/>
                    </a:tc>
                    <a:extLst>
                      <a:ext uri="{0D108BD9-81ED-4DB2-BD59-A6C34878D82A}">
                        <a16:rowId xmlns:a16="http://schemas.microsoft.com/office/drawing/2014/main" val="4261868836"/>
                      </a:ext>
                    </a:extLst>
                  </a:tr>
                  <a:tr h="491646">
                    <a:tc>
                      <a:txBody>
                        <a:bodyPr/>
                        <a:lstStyle/>
                        <a:p>
                          <a:r>
                            <a:rPr lang="en-US" sz="1300" dirty="0" err="1"/>
                            <a:t>f.Sulfur</a:t>
                          </a:r>
                          <a:r>
                            <a:rPr lang="en-US" sz="1300" dirty="0"/>
                            <a:t> dioxide</a:t>
                          </a:r>
                          <a:endParaRPr lang="en-IN" sz="1300" dirty="0"/>
                        </a:p>
                      </a:txBody>
                      <a:tcPr/>
                    </a:tc>
                    <a:tc>
                      <a:txBody>
                        <a:bodyPr/>
                        <a:lstStyle/>
                        <a:p>
                          <a:r>
                            <a:rPr lang="en-US" sz="1300" dirty="0"/>
                            <a:t>35.31</a:t>
                          </a:r>
                          <a:endParaRPr lang="en-IN" sz="1300" dirty="0"/>
                        </a:p>
                      </a:txBody>
                      <a:tcPr/>
                    </a:tc>
                    <a:tc>
                      <a:txBody>
                        <a:bodyPr/>
                        <a:lstStyle/>
                        <a:p>
                          <a:r>
                            <a:rPr lang="en-US" sz="1300" dirty="0"/>
                            <a:t>34</a:t>
                          </a:r>
                          <a:endParaRPr lang="en-IN" sz="1300" dirty="0"/>
                        </a:p>
                      </a:txBody>
                      <a:tcPr/>
                    </a:tc>
                    <a:tc>
                      <a:txBody>
                        <a:bodyPr/>
                        <a:lstStyle/>
                        <a:p>
                          <a:r>
                            <a:rPr lang="en-US" sz="1300" dirty="0"/>
                            <a:t>1.4063</a:t>
                          </a:r>
                          <a:endParaRPr lang="en-IN" sz="1300" dirty="0"/>
                        </a:p>
                      </a:txBody>
                      <a:tcPr/>
                    </a:tc>
                    <a:tc>
                      <a:txBody>
                        <a:bodyPr/>
                        <a:lstStyle/>
                        <a:p>
                          <a:r>
                            <a:rPr lang="en-US" sz="1300" dirty="0"/>
                            <a:t>14.453</a:t>
                          </a:r>
                          <a:endParaRPr lang="en-IN" sz="1300" dirty="0"/>
                        </a:p>
                      </a:txBody>
                      <a:tcPr/>
                    </a:tc>
                    <a:extLst>
                      <a:ext uri="{0D108BD9-81ED-4DB2-BD59-A6C34878D82A}">
                        <a16:rowId xmlns:a16="http://schemas.microsoft.com/office/drawing/2014/main" val="1999889866"/>
                      </a:ext>
                    </a:extLst>
                  </a:tr>
                  <a:tr h="491646">
                    <a:tc>
                      <a:txBody>
                        <a:bodyPr/>
                        <a:lstStyle/>
                        <a:p>
                          <a:r>
                            <a:rPr lang="en-US" sz="1300" dirty="0" err="1"/>
                            <a:t>t.Sulfur</a:t>
                          </a:r>
                          <a:r>
                            <a:rPr lang="en-US" sz="1300" dirty="0"/>
                            <a:t> dioxide</a:t>
                          </a:r>
                          <a:endParaRPr lang="en-IN" sz="1300" dirty="0"/>
                        </a:p>
                      </a:txBody>
                      <a:tcPr/>
                    </a:tc>
                    <a:tc>
                      <a:txBody>
                        <a:bodyPr/>
                        <a:lstStyle/>
                        <a:p>
                          <a:r>
                            <a:rPr lang="en-US" sz="1300" dirty="0"/>
                            <a:t>138.4</a:t>
                          </a:r>
                          <a:endParaRPr lang="en-IN" sz="1300" dirty="0"/>
                        </a:p>
                      </a:txBody>
                      <a:tcPr/>
                    </a:tc>
                    <a:tc>
                      <a:txBody>
                        <a:bodyPr/>
                        <a:lstStyle/>
                        <a:p>
                          <a:r>
                            <a:rPr lang="en-US" sz="1300" dirty="0"/>
                            <a:t>134</a:t>
                          </a:r>
                          <a:endParaRPr lang="en-IN" sz="1300" dirty="0"/>
                        </a:p>
                      </a:txBody>
                      <a:tcPr/>
                    </a:tc>
                    <a:tc>
                      <a:txBody>
                        <a:bodyPr/>
                        <a:lstStyle/>
                        <a:p>
                          <a:r>
                            <a:rPr lang="en-US" sz="1300" dirty="0"/>
                            <a:t>0.3906</a:t>
                          </a:r>
                          <a:endParaRPr lang="en-IN" sz="1300" dirty="0"/>
                        </a:p>
                      </a:txBody>
                      <a:tcPr/>
                    </a:tc>
                    <a:tc>
                      <a:txBody>
                        <a:bodyPr/>
                        <a:lstStyle/>
                        <a:p>
                          <a:r>
                            <a:rPr lang="en-US" sz="1300" dirty="0"/>
                            <a:t>3.57</a:t>
                          </a:r>
                          <a:endParaRPr lang="en-IN" sz="1300" dirty="0"/>
                        </a:p>
                      </a:txBody>
                      <a:tcPr/>
                    </a:tc>
                    <a:extLst>
                      <a:ext uri="{0D108BD9-81ED-4DB2-BD59-A6C34878D82A}">
                        <a16:rowId xmlns:a16="http://schemas.microsoft.com/office/drawing/2014/main" val="2352327838"/>
                      </a:ext>
                    </a:extLst>
                  </a:tr>
                  <a:tr h="289204">
                    <a:tc>
                      <a:txBody>
                        <a:bodyPr/>
                        <a:lstStyle/>
                        <a:p>
                          <a:r>
                            <a:rPr lang="en-US" sz="1300" dirty="0"/>
                            <a:t>density</a:t>
                          </a:r>
                          <a:endParaRPr lang="en-IN" sz="1300" dirty="0"/>
                        </a:p>
                      </a:txBody>
                      <a:tcPr/>
                    </a:tc>
                    <a:tc>
                      <a:txBody>
                        <a:bodyPr/>
                        <a:lstStyle/>
                        <a:p>
                          <a:r>
                            <a:rPr lang="en-US" sz="1300" dirty="0"/>
                            <a:t>0.994</a:t>
                          </a:r>
                          <a:endParaRPr lang="en-IN" sz="1300" dirty="0"/>
                        </a:p>
                      </a:txBody>
                      <a:tcPr/>
                    </a:tc>
                    <a:tc>
                      <a:txBody>
                        <a:bodyPr/>
                        <a:lstStyle/>
                        <a:p>
                          <a:r>
                            <a:rPr lang="en-US" sz="1300" dirty="0"/>
                            <a:t>0.9937</a:t>
                          </a:r>
                          <a:endParaRPr lang="en-IN" sz="1300" dirty="0"/>
                        </a:p>
                      </a:txBody>
                      <a:tcPr/>
                    </a:tc>
                    <a:tc>
                      <a:txBody>
                        <a:bodyPr/>
                        <a:lstStyle/>
                        <a:p>
                          <a:r>
                            <a:rPr lang="en-US" sz="1300" dirty="0"/>
                            <a:t>0.9775</a:t>
                          </a:r>
                          <a:endParaRPr lang="en-IN" sz="1300" dirty="0"/>
                        </a:p>
                      </a:txBody>
                      <a:tcPr/>
                    </a:tc>
                    <a:tc>
                      <a:txBody>
                        <a:bodyPr/>
                        <a:lstStyle/>
                        <a:p>
                          <a:r>
                            <a:rPr lang="en-US" sz="1300" dirty="0"/>
                            <a:t>12.7826</a:t>
                          </a:r>
                          <a:endParaRPr lang="en-IN" sz="1300" dirty="0"/>
                        </a:p>
                      </a:txBody>
                      <a:tcPr/>
                    </a:tc>
                    <a:extLst>
                      <a:ext uri="{0D108BD9-81ED-4DB2-BD59-A6C34878D82A}">
                        <a16:rowId xmlns:a16="http://schemas.microsoft.com/office/drawing/2014/main" val="1491327914"/>
                      </a:ext>
                    </a:extLst>
                  </a:tr>
                  <a:tr h="289204">
                    <a:tc>
                      <a:txBody>
                        <a:bodyPr/>
                        <a:lstStyle/>
                        <a:p>
                          <a:r>
                            <a:rPr lang="en-US" sz="1300" dirty="0"/>
                            <a:t>pH</a:t>
                          </a:r>
                          <a:endParaRPr lang="en-IN" sz="1300" dirty="0"/>
                        </a:p>
                      </a:txBody>
                      <a:tcPr/>
                    </a:tc>
                    <a:tc>
                      <a:txBody>
                        <a:bodyPr/>
                        <a:lstStyle/>
                        <a:p>
                          <a:r>
                            <a:rPr lang="en-US" sz="1300" dirty="0"/>
                            <a:t>3.188</a:t>
                          </a:r>
                          <a:endParaRPr lang="en-IN" sz="1300" dirty="0"/>
                        </a:p>
                      </a:txBody>
                      <a:tcPr/>
                    </a:tc>
                    <a:tc>
                      <a:txBody>
                        <a:bodyPr/>
                        <a:lstStyle/>
                        <a:p>
                          <a:r>
                            <a:rPr lang="en-US" sz="1300" dirty="0"/>
                            <a:t>3.18</a:t>
                          </a:r>
                          <a:endParaRPr lang="en-IN" sz="1300" dirty="0"/>
                        </a:p>
                      </a:txBody>
                      <a:tcPr/>
                    </a:tc>
                    <a:tc>
                      <a:txBody>
                        <a:bodyPr/>
                        <a:lstStyle/>
                        <a:p>
                          <a:r>
                            <a:rPr lang="en-US" sz="1300" dirty="0"/>
                            <a:t>0.4576</a:t>
                          </a:r>
                          <a:endParaRPr lang="en-IN" sz="1300" dirty="0"/>
                        </a:p>
                      </a:txBody>
                      <a:tcPr/>
                    </a:tc>
                    <a:tc>
                      <a:txBody>
                        <a:bodyPr/>
                        <a:lstStyle/>
                        <a:p>
                          <a:r>
                            <a:rPr lang="en-US" sz="1300" dirty="0"/>
                            <a:t>3.529</a:t>
                          </a:r>
                          <a:endParaRPr lang="en-IN" sz="1300" dirty="0"/>
                        </a:p>
                      </a:txBody>
                      <a:tcPr/>
                    </a:tc>
                    <a:extLst>
                      <a:ext uri="{0D108BD9-81ED-4DB2-BD59-A6C34878D82A}">
                        <a16:rowId xmlns:a16="http://schemas.microsoft.com/office/drawing/2014/main" val="1327506955"/>
                      </a:ext>
                    </a:extLst>
                  </a:tr>
                  <a:tr h="289204">
                    <a:tc>
                      <a:txBody>
                        <a:bodyPr/>
                        <a:lstStyle/>
                        <a:p>
                          <a:r>
                            <a:rPr lang="en-US" sz="1300" dirty="0"/>
                            <a:t>sulphates</a:t>
                          </a:r>
                          <a:endParaRPr lang="en-IN" sz="1300" dirty="0"/>
                        </a:p>
                      </a:txBody>
                      <a:tcPr/>
                    </a:tc>
                    <a:tc>
                      <a:txBody>
                        <a:bodyPr/>
                        <a:lstStyle/>
                        <a:p>
                          <a:r>
                            <a:rPr lang="en-US" sz="1300" dirty="0"/>
                            <a:t>0.4898</a:t>
                          </a:r>
                          <a:endParaRPr lang="en-IN" sz="1300" dirty="0"/>
                        </a:p>
                      </a:txBody>
                      <a:tcPr/>
                    </a:tc>
                    <a:tc>
                      <a:txBody>
                        <a:bodyPr/>
                        <a:lstStyle/>
                        <a:p>
                          <a:r>
                            <a:rPr lang="en-US" sz="1300" dirty="0"/>
                            <a:t>0.47</a:t>
                          </a:r>
                          <a:endParaRPr lang="en-IN" sz="1300" dirty="0"/>
                        </a:p>
                      </a:txBody>
                      <a:tcPr/>
                    </a:tc>
                    <a:tc>
                      <a:txBody>
                        <a:bodyPr/>
                        <a:lstStyle/>
                        <a:p>
                          <a:r>
                            <a:rPr lang="en-US" sz="1300" dirty="0"/>
                            <a:t>0.9769</a:t>
                          </a:r>
                          <a:endParaRPr lang="en-IN" sz="1300" dirty="0"/>
                        </a:p>
                      </a:txBody>
                      <a:tcPr/>
                    </a:tc>
                    <a:tc>
                      <a:txBody>
                        <a:bodyPr/>
                        <a:lstStyle/>
                        <a:p>
                          <a:r>
                            <a:rPr lang="en-US" sz="1300" dirty="0"/>
                            <a:t>4.5881</a:t>
                          </a:r>
                          <a:endParaRPr lang="en-IN" sz="1300" dirty="0"/>
                        </a:p>
                      </a:txBody>
                      <a:tcPr/>
                    </a:tc>
                    <a:extLst>
                      <a:ext uri="{0D108BD9-81ED-4DB2-BD59-A6C34878D82A}">
                        <a16:rowId xmlns:a16="http://schemas.microsoft.com/office/drawing/2014/main" val="307418535"/>
                      </a:ext>
                    </a:extLst>
                  </a:tr>
                  <a:tr h="289204">
                    <a:tc>
                      <a:txBody>
                        <a:bodyPr/>
                        <a:lstStyle/>
                        <a:p>
                          <a:r>
                            <a:rPr lang="en-US" sz="1300" dirty="0"/>
                            <a:t>alcohol</a:t>
                          </a:r>
                          <a:endParaRPr lang="en-IN" sz="1300" dirty="0"/>
                        </a:p>
                      </a:txBody>
                      <a:tcPr/>
                    </a:tc>
                    <a:tc>
                      <a:txBody>
                        <a:bodyPr/>
                        <a:lstStyle/>
                        <a:p>
                          <a:r>
                            <a:rPr lang="en-US" sz="1300" dirty="0"/>
                            <a:t>10.51</a:t>
                          </a:r>
                          <a:endParaRPr lang="en-IN" sz="1300" dirty="0"/>
                        </a:p>
                      </a:txBody>
                      <a:tcPr/>
                    </a:tc>
                    <a:tc>
                      <a:txBody>
                        <a:bodyPr/>
                        <a:lstStyle/>
                        <a:p>
                          <a:r>
                            <a:rPr lang="en-US" sz="1300" dirty="0"/>
                            <a:t>10.4</a:t>
                          </a:r>
                          <a:endParaRPr lang="en-IN" sz="1300" dirty="0"/>
                        </a:p>
                      </a:txBody>
                      <a:tcPr/>
                    </a:tc>
                    <a:tc>
                      <a:txBody>
                        <a:bodyPr/>
                        <a:lstStyle/>
                        <a:p>
                          <a:r>
                            <a:rPr lang="en-US" sz="1300" dirty="0"/>
                            <a:t>0.4872</a:t>
                          </a:r>
                          <a:endParaRPr lang="en-IN" sz="1300" dirty="0"/>
                        </a:p>
                      </a:txBody>
                      <a:tcPr/>
                    </a:tc>
                    <a:tc>
                      <a:txBody>
                        <a:bodyPr/>
                        <a:lstStyle/>
                        <a:p>
                          <a:r>
                            <a:rPr lang="en-US" sz="1300" dirty="0"/>
                            <a:t>2.3011</a:t>
                          </a:r>
                          <a:endParaRPr lang="en-IN" sz="1300" dirty="0"/>
                        </a:p>
                      </a:txBody>
                      <a:tcPr/>
                    </a:tc>
                    <a:extLst>
                      <a:ext uri="{0D108BD9-81ED-4DB2-BD59-A6C34878D82A}">
                        <a16:rowId xmlns:a16="http://schemas.microsoft.com/office/drawing/2014/main" val="2884645177"/>
                      </a:ext>
                    </a:extLst>
                  </a:tr>
                </a:tbl>
              </a:graphicData>
            </a:graphic>
          </p:graphicFrame>
        </mc:Choice>
        <mc:Fallback>
          <p:graphicFrame>
            <p:nvGraphicFramePr>
              <p:cNvPr id="9" name="Table 9">
                <a:extLst>
                  <a:ext uri="{FF2B5EF4-FFF2-40B4-BE49-F238E27FC236}">
                    <a16:creationId xmlns:a16="http://schemas.microsoft.com/office/drawing/2014/main" id="{411DB39F-C6D6-7B01-EB2C-FA374A2B93CE}"/>
                  </a:ext>
                </a:extLst>
              </p:cNvPr>
              <p:cNvGraphicFramePr>
                <a:graphicFrameLocks noGrp="1"/>
              </p:cNvGraphicFramePr>
              <p:nvPr>
                <p:extLst>
                  <p:ext uri="{D42A27DB-BD31-4B8C-83A1-F6EECF244321}">
                    <p14:modId xmlns:p14="http://schemas.microsoft.com/office/powerpoint/2010/main" val="333466855"/>
                  </p:ext>
                </p:extLst>
              </p:nvPr>
            </p:nvGraphicFramePr>
            <p:xfrm>
              <a:off x="325397" y="2004461"/>
              <a:ext cx="4652210" cy="4713750"/>
            </p:xfrm>
            <a:graphic>
              <a:graphicData uri="http://schemas.openxmlformats.org/drawingml/2006/table">
                <a:tbl>
                  <a:tblPr firstRow="1" bandRow="1">
                    <a:tableStyleId>{5C22544A-7EE6-4342-B048-85BDC9FD1C3A}</a:tableStyleId>
                  </a:tblPr>
                  <a:tblGrid>
                    <a:gridCol w="930442">
                      <a:extLst>
                        <a:ext uri="{9D8B030D-6E8A-4147-A177-3AD203B41FA5}">
                          <a16:colId xmlns:a16="http://schemas.microsoft.com/office/drawing/2014/main" val="875382744"/>
                        </a:ext>
                      </a:extLst>
                    </a:gridCol>
                    <a:gridCol w="930442">
                      <a:extLst>
                        <a:ext uri="{9D8B030D-6E8A-4147-A177-3AD203B41FA5}">
                          <a16:colId xmlns:a16="http://schemas.microsoft.com/office/drawing/2014/main" val="1666972519"/>
                        </a:ext>
                      </a:extLst>
                    </a:gridCol>
                    <a:gridCol w="930442">
                      <a:extLst>
                        <a:ext uri="{9D8B030D-6E8A-4147-A177-3AD203B41FA5}">
                          <a16:colId xmlns:a16="http://schemas.microsoft.com/office/drawing/2014/main" val="3930728763"/>
                        </a:ext>
                      </a:extLst>
                    </a:gridCol>
                    <a:gridCol w="930442">
                      <a:extLst>
                        <a:ext uri="{9D8B030D-6E8A-4147-A177-3AD203B41FA5}">
                          <a16:colId xmlns:a16="http://schemas.microsoft.com/office/drawing/2014/main" val="3259617151"/>
                        </a:ext>
                      </a:extLst>
                    </a:gridCol>
                    <a:gridCol w="930442">
                      <a:extLst>
                        <a:ext uri="{9D8B030D-6E8A-4147-A177-3AD203B41FA5}">
                          <a16:colId xmlns:a16="http://schemas.microsoft.com/office/drawing/2014/main" val="868053226"/>
                        </a:ext>
                      </a:extLst>
                    </a:gridCol>
                  </a:tblGrid>
                  <a:tr h="518160">
                    <a:tc>
                      <a:txBody>
                        <a:bodyPr/>
                        <a:lstStyle/>
                        <a:p>
                          <a:r>
                            <a:rPr lang="en-US" sz="1400" dirty="0"/>
                            <a:t>Predictor</a:t>
                          </a:r>
                          <a:endParaRPr lang="en-IN" sz="1400" dirty="0"/>
                        </a:p>
                      </a:txBody>
                      <a:tcPr/>
                    </a:tc>
                    <a:tc>
                      <a:txBody>
                        <a:bodyPr/>
                        <a:lstStyle/>
                        <a:p>
                          <a:r>
                            <a:rPr lang="en-US" sz="1400" dirty="0"/>
                            <a:t>Mean</a:t>
                          </a:r>
                          <a:endParaRPr lang="en-IN" sz="1400" dirty="0"/>
                        </a:p>
                      </a:txBody>
                      <a:tcPr/>
                    </a:tc>
                    <a:tc>
                      <a:txBody>
                        <a:bodyPr/>
                        <a:lstStyle/>
                        <a:p>
                          <a:r>
                            <a:rPr lang="en-US" sz="1400" dirty="0"/>
                            <a:t>Median</a:t>
                          </a:r>
                          <a:endParaRPr lang="en-IN" sz="1400" dirty="0"/>
                        </a:p>
                      </a:txBody>
                      <a:tcPr/>
                    </a:tc>
                    <a:tc>
                      <a:txBody>
                        <a:bodyPr/>
                        <a:lstStyle/>
                        <a:p>
                          <a:endParaRPr lang="en-US"/>
                        </a:p>
                      </a:txBody>
                      <a:tcPr>
                        <a:blipFill>
                          <a:blip r:embed="rId3"/>
                          <a:stretch>
                            <a:fillRect l="-300000" t="-1176" r="-102614" b="-821176"/>
                          </a:stretch>
                        </a:blipFill>
                      </a:tcPr>
                    </a:tc>
                    <a:tc>
                      <a:txBody>
                        <a:bodyPr/>
                        <a:lstStyle/>
                        <a:p>
                          <a:endParaRPr lang="en-US"/>
                        </a:p>
                      </a:txBody>
                      <a:tcPr>
                        <a:blipFill>
                          <a:blip r:embed="rId3"/>
                          <a:stretch>
                            <a:fillRect l="-400000" t="-1176" r="-2614" b="-821176"/>
                          </a:stretch>
                        </a:blipFill>
                      </a:tcPr>
                    </a:tc>
                    <a:extLst>
                      <a:ext uri="{0D108BD9-81ED-4DB2-BD59-A6C34878D82A}">
                        <a16:rowId xmlns:a16="http://schemas.microsoft.com/office/drawing/2014/main" val="1249339123"/>
                      </a:ext>
                    </a:extLst>
                  </a:tr>
                  <a:tr h="491646">
                    <a:tc>
                      <a:txBody>
                        <a:bodyPr/>
                        <a:lstStyle/>
                        <a:p>
                          <a:r>
                            <a:rPr lang="en-US" sz="1300" dirty="0"/>
                            <a:t>fixed acidity</a:t>
                          </a:r>
                          <a:endParaRPr lang="en-IN" sz="1300" dirty="0"/>
                        </a:p>
                      </a:txBody>
                      <a:tcPr/>
                    </a:tc>
                    <a:tc>
                      <a:txBody>
                        <a:bodyPr/>
                        <a:lstStyle/>
                        <a:p>
                          <a:r>
                            <a:rPr lang="en-US" sz="1300" dirty="0"/>
                            <a:t>6.855</a:t>
                          </a:r>
                          <a:endParaRPr lang="en-IN" sz="1300" dirty="0"/>
                        </a:p>
                      </a:txBody>
                      <a:tcPr/>
                    </a:tc>
                    <a:tc>
                      <a:txBody>
                        <a:bodyPr/>
                        <a:lstStyle/>
                        <a:p>
                          <a:r>
                            <a:rPr lang="en-US" sz="1300" dirty="0"/>
                            <a:t>6.8</a:t>
                          </a:r>
                          <a:endParaRPr lang="en-IN" sz="1300" dirty="0"/>
                        </a:p>
                      </a:txBody>
                      <a:tcPr/>
                    </a:tc>
                    <a:tc>
                      <a:txBody>
                        <a:bodyPr/>
                        <a:lstStyle/>
                        <a:p>
                          <a:r>
                            <a:rPr lang="en-US" sz="1300" dirty="0"/>
                            <a:t>0.6476</a:t>
                          </a:r>
                          <a:endParaRPr lang="en-IN" sz="1300" dirty="0"/>
                        </a:p>
                      </a:txBody>
                      <a:tcPr/>
                    </a:tc>
                    <a:tc>
                      <a:txBody>
                        <a:bodyPr/>
                        <a:lstStyle/>
                        <a:p>
                          <a:r>
                            <a:rPr lang="en-US" sz="1300" dirty="0"/>
                            <a:t>5.1687</a:t>
                          </a:r>
                          <a:endParaRPr lang="en-IN" sz="1300" dirty="0"/>
                        </a:p>
                      </a:txBody>
                      <a:tcPr/>
                    </a:tc>
                    <a:extLst>
                      <a:ext uri="{0D108BD9-81ED-4DB2-BD59-A6C34878D82A}">
                        <a16:rowId xmlns:a16="http://schemas.microsoft.com/office/drawing/2014/main" val="2583544835"/>
                      </a:ext>
                    </a:extLst>
                  </a:tr>
                  <a:tr h="491646">
                    <a:tc>
                      <a:txBody>
                        <a:bodyPr/>
                        <a:lstStyle/>
                        <a:p>
                          <a:r>
                            <a:rPr lang="en-US" sz="1300" dirty="0"/>
                            <a:t>Volatile acidity</a:t>
                          </a:r>
                          <a:endParaRPr lang="en-IN" sz="1300" dirty="0"/>
                        </a:p>
                      </a:txBody>
                      <a:tcPr/>
                    </a:tc>
                    <a:tc>
                      <a:txBody>
                        <a:bodyPr/>
                        <a:lstStyle/>
                        <a:p>
                          <a:r>
                            <a:rPr lang="en-US" sz="1300" dirty="0"/>
                            <a:t>0.2782</a:t>
                          </a:r>
                          <a:endParaRPr lang="en-IN" sz="1300" dirty="0"/>
                        </a:p>
                      </a:txBody>
                      <a:tcPr/>
                    </a:tc>
                    <a:tc>
                      <a:txBody>
                        <a:bodyPr/>
                        <a:lstStyle/>
                        <a:p>
                          <a:r>
                            <a:rPr lang="en-US" sz="1300" dirty="0"/>
                            <a:t>0.26</a:t>
                          </a:r>
                          <a:endParaRPr lang="en-IN" sz="1300" dirty="0"/>
                        </a:p>
                      </a:txBody>
                      <a:tcPr/>
                    </a:tc>
                    <a:tc>
                      <a:txBody>
                        <a:bodyPr/>
                        <a:lstStyle/>
                        <a:p>
                          <a:r>
                            <a:rPr lang="en-US" sz="1300" dirty="0"/>
                            <a:t>1.5765</a:t>
                          </a:r>
                          <a:endParaRPr lang="en-IN" sz="1300" dirty="0"/>
                        </a:p>
                      </a:txBody>
                      <a:tcPr/>
                    </a:tc>
                    <a:tc>
                      <a:txBody>
                        <a:bodyPr/>
                        <a:lstStyle/>
                        <a:p>
                          <a:r>
                            <a:rPr lang="en-US" sz="1300" dirty="0"/>
                            <a:t>8.0852</a:t>
                          </a:r>
                          <a:endParaRPr lang="en-IN" sz="1300" dirty="0"/>
                        </a:p>
                      </a:txBody>
                      <a:tcPr/>
                    </a:tc>
                    <a:extLst>
                      <a:ext uri="{0D108BD9-81ED-4DB2-BD59-A6C34878D82A}">
                        <a16:rowId xmlns:a16="http://schemas.microsoft.com/office/drawing/2014/main" val="1342737235"/>
                      </a:ext>
                    </a:extLst>
                  </a:tr>
                  <a:tr h="289560">
                    <a:tc>
                      <a:txBody>
                        <a:bodyPr/>
                        <a:lstStyle/>
                        <a:p>
                          <a:r>
                            <a:rPr lang="en-US" sz="1300" dirty="0"/>
                            <a:t>Citric acid</a:t>
                          </a:r>
                          <a:endParaRPr lang="en-IN" sz="1300" dirty="0"/>
                        </a:p>
                      </a:txBody>
                      <a:tcPr/>
                    </a:tc>
                    <a:tc>
                      <a:txBody>
                        <a:bodyPr/>
                        <a:lstStyle/>
                        <a:p>
                          <a:r>
                            <a:rPr lang="en-US" sz="1300" dirty="0"/>
                            <a:t>0.3342</a:t>
                          </a:r>
                          <a:endParaRPr lang="en-IN" sz="1300" dirty="0"/>
                        </a:p>
                      </a:txBody>
                      <a:tcPr/>
                    </a:tc>
                    <a:tc>
                      <a:txBody>
                        <a:bodyPr/>
                        <a:lstStyle/>
                        <a:p>
                          <a:r>
                            <a:rPr lang="en-US" sz="1300" dirty="0"/>
                            <a:t>0.32</a:t>
                          </a:r>
                          <a:endParaRPr lang="en-IN" sz="1300" dirty="0"/>
                        </a:p>
                      </a:txBody>
                      <a:tcPr/>
                    </a:tc>
                    <a:tc>
                      <a:txBody>
                        <a:bodyPr/>
                        <a:lstStyle/>
                        <a:p>
                          <a:r>
                            <a:rPr lang="en-US" sz="1300" dirty="0"/>
                            <a:t>1.2815</a:t>
                          </a:r>
                          <a:endParaRPr lang="en-IN" sz="1300" dirty="0"/>
                        </a:p>
                      </a:txBody>
                      <a:tcPr/>
                    </a:tc>
                    <a:tc>
                      <a:txBody>
                        <a:bodyPr/>
                        <a:lstStyle/>
                        <a:p>
                          <a:r>
                            <a:rPr lang="en-US" sz="1300" dirty="0"/>
                            <a:t>9.167</a:t>
                          </a:r>
                          <a:endParaRPr lang="en-IN" sz="1300" dirty="0"/>
                        </a:p>
                      </a:txBody>
                      <a:tcPr/>
                    </a:tc>
                    <a:extLst>
                      <a:ext uri="{0D108BD9-81ED-4DB2-BD59-A6C34878D82A}">
                        <a16:rowId xmlns:a16="http://schemas.microsoft.com/office/drawing/2014/main" val="886360713"/>
                      </a:ext>
                    </a:extLst>
                  </a:tr>
                  <a:tr h="491646">
                    <a:tc>
                      <a:txBody>
                        <a:bodyPr/>
                        <a:lstStyle/>
                        <a:p>
                          <a:r>
                            <a:rPr lang="en-US" sz="1300" dirty="0"/>
                            <a:t>Residual sugar</a:t>
                          </a:r>
                          <a:endParaRPr lang="en-IN" sz="1300" dirty="0"/>
                        </a:p>
                      </a:txBody>
                      <a:tcPr/>
                    </a:tc>
                    <a:tc>
                      <a:txBody>
                        <a:bodyPr/>
                        <a:lstStyle/>
                        <a:p>
                          <a:r>
                            <a:rPr lang="en-US" sz="1300" dirty="0"/>
                            <a:t>6.391</a:t>
                          </a:r>
                          <a:endParaRPr lang="en-IN" sz="1300" dirty="0"/>
                        </a:p>
                      </a:txBody>
                      <a:tcPr/>
                    </a:tc>
                    <a:tc>
                      <a:txBody>
                        <a:bodyPr/>
                        <a:lstStyle/>
                        <a:p>
                          <a:r>
                            <a:rPr lang="en-US" sz="1300" dirty="0"/>
                            <a:t>5.2</a:t>
                          </a:r>
                          <a:endParaRPr lang="en-IN" sz="1300" dirty="0"/>
                        </a:p>
                      </a:txBody>
                      <a:tcPr/>
                    </a:tc>
                    <a:tc>
                      <a:txBody>
                        <a:bodyPr/>
                        <a:lstStyle/>
                        <a:p>
                          <a:r>
                            <a:rPr lang="en-US" sz="1300" dirty="0"/>
                            <a:t>1.0768</a:t>
                          </a:r>
                          <a:endParaRPr lang="en-IN" sz="1300" dirty="0"/>
                        </a:p>
                      </a:txBody>
                      <a:tcPr/>
                    </a:tc>
                    <a:tc>
                      <a:txBody>
                        <a:bodyPr/>
                        <a:lstStyle/>
                        <a:p>
                          <a:r>
                            <a:rPr lang="en-US" sz="1300" dirty="0"/>
                            <a:t>6.4651</a:t>
                          </a:r>
                          <a:endParaRPr lang="en-IN" sz="1300" dirty="0"/>
                        </a:p>
                      </a:txBody>
                      <a:tcPr/>
                    </a:tc>
                    <a:extLst>
                      <a:ext uri="{0D108BD9-81ED-4DB2-BD59-A6C34878D82A}">
                        <a16:rowId xmlns:a16="http://schemas.microsoft.com/office/drawing/2014/main" val="319755377"/>
                      </a:ext>
                    </a:extLst>
                  </a:tr>
                  <a:tr h="289560">
                    <a:tc>
                      <a:txBody>
                        <a:bodyPr/>
                        <a:lstStyle/>
                        <a:p>
                          <a:r>
                            <a:rPr lang="en-US" sz="1300" dirty="0"/>
                            <a:t>chlorides</a:t>
                          </a:r>
                          <a:endParaRPr lang="en-IN" sz="1300" dirty="0"/>
                        </a:p>
                      </a:txBody>
                      <a:tcPr/>
                    </a:tc>
                    <a:tc>
                      <a:txBody>
                        <a:bodyPr/>
                        <a:lstStyle/>
                        <a:p>
                          <a:r>
                            <a:rPr lang="en-US" sz="1300" dirty="0"/>
                            <a:t>0.0458</a:t>
                          </a:r>
                          <a:endParaRPr lang="en-IN" sz="1300" dirty="0"/>
                        </a:p>
                      </a:txBody>
                      <a:tcPr/>
                    </a:tc>
                    <a:tc>
                      <a:txBody>
                        <a:bodyPr/>
                        <a:lstStyle/>
                        <a:p>
                          <a:r>
                            <a:rPr lang="en-US" sz="1300" dirty="0"/>
                            <a:t>0.043</a:t>
                          </a:r>
                          <a:endParaRPr lang="en-IN" sz="1300" dirty="0"/>
                        </a:p>
                      </a:txBody>
                      <a:tcPr/>
                    </a:tc>
                    <a:tc>
                      <a:txBody>
                        <a:bodyPr/>
                        <a:lstStyle/>
                        <a:p>
                          <a:r>
                            <a:rPr lang="en-US" sz="1300" dirty="0"/>
                            <a:t>5.0218</a:t>
                          </a:r>
                          <a:endParaRPr lang="en-IN" sz="1300" dirty="0"/>
                        </a:p>
                      </a:txBody>
                      <a:tcPr/>
                    </a:tc>
                    <a:tc>
                      <a:txBody>
                        <a:bodyPr/>
                        <a:lstStyle/>
                        <a:p>
                          <a:r>
                            <a:rPr lang="en-US" sz="1300" dirty="0"/>
                            <a:t>40.525</a:t>
                          </a:r>
                          <a:endParaRPr lang="en-IN" sz="1300" dirty="0"/>
                        </a:p>
                      </a:txBody>
                      <a:tcPr/>
                    </a:tc>
                    <a:extLst>
                      <a:ext uri="{0D108BD9-81ED-4DB2-BD59-A6C34878D82A}">
                        <a16:rowId xmlns:a16="http://schemas.microsoft.com/office/drawing/2014/main" val="4261868836"/>
                      </a:ext>
                    </a:extLst>
                  </a:tr>
                  <a:tr h="491646">
                    <a:tc>
                      <a:txBody>
                        <a:bodyPr/>
                        <a:lstStyle/>
                        <a:p>
                          <a:r>
                            <a:rPr lang="en-US" sz="1300" dirty="0" err="1"/>
                            <a:t>f.Sulfur</a:t>
                          </a:r>
                          <a:r>
                            <a:rPr lang="en-US" sz="1300" dirty="0"/>
                            <a:t> dioxide</a:t>
                          </a:r>
                          <a:endParaRPr lang="en-IN" sz="1300" dirty="0"/>
                        </a:p>
                      </a:txBody>
                      <a:tcPr/>
                    </a:tc>
                    <a:tc>
                      <a:txBody>
                        <a:bodyPr/>
                        <a:lstStyle/>
                        <a:p>
                          <a:r>
                            <a:rPr lang="en-US" sz="1300" dirty="0"/>
                            <a:t>35.31</a:t>
                          </a:r>
                          <a:endParaRPr lang="en-IN" sz="1300" dirty="0"/>
                        </a:p>
                      </a:txBody>
                      <a:tcPr/>
                    </a:tc>
                    <a:tc>
                      <a:txBody>
                        <a:bodyPr/>
                        <a:lstStyle/>
                        <a:p>
                          <a:r>
                            <a:rPr lang="en-US" sz="1300" dirty="0"/>
                            <a:t>34</a:t>
                          </a:r>
                          <a:endParaRPr lang="en-IN" sz="1300" dirty="0"/>
                        </a:p>
                      </a:txBody>
                      <a:tcPr/>
                    </a:tc>
                    <a:tc>
                      <a:txBody>
                        <a:bodyPr/>
                        <a:lstStyle/>
                        <a:p>
                          <a:r>
                            <a:rPr lang="en-US" sz="1300" dirty="0"/>
                            <a:t>1.4063</a:t>
                          </a:r>
                          <a:endParaRPr lang="en-IN" sz="1300" dirty="0"/>
                        </a:p>
                      </a:txBody>
                      <a:tcPr/>
                    </a:tc>
                    <a:tc>
                      <a:txBody>
                        <a:bodyPr/>
                        <a:lstStyle/>
                        <a:p>
                          <a:r>
                            <a:rPr lang="en-US" sz="1300" dirty="0"/>
                            <a:t>14.453</a:t>
                          </a:r>
                          <a:endParaRPr lang="en-IN" sz="1300" dirty="0"/>
                        </a:p>
                      </a:txBody>
                      <a:tcPr/>
                    </a:tc>
                    <a:extLst>
                      <a:ext uri="{0D108BD9-81ED-4DB2-BD59-A6C34878D82A}">
                        <a16:rowId xmlns:a16="http://schemas.microsoft.com/office/drawing/2014/main" val="1999889866"/>
                      </a:ext>
                    </a:extLst>
                  </a:tr>
                  <a:tr h="491646">
                    <a:tc>
                      <a:txBody>
                        <a:bodyPr/>
                        <a:lstStyle/>
                        <a:p>
                          <a:r>
                            <a:rPr lang="en-US" sz="1300" dirty="0" err="1"/>
                            <a:t>t.Sulfur</a:t>
                          </a:r>
                          <a:r>
                            <a:rPr lang="en-US" sz="1300" dirty="0"/>
                            <a:t> dioxide</a:t>
                          </a:r>
                          <a:endParaRPr lang="en-IN" sz="1300" dirty="0"/>
                        </a:p>
                      </a:txBody>
                      <a:tcPr/>
                    </a:tc>
                    <a:tc>
                      <a:txBody>
                        <a:bodyPr/>
                        <a:lstStyle/>
                        <a:p>
                          <a:r>
                            <a:rPr lang="en-US" sz="1300" dirty="0"/>
                            <a:t>138.4</a:t>
                          </a:r>
                          <a:endParaRPr lang="en-IN" sz="1300" dirty="0"/>
                        </a:p>
                      </a:txBody>
                      <a:tcPr/>
                    </a:tc>
                    <a:tc>
                      <a:txBody>
                        <a:bodyPr/>
                        <a:lstStyle/>
                        <a:p>
                          <a:r>
                            <a:rPr lang="en-US" sz="1300" dirty="0"/>
                            <a:t>134</a:t>
                          </a:r>
                          <a:endParaRPr lang="en-IN" sz="1300" dirty="0"/>
                        </a:p>
                      </a:txBody>
                      <a:tcPr/>
                    </a:tc>
                    <a:tc>
                      <a:txBody>
                        <a:bodyPr/>
                        <a:lstStyle/>
                        <a:p>
                          <a:r>
                            <a:rPr lang="en-US" sz="1300" dirty="0"/>
                            <a:t>0.3906</a:t>
                          </a:r>
                          <a:endParaRPr lang="en-IN" sz="1300" dirty="0"/>
                        </a:p>
                      </a:txBody>
                      <a:tcPr/>
                    </a:tc>
                    <a:tc>
                      <a:txBody>
                        <a:bodyPr/>
                        <a:lstStyle/>
                        <a:p>
                          <a:r>
                            <a:rPr lang="en-US" sz="1300" dirty="0"/>
                            <a:t>3.57</a:t>
                          </a:r>
                          <a:endParaRPr lang="en-IN" sz="1300" dirty="0"/>
                        </a:p>
                      </a:txBody>
                      <a:tcPr/>
                    </a:tc>
                    <a:extLst>
                      <a:ext uri="{0D108BD9-81ED-4DB2-BD59-A6C34878D82A}">
                        <a16:rowId xmlns:a16="http://schemas.microsoft.com/office/drawing/2014/main" val="2352327838"/>
                      </a:ext>
                    </a:extLst>
                  </a:tr>
                  <a:tr h="289560">
                    <a:tc>
                      <a:txBody>
                        <a:bodyPr/>
                        <a:lstStyle/>
                        <a:p>
                          <a:r>
                            <a:rPr lang="en-US" sz="1300" dirty="0"/>
                            <a:t>density</a:t>
                          </a:r>
                          <a:endParaRPr lang="en-IN" sz="1300" dirty="0"/>
                        </a:p>
                      </a:txBody>
                      <a:tcPr/>
                    </a:tc>
                    <a:tc>
                      <a:txBody>
                        <a:bodyPr/>
                        <a:lstStyle/>
                        <a:p>
                          <a:r>
                            <a:rPr lang="en-US" sz="1300" dirty="0"/>
                            <a:t>0.994</a:t>
                          </a:r>
                          <a:endParaRPr lang="en-IN" sz="1300" dirty="0"/>
                        </a:p>
                      </a:txBody>
                      <a:tcPr/>
                    </a:tc>
                    <a:tc>
                      <a:txBody>
                        <a:bodyPr/>
                        <a:lstStyle/>
                        <a:p>
                          <a:r>
                            <a:rPr lang="en-US" sz="1300" dirty="0"/>
                            <a:t>0.9937</a:t>
                          </a:r>
                          <a:endParaRPr lang="en-IN" sz="1300" dirty="0"/>
                        </a:p>
                      </a:txBody>
                      <a:tcPr/>
                    </a:tc>
                    <a:tc>
                      <a:txBody>
                        <a:bodyPr/>
                        <a:lstStyle/>
                        <a:p>
                          <a:r>
                            <a:rPr lang="en-US" sz="1300" dirty="0"/>
                            <a:t>0.9775</a:t>
                          </a:r>
                          <a:endParaRPr lang="en-IN" sz="1300" dirty="0"/>
                        </a:p>
                      </a:txBody>
                      <a:tcPr/>
                    </a:tc>
                    <a:tc>
                      <a:txBody>
                        <a:bodyPr/>
                        <a:lstStyle/>
                        <a:p>
                          <a:r>
                            <a:rPr lang="en-US" sz="1300" dirty="0"/>
                            <a:t>12.7826</a:t>
                          </a:r>
                          <a:endParaRPr lang="en-IN" sz="1300" dirty="0"/>
                        </a:p>
                      </a:txBody>
                      <a:tcPr/>
                    </a:tc>
                    <a:extLst>
                      <a:ext uri="{0D108BD9-81ED-4DB2-BD59-A6C34878D82A}">
                        <a16:rowId xmlns:a16="http://schemas.microsoft.com/office/drawing/2014/main" val="1491327914"/>
                      </a:ext>
                    </a:extLst>
                  </a:tr>
                  <a:tr h="289560">
                    <a:tc>
                      <a:txBody>
                        <a:bodyPr/>
                        <a:lstStyle/>
                        <a:p>
                          <a:r>
                            <a:rPr lang="en-US" sz="1300" dirty="0"/>
                            <a:t>pH</a:t>
                          </a:r>
                          <a:endParaRPr lang="en-IN" sz="1300" dirty="0"/>
                        </a:p>
                      </a:txBody>
                      <a:tcPr/>
                    </a:tc>
                    <a:tc>
                      <a:txBody>
                        <a:bodyPr/>
                        <a:lstStyle/>
                        <a:p>
                          <a:r>
                            <a:rPr lang="en-US" sz="1300" dirty="0"/>
                            <a:t>3.188</a:t>
                          </a:r>
                          <a:endParaRPr lang="en-IN" sz="1300" dirty="0"/>
                        </a:p>
                      </a:txBody>
                      <a:tcPr/>
                    </a:tc>
                    <a:tc>
                      <a:txBody>
                        <a:bodyPr/>
                        <a:lstStyle/>
                        <a:p>
                          <a:r>
                            <a:rPr lang="en-US" sz="1300" dirty="0"/>
                            <a:t>3.18</a:t>
                          </a:r>
                          <a:endParaRPr lang="en-IN" sz="1300" dirty="0"/>
                        </a:p>
                      </a:txBody>
                      <a:tcPr/>
                    </a:tc>
                    <a:tc>
                      <a:txBody>
                        <a:bodyPr/>
                        <a:lstStyle/>
                        <a:p>
                          <a:r>
                            <a:rPr lang="en-US" sz="1300" dirty="0"/>
                            <a:t>0.4576</a:t>
                          </a:r>
                          <a:endParaRPr lang="en-IN" sz="1300" dirty="0"/>
                        </a:p>
                      </a:txBody>
                      <a:tcPr/>
                    </a:tc>
                    <a:tc>
                      <a:txBody>
                        <a:bodyPr/>
                        <a:lstStyle/>
                        <a:p>
                          <a:r>
                            <a:rPr lang="en-US" sz="1300" dirty="0"/>
                            <a:t>3.529</a:t>
                          </a:r>
                          <a:endParaRPr lang="en-IN" sz="1300" dirty="0"/>
                        </a:p>
                      </a:txBody>
                      <a:tcPr/>
                    </a:tc>
                    <a:extLst>
                      <a:ext uri="{0D108BD9-81ED-4DB2-BD59-A6C34878D82A}">
                        <a16:rowId xmlns:a16="http://schemas.microsoft.com/office/drawing/2014/main" val="1327506955"/>
                      </a:ext>
                    </a:extLst>
                  </a:tr>
                  <a:tr h="289560">
                    <a:tc>
                      <a:txBody>
                        <a:bodyPr/>
                        <a:lstStyle/>
                        <a:p>
                          <a:r>
                            <a:rPr lang="en-US" sz="1300" dirty="0"/>
                            <a:t>sulphates</a:t>
                          </a:r>
                          <a:endParaRPr lang="en-IN" sz="1300" dirty="0"/>
                        </a:p>
                      </a:txBody>
                      <a:tcPr/>
                    </a:tc>
                    <a:tc>
                      <a:txBody>
                        <a:bodyPr/>
                        <a:lstStyle/>
                        <a:p>
                          <a:r>
                            <a:rPr lang="en-US" sz="1300" dirty="0"/>
                            <a:t>0.4898</a:t>
                          </a:r>
                          <a:endParaRPr lang="en-IN" sz="1300" dirty="0"/>
                        </a:p>
                      </a:txBody>
                      <a:tcPr/>
                    </a:tc>
                    <a:tc>
                      <a:txBody>
                        <a:bodyPr/>
                        <a:lstStyle/>
                        <a:p>
                          <a:r>
                            <a:rPr lang="en-US" sz="1300" dirty="0"/>
                            <a:t>0.47</a:t>
                          </a:r>
                          <a:endParaRPr lang="en-IN" sz="1300" dirty="0"/>
                        </a:p>
                      </a:txBody>
                      <a:tcPr/>
                    </a:tc>
                    <a:tc>
                      <a:txBody>
                        <a:bodyPr/>
                        <a:lstStyle/>
                        <a:p>
                          <a:r>
                            <a:rPr lang="en-US" sz="1300" dirty="0"/>
                            <a:t>0.9769</a:t>
                          </a:r>
                          <a:endParaRPr lang="en-IN" sz="1300" dirty="0"/>
                        </a:p>
                      </a:txBody>
                      <a:tcPr/>
                    </a:tc>
                    <a:tc>
                      <a:txBody>
                        <a:bodyPr/>
                        <a:lstStyle/>
                        <a:p>
                          <a:r>
                            <a:rPr lang="en-US" sz="1300" dirty="0"/>
                            <a:t>4.5881</a:t>
                          </a:r>
                          <a:endParaRPr lang="en-IN" sz="1300" dirty="0"/>
                        </a:p>
                      </a:txBody>
                      <a:tcPr/>
                    </a:tc>
                    <a:extLst>
                      <a:ext uri="{0D108BD9-81ED-4DB2-BD59-A6C34878D82A}">
                        <a16:rowId xmlns:a16="http://schemas.microsoft.com/office/drawing/2014/main" val="307418535"/>
                      </a:ext>
                    </a:extLst>
                  </a:tr>
                  <a:tr h="289560">
                    <a:tc>
                      <a:txBody>
                        <a:bodyPr/>
                        <a:lstStyle/>
                        <a:p>
                          <a:r>
                            <a:rPr lang="en-US" sz="1300" dirty="0"/>
                            <a:t>alcohol</a:t>
                          </a:r>
                          <a:endParaRPr lang="en-IN" sz="1300" dirty="0"/>
                        </a:p>
                      </a:txBody>
                      <a:tcPr/>
                    </a:tc>
                    <a:tc>
                      <a:txBody>
                        <a:bodyPr/>
                        <a:lstStyle/>
                        <a:p>
                          <a:r>
                            <a:rPr lang="en-US" sz="1300" dirty="0"/>
                            <a:t>10.51</a:t>
                          </a:r>
                          <a:endParaRPr lang="en-IN" sz="1300" dirty="0"/>
                        </a:p>
                      </a:txBody>
                      <a:tcPr/>
                    </a:tc>
                    <a:tc>
                      <a:txBody>
                        <a:bodyPr/>
                        <a:lstStyle/>
                        <a:p>
                          <a:r>
                            <a:rPr lang="en-US" sz="1300" dirty="0"/>
                            <a:t>10.4</a:t>
                          </a:r>
                          <a:endParaRPr lang="en-IN" sz="1300" dirty="0"/>
                        </a:p>
                      </a:txBody>
                      <a:tcPr/>
                    </a:tc>
                    <a:tc>
                      <a:txBody>
                        <a:bodyPr/>
                        <a:lstStyle/>
                        <a:p>
                          <a:r>
                            <a:rPr lang="en-US" sz="1300" dirty="0"/>
                            <a:t>0.4872</a:t>
                          </a:r>
                          <a:endParaRPr lang="en-IN" sz="1300" dirty="0"/>
                        </a:p>
                      </a:txBody>
                      <a:tcPr/>
                    </a:tc>
                    <a:tc>
                      <a:txBody>
                        <a:bodyPr/>
                        <a:lstStyle/>
                        <a:p>
                          <a:r>
                            <a:rPr lang="en-US" sz="1300" dirty="0"/>
                            <a:t>2.3011</a:t>
                          </a:r>
                          <a:endParaRPr lang="en-IN" sz="1300" dirty="0"/>
                        </a:p>
                      </a:txBody>
                      <a:tcPr/>
                    </a:tc>
                    <a:extLst>
                      <a:ext uri="{0D108BD9-81ED-4DB2-BD59-A6C34878D82A}">
                        <a16:rowId xmlns:a16="http://schemas.microsoft.com/office/drawing/2014/main" val="2884645177"/>
                      </a:ext>
                    </a:extLst>
                  </a:tr>
                </a:tbl>
              </a:graphicData>
            </a:graphic>
          </p:graphicFrame>
        </mc:Fallback>
      </mc:AlternateContent>
    </p:spTree>
    <p:extLst>
      <p:ext uri="{BB962C8B-B14F-4D97-AF65-F5344CB8AC3E}">
        <p14:creationId xmlns:p14="http://schemas.microsoft.com/office/powerpoint/2010/main" val="6490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A26F-0FE3-E883-BCD7-8D6913576F6D}"/>
              </a:ext>
            </a:extLst>
          </p:cNvPr>
          <p:cNvSpPr>
            <a:spLocks noGrp="1"/>
          </p:cNvSpPr>
          <p:nvPr>
            <p:ph type="title"/>
          </p:nvPr>
        </p:nvSpPr>
        <p:spPr/>
        <p:txBody>
          <a:bodyPr/>
          <a:lstStyle/>
          <a:p>
            <a:pPr algn="ctr"/>
            <a:r>
              <a:rPr lang="en-IN" dirty="0"/>
              <a:t>Correlation among the Predictors</a:t>
            </a:r>
          </a:p>
        </p:txBody>
      </p:sp>
      <p:pic>
        <p:nvPicPr>
          <p:cNvPr id="7" name="Content Placeholder 6">
            <a:extLst>
              <a:ext uri="{FF2B5EF4-FFF2-40B4-BE49-F238E27FC236}">
                <a16:creationId xmlns:a16="http://schemas.microsoft.com/office/drawing/2014/main" id="{2AE5F49C-611C-7449-7DE7-FED0791F1C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7509" y="1825625"/>
            <a:ext cx="9316982" cy="4351338"/>
          </a:xfrm>
        </p:spPr>
      </p:pic>
    </p:spTree>
    <p:extLst>
      <p:ext uri="{BB962C8B-B14F-4D97-AF65-F5344CB8AC3E}">
        <p14:creationId xmlns:p14="http://schemas.microsoft.com/office/powerpoint/2010/main" val="435531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36ED89-CCB5-F27E-951A-011702DB3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76" y="0"/>
            <a:ext cx="11062448" cy="6858000"/>
          </a:xfrm>
          <a:prstGeom prst="rect">
            <a:avLst/>
          </a:prstGeom>
        </p:spPr>
      </p:pic>
    </p:spTree>
    <p:extLst>
      <p:ext uri="{BB962C8B-B14F-4D97-AF65-F5344CB8AC3E}">
        <p14:creationId xmlns:p14="http://schemas.microsoft.com/office/powerpoint/2010/main" val="176507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807E2-3D18-3D10-8D35-67A34905A185}"/>
              </a:ext>
            </a:extLst>
          </p:cNvPr>
          <p:cNvSpPr>
            <a:spLocks noGrp="1"/>
          </p:cNvSpPr>
          <p:nvPr>
            <p:ph type="title"/>
          </p:nvPr>
        </p:nvSpPr>
        <p:spPr/>
        <p:txBody>
          <a:bodyPr/>
          <a:lstStyle/>
          <a:p>
            <a:pPr algn="ctr"/>
            <a:r>
              <a:rPr lang="en-IN" dirty="0"/>
              <a:t>Building a Regression Model</a:t>
            </a:r>
          </a:p>
        </p:txBody>
      </p:sp>
      <p:sp>
        <p:nvSpPr>
          <p:cNvPr id="3" name="Content Placeholder 2">
            <a:extLst>
              <a:ext uri="{FF2B5EF4-FFF2-40B4-BE49-F238E27FC236}">
                <a16:creationId xmlns:a16="http://schemas.microsoft.com/office/drawing/2014/main" id="{E0095B36-F44E-5C38-E821-183AEC88C586}"/>
              </a:ext>
            </a:extLst>
          </p:cNvPr>
          <p:cNvSpPr>
            <a:spLocks noGrp="1"/>
          </p:cNvSpPr>
          <p:nvPr>
            <p:ph idx="1"/>
          </p:nvPr>
        </p:nvSpPr>
        <p:spPr>
          <a:xfrm>
            <a:off x="838200" y="1786995"/>
            <a:ext cx="10515600" cy="4351338"/>
          </a:xfrm>
        </p:spPr>
        <p:txBody>
          <a:bodyPr/>
          <a:lstStyle/>
          <a:p>
            <a:pPr marL="0" indent="0">
              <a:buNone/>
            </a:pPr>
            <a:r>
              <a:rPr lang="en-IN" dirty="0"/>
              <a:t>This part of our work includes – </a:t>
            </a:r>
          </a:p>
          <a:p>
            <a:pPr marL="0" indent="0">
              <a:buNone/>
            </a:pPr>
            <a:endParaRPr lang="en-IN" dirty="0"/>
          </a:p>
          <a:p>
            <a:pPr marL="0" indent="0">
              <a:buNone/>
            </a:pPr>
            <a:endParaRPr lang="en-IN" dirty="0"/>
          </a:p>
        </p:txBody>
      </p:sp>
      <p:graphicFrame>
        <p:nvGraphicFramePr>
          <p:cNvPr id="5" name="Diagram 4">
            <a:extLst>
              <a:ext uri="{FF2B5EF4-FFF2-40B4-BE49-F238E27FC236}">
                <a16:creationId xmlns:a16="http://schemas.microsoft.com/office/drawing/2014/main" id="{0B268444-FD3D-9226-0084-1557894425A7}"/>
              </a:ext>
            </a:extLst>
          </p:cNvPr>
          <p:cNvGraphicFramePr/>
          <p:nvPr>
            <p:extLst>
              <p:ext uri="{D42A27DB-BD31-4B8C-83A1-F6EECF244321}">
                <p14:modId xmlns:p14="http://schemas.microsoft.com/office/powerpoint/2010/main" val="1249366223"/>
              </p:ext>
            </p:extLst>
          </p:nvPr>
        </p:nvGraphicFramePr>
        <p:xfrm>
          <a:off x="2032000" y="2501153"/>
          <a:ext cx="6977529" cy="3637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4333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D271-6DA8-9702-F4E0-689D0EB0C3CD}"/>
              </a:ext>
            </a:extLst>
          </p:cNvPr>
          <p:cNvSpPr>
            <a:spLocks noGrp="1"/>
          </p:cNvSpPr>
          <p:nvPr>
            <p:ph type="title"/>
          </p:nvPr>
        </p:nvSpPr>
        <p:spPr/>
        <p:txBody>
          <a:bodyPr/>
          <a:lstStyle/>
          <a:p>
            <a:r>
              <a:rPr lang="en-US" dirty="0"/>
              <a:t>Results - </a:t>
            </a:r>
            <a:endParaRPr lang="en-IN" dirty="0"/>
          </a:p>
        </p:txBody>
      </p:sp>
      <p:graphicFrame>
        <p:nvGraphicFramePr>
          <p:cNvPr id="5" name="Table 5">
            <a:extLst>
              <a:ext uri="{FF2B5EF4-FFF2-40B4-BE49-F238E27FC236}">
                <a16:creationId xmlns:a16="http://schemas.microsoft.com/office/drawing/2014/main" id="{A23372D1-5EB0-A709-E36C-018CB0F4FFC8}"/>
              </a:ext>
            </a:extLst>
          </p:cNvPr>
          <p:cNvGraphicFramePr>
            <a:graphicFrameLocks noGrp="1"/>
          </p:cNvGraphicFramePr>
          <p:nvPr>
            <p:ph idx="1"/>
            <p:extLst>
              <p:ext uri="{D42A27DB-BD31-4B8C-83A1-F6EECF244321}">
                <p14:modId xmlns:p14="http://schemas.microsoft.com/office/powerpoint/2010/main" val="2338754087"/>
              </p:ext>
            </p:extLst>
          </p:nvPr>
        </p:nvGraphicFramePr>
        <p:xfrm>
          <a:off x="5183188" y="987426"/>
          <a:ext cx="6172200" cy="5791200"/>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val="3653144375"/>
                    </a:ext>
                  </a:extLst>
                </a:gridCol>
                <a:gridCol w="1028700">
                  <a:extLst>
                    <a:ext uri="{9D8B030D-6E8A-4147-A177-3AD203B41FA5}">
                      <a16:colId xmlns:a16="http://schemas.microsoft.com/office/drawing/2014/main" val="2149982895"/>
                    </a:ext>
                  </a:extLst>
                </a:gridCol>
                <a:gridCol w="1028700">
                  <a:extLst>
                    <a:ext uri="{9D8B030D-6E8A-4147-A177-3AD203B41FA5}">
                      <a16:colId xmlns:a16="http://schemas.microsoft.com/office/drawing/2014/main" val="2266775621"/>
                    </a:ext>
                  </a:extLst>
                </a:gridCol>
                <a:gridCol w="1028700">
                  <a:extLst>
                    <a:ext uri="{9D8B030D-6E8A-4147-A177-3AD203B41FA5}">
                      <a16:colId xmlns:a16="http://schemas.microsoft.com/office/drawing/2014/main" val="3959382288"/>
                    </a:ext>
                  </a:extLst>
                </a:gridCol>
                <a:gridCol w="1028700">
                  <a:extLst>
                    <a:ext uri="{9D8B030D-6E8A-4147-A177-3AD203B41FA5}">
                      <a16:colId xmlns:a16="http://schemas.microsoft.com/office/drawing/2014/main" val="2270720071"/>
                    </a:ext>
                  </a:extLst>
                </a:gridCol>
                <a:gridCol w="1028700">
                  <a:extLst>
                    <a:ext uri="{9D8B030D-6E8A-4147-A177-3AD203B41FA5}">
                      <a16:colId xmlns:a16="http://schemas.microsoft.com/office/drawing/2014/main" val="2196159783"/>
                    </a:ext>
                  </a:extLst>
                </a:gridCol>
              </a:tblGrid>
              <a:tr h="612630">
                <a:tc>
                  <a:txBody>
                    <a:bodyPr/>
                    <a:lstStyle/>
                    <a:p>
                      <a:pPr algn="ctr"/>
                      <a:r>
                        <a:rPr lang="en-IN" dirty="0"/>
                        <a:t>Term</a:t>
                      </a:r>
                    </a:p>
                  </a:txBody>
                  <a:tcPr/>
                </a:tc>
                <a:tc>
                  <a:txBody>
                    <a:bodyPr/>
                    <a:lstStyle/>
                    <a:p>
                      <a:pPr algn="ctr"/>
                      <a:r>
                        <a:rPr lang="en-IN" dirty="0"/>
                        <a:t>Estimate</a:t>
                      </a:r>
                    </a:p>
                  </a:txBody>
                  <a:tcPr/>
                </a:tc>
                <a:tc>
                  <a:txBody>
                    <a:bodyPr/>
                    <a:lstStyle/>
                    <a:p>
                      <a:pPr algn="ctr"/>
                      <a:r>
                        <a:rPr lang="en-IN" dirty="0"/>
                        <a:t>Standard error</a:t>
                      </a:r>
                    </a:p>
                  </a:txBody>
                  <a:tcPr/>
                </a:tc>
                <a:tc>
                  <a:txBody>
                    <a:bodyPr/>
                    <a:lstStyle/>
                    <a:p>
                      <a:pPr algn="ctr"/>
                      <a:r>
                        <a:rPr lang="en-IN" dirty="0"/>
                        <a:t>Statistic</a:t>
                      </a:r>
                    </a:p>
                  </a:txBody>
                  <a:tcPr/>
                </a:tc>
                <a:tc>
                  <a:txBody>
                    <a:bodyPr/>
                    <a:lstStyle/>
                    <a:p>
                      <a:pPr algn="ctr"/>
                      <a:r>
                        <a:rPr lang="en-IN" dirty="0"/>
                        <a:t>P-value</a:t>
                      </a:r>
                    </a:p>
                  </a:txBody>
                  <a:tcPr/>
                </a:tc>
                <a:tc>
                  <a:txBody>
                    <a:bodyPr/>
                    <a:lstStyle/>
                    <a:p>
                      <a:pPr algn="ctr"/>
                      <a:r>
                        <a:rPr lang="en-IN" dirty="0"/>
                        <a:t>Significance</a:t>
                      </a:r>
                    </a:p>
                  </a:txBody>
                  <a:tcPr/>
                </a:tc>
                <a:extLst>
                  <a:ext uri="{0D108BD9-81ED-4DB2-BD59-A6C34878D82A}">
                    <a16:rowId xmlns:a16="http://schemas.microsoft.com/office/drawing/2014/main" val="6392513"/>
                  </a:ext>
                </a:extLst>
              </a:tr>
              <a:tr h="304336">
                <a:tc>
                  <a:txBody>
                    <a:bodyPr/>
                    <a:lstStyle/>
                    <a:p>
                      <a:pPr algn="ctr"/>
                      <a:r>
                        <a:rPr lang="en-IN" sz="1400" dirty="0"/>
                        <a:t>intercept</a:t>
                      </a:r>
                    </a:p>
                  </a:txBody>
                  <a:tcPr/>
                </a:tc>
                <a:tc>
                  <a:txBody>
                    <a:bodyPr/>
                    <a:lstStyle/>
                    <a:p>
                      <a:pPr algn="ctr"/>
                      <a:r>
                        <a:rPr lang="en-IN" sz="1400" dirty="0"/>
                        <a:t>258.2369</a:t>
                      </a:r>
                    </a:p>
                  </a:txBody>
                  <a:tcPr/>
                </a:tc>
                <a:tc>
                  <a:txBody>
                    <a:bodyPr/>
                    <a:lstStyle/>
                    <a:p>
                      <a:pPr algn="ctr"/>
                      <a:r>
                        <a:rPr lang="en-IN" sz="1400" dirty="0"/>
                        <a:t>70.986</a:t>
                      </a:r>
                    </a:p>
                  </a:txBody>
                  <a:tcPr/>
                </a:tc>
                <a:tc>
                  <a:txBody>
                    <a:bodyPr/>
                    <a:lstStyle/>
                    <a:p>
                      <a:pPr algn="ctr"/>
                      <a:r>
                        <a:rPr lang="en-IN" sz="1400" dirty="0"/>
                        <a:t>3.638</a:t>
                      </a:r>
                    </a:p>
                  </a:txBody>
                  <a:tcPr/>
                </a:tc>
                <a:tc>
                  <a:txBody>
                    <a:bodyPr/>
                    <a:lstStyle/>
                    <a:p>
                      <a:pPr algn="ctr"/>
                      <a:r>
                        <a:rPr lang="en-IN" sz="1400" dirty="0"/>
                        <a:t>0.0003</a:t>
                      </a:r>
                    </a:p>
                  </a:txBody>
                  <a:tcPr/>
                </a:tc>
                <a:tc>
                  <a:txBody>
                    <a:bodyPr/>
                    <a:lstStyle/>
                    <a:p>
                      <a:pPr algn="ctr"/>
                      <a:r>
                        <a:rPr lang="en-IN" sz="1400" dirty="0"/>
                        <a:t>***</a:t>
                      </a:r>
                    </a:p>
                  </a:txBody>
                  <a:tcPr/>
                </a:tc>
                <a:extLst>
                  <a:ext uri="{0D108BD9-81ED-4DB2-BD59-A6C34878D82A}">
                    <a16:rowId xmlns:a16="http://schemas.microsoft.com/office/drawing/2014/main" val="2155419374"/>
                  </a:ext>
                </a:extLst>
              </a:tr>
              <a:tr h="495939">
                <a:tc>
                  <a:txBody>
                    <a:bodyPr/>
                    <a:lstStyle/>
                    <a:p>
                      <a:pPr algn="ctr"/>
                      <a:r>
                        <a:rPr lang="en-IN" sz="1400" dirty="0"/>
                        <a:t>Fixed acidity</a:t>
                      </a:r>
                    </a:p>
                  </a:txBody>
                  <a:tcPr/>
                </a:tc>
                <a:tc>
                  <a:txBody>
                    <a:bodyPr/>
                    <a:lstStyle/>
                    <a:p>
                      <a:pPr algn="ctr"/>
                      <a:r>
                        <a:rPr lang="en-IN" sz="1400" dirty="0"/>
                        <a:t>0.0365</a:t>
                      </a:r>
                    </a:p>
                  </a:txBody>
                  <a:tcPr/>
                </a:tc>
                <a:tc>
                  <a:txBody>
                    <a:bodyPr/>
                    <a:lstStyle/>
                    <a:p>
                      <a:pPr algn="ctr"/>
                      <a:r>
                        <a:rPr lang="en-IN" sz="1400" dirty="0"/>
                        <a:t>0.072</a:t>
                      </a:r>
                    </a:p>
                  </a:txBody>
                  <a:tcPr/>
                </a:tc>
                <a:tc>
                  <a:txBody>
                    <a:bodyPr/>
                    <a:lstStyle/>
                    <a:p>
                      <a:pPr algn="ctr"/>
                      <a:r>
                        <a:rPr lang="en-IN" sz="1400" dirty="0"/>
                        <a:t>0.508</a:t>
                      </a:r>
                    </a:p>
                  </a:txBody>
                  <a:tcPr/>
                </a:tc>
                <a:tc>
                  <a:txBody>
                    <a:bodyPr/>
                    <a:lstStyle/>
                    <a:p>
                      <a:pPr algn="ctr"/>
                      <a:r>
                        <a:rPr lang="en-IN" sz="1400" dirty="0"/>
                        <a:t>0.6113</a:t>
                      </a:r>
                    </a:p>
                  </a:txBody>
                  <a:tcPr/>
                </a:tc>
                <a:tc>
                  <a:txBody>
                    <a:bodyPr/>
                    <a:lstStyle/>
                    <a:p>
                      <a:pPr algn="ctr"/>
                      <a:endParaRPr lang="en-IN" sz="1400"/>
                    </a:p>
                  </a:txBody>
                  <a:tcPr/>
                </a:tc>
                <a:extLst>
                  <a:ext uri="{0D108BD9-81ED-4DB2-BD59-A6C34878D82A}">
                    <a16:rowId xmlns:a16="http://schemas.microsoft.com/office/drawing/2014/main" val="799022377"/>
                  </a:ext>
                </a:extLst>
              </a:tr>
              <a:tr h="495939">
                <a:tc>
                  <a:txBody>
                    <a:bodyPr/>
                    <a:lstStyle/>
                    <a:p>
                      <a:pPr algn="ctr"/>
                      <a:r>
                        <a:rPr lang="en-IN" sz="1400" dirty="0"/>
                        <a:t>Volatile acidity</a:t>
                      </a:r>
                    </a:p>
                  </a:txBody>
                  <a:tcPr/>
                </a:tc>
                <a:tc>
                  <a:txBody>
                    <a:bodyPr/>
                    <a:lstStyle/>
                    <a:p>
                      <a:pPr algn="ctr"/>
                      <a:r>
                        <a:rPr lang="en-IN" sz="1400" dirty="0"/>
                        <a:t>-6.4580</a:t>
                      </a:r>
                    </a:p>
                  </a:txBody>
                  <a:tcPr/>
                </a:tc>
                <a:tc>
                  <a:txBody>
                    <a:bodyPr/>
                    <a:lstStyle/>
                    <a:p>
                      <a:pPr algn="ctr"/>
                      <a:r>
                        <a:rPr lang="en-IN" sz="1400" dirty="0"/>
                        <a:t>0.413</a:t>
                      </a:r>
                    </a:p>
                  </a:txBody>
                  <a:tcPr/>
                </a:tc>
                <a:tc>
                  <a:txBody>
                    <a:bodyPr/>
                    <a:lstStyle/>
                    <a:p>
                      <a:pPr algn="ctr"/>
                      <a:r>
                        <a:rPr lang="en-IN" sz="1400" dirty="0"/>
                        <a:t>-15.646</a:t>
                      </a:r>
                    </a:p>
                  </a:txBody>
                  <a:tcPr/>
                </a:tc>
                <a:tc>
                  <a:txBody>
                    <a:bodyPr/>
                    <a:lstStyle/>
                    <a:p>
                      <a:pPr algn="ctr"/>
                      <a:r>
                        <a:rPr lang="en-IN" sz="1400" dirty="0"/>
                        <a:t>3.53x10^(-55)</a:t>
                      </a:r>
                    </a:p>
                  </a:txBody>
                  <a:tcPr/>
                </a:tc>
                <a:tc>
                  <a:txBody>
                    <a:bodyPr/>
                    <a:lstStyle/>
                    <a:p>
                      <a:pPr algn="ctr"/>
                      <a:r>
                        <a:rPr lang="en-IN" sz="1400" dirty="0"/>
                        <a:t>***</a:t>
                      </a:r>
                    </a:p>
                  </a:txBody>
                  <a:tcPr/>
                </a:tc>
                <a:extLst>
                  <a:ext uri="{0D108BD9-81ED-4DB2-BD59-A6C34878D82A}">
                    <a16:rowId xmlns:a16="http://schemas.microsoft.com/office/drawing/2014/main" val="209190526"/>
                  </a:ext>
                </a:extLst>
              </a:tr>
              <a:tr h="304336">
                <a:tc>
                  <a:txBody>
                    <a:bodyPr/>
                    <a:lstStyle/>
                    <a:p>
                      <a:pPr algn="ctr"/>
                      <a:r>
                        <a:rPr lang="en-IN" sz="1400" dirty="0"/>
                        <a:t>Citric acid</a:t>
                      </a:r>
                    </a:p>
                  </a:txBody>
                  <a:tcPr/>
                </a:tc>
                <a:tc>
                  <a:txBody>
                    <a:bodyPr/>
                    <a:lstStyle/>
                    <a:p>
                      <a:pPr algn="ctr"/>
                      <a:r>
                        <a:rPr lang="en-IN" sz="1400" dirty="0"/>
                        <a:t>0.1158</a:t>
                      </a:r>
                    </a:p>
                  </a:txBody>
                  <a:tcPr/>
                </a:tc>
                <a:tc>
                  <a:txBody>
                    <a:bodyPr/>
                    <a:lstStyle/>
                    <a:p>
                      <a:pPr algn="ctr"/>
                      <a:r>
                        <a:rPr lang="en-IN" sz="1400" dirty="0"/>
                        <a:t>0.303</a:t>
                      </a:r>
                    </a:p>
                  </a:txBody>
                  <a:tcPr/>
                </a:tc>
                <a:tc>
                  <a:txBody>
                    <a:bodyPr/>
                    <a:lstStyle/>
                    <a:p>
                      <a:pPr algn="ctr"/>
                      <a:r>
                        <a:rPr lang="en-IN" sz="1400" dirty="0"/>
                        <a:t>0.382</a:t>
                      </a:r>
                    </a:p>
                  </a:txBody>
                  <a:tcPr/>
                </a:tc>
                <a:tc>
                  <a:txBody>
                    <a:bodyPr/>
                    <a:lstStyle/>
                    <a:p>
                      <a:pPr algn="ctr"/>
                      <a:r>
                        <a:rPr lang="en-IN" sz="1400" dirty="0"/>
                        <a:t>0.7022</a:t>
                      </a:r>
                    </a:p>
                  </a:txBody>
                  <a:tcPr/>
                </a:tc>
                <a:tc>
                  <a:txBody>
                    <a:bodyPr/>
                    <a:lstStyle/>
                    <a:p>
                      <a:pPr algn="ctr"/>
                      <a:endParaRPr lang="en-IN" sz="1400"/>
                    </a:p>
                  </a:txBody>
                  <a:tcPr/>
                </a:tc>
                <a:extLst>
                  <a:ext uri="{0D108BD9-81ED-4DB2-BD59-A6C34878D82A}">
                    <a16:rowId xmlns:a16="http://schemas.microsoft.com/office/drawing/2014/main" val="2898010456"/>
                  </a:ext>
                </a:extLst>
              </a:tr>
              <a:tr h="495939">
                <a:tc>
                  <a:txBody>
                    <a:bodyPr/>
                    <a:lstStyle/>
                    <a:p>
                      <a:pPr algn="ctr"/>
                      <a:r>
                        <a:rPr lang="en-IN" sz="1400" dirty="0"/>
                        <a:t>Residual sugar</a:t>
                      </a:r>
                    </a:p>
                  </a:txBody>
                  <a:tcPr/>
                </a:tc>
                <a:tc>
                  <a:txBody>
                    <a:bodyPr/>
                    <a:lstStyle/>
                    <a:p>
                      <a:pPr algn="ctr"/>
                      <a:r>
                        <a:rPr lang="en-IN" sz="1400" dirty="0"/>
                        <a:t>0.1701</a:t>
                      </a:r>
                    </a:p>
                  </a:txBody>
                  <a:tcPr/>
                </a:tc>
                <a:tc>
                  <a:txBody>
                    <a:bodyPr/>
                    <a:lstStyle/>
                    <a:p>
                      <a:pPr algn="ctr"/>
                      <a:r>
                        <a:rPr lang="en-IN" sz="1400" dirty="0"/>
                        <a:t>0.027</a:t>
                      </a:r>
                    </a:p>
                  </a:txBody>
                  <a:tcPr/>
                </a:tc>
                <a:tc>
                  <a:txBody>
                    <a:bodyPr/>
                    <a:lstStyle/>
                    <a:p>
                      <a:pPr algn="ctr"/>
                      <a:r>
                        <a:rPr lang="en-IN" sz="1400" dirty="0"/>
                        <a:t>6.291</a:t>
                      </a:r>
                    </a:p>
                  </a:txBody>
                  <a:tcPr/>
                </a:tc>
                <a:tc>
                  <a:txBody>
                    <a:bodyPr/>
                    <a:lstStyle/>
                    <a:p>
                      <a:pPr algn="ctr"/>
                      <a:r>
                        <a:rPr lang="en-IN" sz="1400" dirty="0"/>
                        <a:t>3.16x10^(-10)</a:t>
                      </a:r>
                    </a:p>
                  </a:txBody>
                  <a:tcPr/>
                </a:tc>
                <a:tc>
                  <a:txBody>
                    <a:bodyPr/>
                    <a:lstStyle/>
                    <a:p>
                      <a:pPr algn="ctr"/>
                      <a:r>
                        <a:rPr lang="en-IN" sz="1400" dirty="0"/>
                        <a:t>***</a:t>
                      </a:r>
                    </a:p>
                  </a:txBody>
                  <a:tcPr/>
                </a:tc>
                <a:extLst>
                  <a:ext uri="{0D108BD9-81ED-4DB2-BD59-A6C34878D82A}">
                    <a16:rowId xmlns:a16="http://schemas.microsoft.com/office/drawing/2014/main" val="1872907766"/>
                  </a:ext>
                </a:extLst>
              </a:tr>
              <a:tr h="304336">
                <a:tc>
                  <a:txBody>
                    <a:bodyPr/>
                    <a:lstStyle/>
                    <a:p>
                      <a:pPr algn="ctr"/>
                      <a:r>
                        <a:rPr lang="en-IN" sz="1400" dirty="0"/>
                        <a:t>chlorides</a:t>
                      </a:r>
                    </a:p>
                  </a:txBody>
                  <a:tcPr/>
                </a:tc>
                <a:tc>
                  <a:txBody>
                    <a:bodyPr/>
                    <a:lstStyle/>
                    <a:p>
                      <a:pPr algn="ctr"/>
                      <a:r>
                        <a:rPr lang="en-IN" sz="1400" dirty="0"/>
                        <a:t>0.8852</a:t>
                      </a:r>
                    </a:p>
                  </a:txBody>
                  <a:tcPr/>
                </a:tc>
                <a:tc>
                  <a:txBody>
                    <a:bodyPr/>
                    <a:lstStyle/>
                    <a:p>
                      <a:pPr algn="ctr"/>
                      <a:r>
                        <a:rPr lang="en-IN" sz="1400" dirty="0"/>
                        <a:t>1.671</a:t>
                      </a:r>
                    </a:p>
                  </a:txBody>
                  <a:tcPr/>
                </a:tc>
                <a:tc>
                  <a:txBody>
                    <a:bodyPr/>
                    <a:lstStyle/>
                    <a:p>
                      <a:pPr algn="ctr"/>
                      <a:r>
                        <a:rPr lang="en-IN" sz="1400" dirty="0"/>
                        <a:t>0.520</a:t>
                      </a:r>
                    </a:p>
                  </a:txBody>
                  <a:tcPr/>
                </a:tc>
                <a:tc>
                  <a:txBody>
                    <a:bodyPr/>
                    <a:lstStyle/>
                    <a:p>
                      <a:pPr algn="ctr"/>
                      <a:r>
                        <a:rPr lang="en-IN" sz="1400" dirty="0"/>
                        <a:t>0.5964</a:t>
                      </a:r>
                    </a:p>
                  </a:txBody>
                  <a:tcPr/>
                </a:tc>
                <a:tc>
                  <a:txBody>
                    <a:bodyPr/>
                    <a:lstStyle/>
                    <a:p>
                      <a:pPr algn="ctr"/>
                      <a:endParaRPr lang="en-IN" sz="1400"/>
                    </a:p>
                  </a:txBody>
                  <a:tcPr/>
                </a:tc>
                <a:extLst>
                  <a:ext uri="{0D108BD9-81ED-4DB2-BD59-A6C34878D82A}">
                    <a16:rowId xmlns:a16="http://schemas.microsoft.com/office/drawing/2014/main" val="1488160710"/>
                  </a:ext>
                </a:extLst>
              </a:tr>
              <a:tr h="495939">
                <a:tc>
                  <a:txBody>
                    <a:bodyPr/>
                    <a:lstStyle/>
                    <a:p>
                      <a:pPr algn="ctr"/>
                      <a:r>
                        <a:rPr lang="en-IN" sz="1400" dirty="0"/>
                        <a:t>Free </a:t>
                      </a:r>
                      <a:r>
                        <a:rPr lang="en-IN" sz="1400" dirty="0" err="1"/>
                        <a:t>sulfur</a:t>
                      </a:r>
                      <a:r>
                        <a:rPr lang="en-IN" sz="1400" dirty="0"/>
                        <a:t> dioxide</a:t>
                      </a:r>
                    </a:p>
                  </a:txBody>
                  <a:tcPr/>
                </a:tc>
                <a:tc>
                  <a:txBody>
                    <a:bodyPr/>
                    <a:lstStyle/>
                    <a:p>
                      <a:pPr algn="ctr"/>
                      <a:r>
                        <a:rPr lang="en-IN" sz="1400" dirty="0"/>
                        <a:t>0.0096</a:t>
                      </a:r>
                    </a:p>
                  </a:txBody>
                  <a:tcPr/>
                </a:tc>
                <a:tc>
                  <a:txBody>
                    <a:bodyPr/>
                    <a:lstStyle/>
                    <a:p>
                      <a:pPr algn="ctr"/>
                      <a:r>
                        <a:rPr lang="en-IN" sz="1400" dirty="0"/>
                        <a:t>0.003</a:t>
                      </a:r>
                    </a:p>
                  </a:txBody>
                  <a:tcPr/>
                </a:tc>
                <a:tc>
                  <a:txBody>
                    <a:bodyPr/>
                    <a:lstStyle/>
                    <a:p>
                      <a:pPr algn="ctr"/>
                      <a:r>
                        <a:rPr lang="en-IN" sz="1400" dirty="0"/>
                        <a:t>3.451</a:t>
                      </a:r>
                    </a:p>
                  </a:txBody>
                  <a:tcPr/>
                </a:tc>
                <a:tc>
                  <a:txBody>
                    <a:bodyPr/>
                    <a:lstStyle/>
                    <a:p>
                      <a:pPr algn="ctr"/>
                      <a:r>
                        <a:rPr lang="en-IN" sz="1400" dirty="0"/>
                        <a:t>0.0006</a:t>
                      </a:r>
                    </a:p>
                  </a:txBody>
                  <a:tcPr/>
                </a:tc>
                <a:tc>
                  <a:txBody>
                    <a:bodyPr/>
                    <a:lstStyle/>
                    <a:p>
                      <a:pPr algn="ctr"/>
                      <a:r>
                        <a:rPr lang="en-IN" sz="1400" dirty="0"/>
                        <a:t>***</a:t>
                      </a:r>
                    </a:p>
                  </a:txBody>
                  <a:tcPr/>
                </a:tc>
                <a:extLst>
                  <a:ext uri="{0D108BD9-81ED-4DB2-BD59-A6C34878D82A}">
                    <a16:rowId xmlns:a16="http://schemas.microsoft.com/office/drawing/2014/main" val="2515684884"/>
                  </a:ext>
                </a:extLst>
              </a:tr>
              <a:tr h="495939">
                <a:tc>
                  <a:txBody>
                    <a:bodyPr/>
                    <a:lstStyle/>
                    <a:p>
                      <a:pPr algn="ctr"/>
                      <a:r>
                        <a:rPr lang="en-IN" sz="1400" dirty="0"/>
                        <a:t>Total </a:t>
                      </a:r>
                      <a:r>
                        <a:rPr lang="en-IN" sz="1400" dirty="0" err="1"/>
                        <a:t>sulfur</a:t>
                      </a:r>
                      <a:r>
                        <a:rPr lang="en-IN" sz="1400" dirty="0"/>
                        <a:t> dioxide</a:t>
                      </a:r>
                    </a:p>
                  </a:txBody>
                  <a:tcPr/>
                </a:tc>
                <a:tc>
                  <a:txBody>
                    <a:bodyPr/>
                    <a:lstStyle/>
                    <a:p>
                      <a:pPr algn="ctr"/>
                      <a:r>
                        <a:rPr lang="en-IN" sz="1400" dirty="0"/>
                        <a:t>-0.0013</a:t>
                      </a:r>
                    </a:p>
                  </a:txBody>
                  <a:tcPr/>
                </a:tc>
                <a:tc>
                  <a:txBody>
                    <a:bodyPr/>
                    <a:lstStyle/>
                    <a:p>
                      <a:pPr algn="ctr"/>
                      <a:r>
                        <a:rPr lang="en-IN" sz="1400" dirty="0"/>
                        <a:t>0.001</a:t>
                      </a:r>
                    </a:p>
                  </a:txBody>
                  <a:tcPr/>
                </a:tc>
                <a:tc>
                  <a:txBody>
                    <a:bodyPr/>
                    <a:lstStyle/>
                    <a:p>
                      <a:pPr algn="ctr"/>
                      <a:r>
                        <a:rPr lang="en-IN" sz="1400" dirty="0"/>
                        <a:t>-1.101</a:t>
                      </a:r>
                    </a:p>
                  </a:txBody>
                  <a:tcPr/>
                </a:tc>
                <a:tc>
                  <a:txBody>
                    <a:bodyPr/>
                    <a:lstStyle/>
                    <a:p>
                      <a:pPr algn="ctr"/>
                      <a:r>
                        <a:rPr lang="en-IN" sz="1400" dirty="0"/>
                        <a:t>0.2710</a:t>
                      </a:r>
                    </a:p>
                  </a:txBody>
                  <a:tcPr/>
                </a:tc>
                <a:tc>
                  <a:txBody>
                    <a:bodyPr/>
                    <a:lstStyle/>
                    <a:p>
                      <a:pPr algn="ctr"/>
                      <a:endParaRPr lang="en-IN" sz="1400"/>
                    </a:p>
                  </a:txBody>
                  <a:tcPr/>
                </a:tc>
                <a:extLst>
                  <a:ext uri="{0D108BD9-81ED-4DB2-BD59-A6C34878D82A}">
                    <a16:rowId xmlns:a16="http://schemas.microsoft.com/office/drawing/2014/main" val="2423074519"/>
                  </a:ext>
                </a:extLst>
              </a:tr>
              <a:tr h="304336">
                <a:tc>
                  <a:txBody>
                    <a:bodyPr/>
                    <a:lstStyle/>
                    <a:p>
                      <a:pPr algn="ctr"/>
                      <a:r>
                        <a:rPr lang="en-IN" sz="1400" dirty="0"/>
                        <a:t>density</a:t>
                      </a:r>
                    </a:p>
                  </a:txBody>
                  <a:tcPr/>
                </a:tc>
                <a:tc>
                  <a:txBody>
                    <a:bodyPr/>
                    <a:lstStyle/>
                    <a:p>
                      <a:pPr algn="ctr"/>
                      <a:r>
                        <a:rPr lang="en-IN" sz="1400" dirty="0"/>
                        <a:t>-270.874</a:t>
                      </a:r>
                    </a:p>
                  </a:txBody>
                  <a:tcPr/>
                </a:tc>
                <a:tc>
                  <a:txBody>
                    <a:bodyPr/>
                    <a:lstStyle/>
                    <a:p>
                      <a:pPr algn="ctr"/>
                      <a:r>
                        <a:rPr lang="en-IN" sz="1400" dirty="0"/>
                        <a:t>71.952</a:t>
                      </a:r>
                    </a:p>
                  </a:txBody>
                  <a:tcPr/>
                </a:tc>
                <a:tc>
                  <a:txBody>
                    <a:bodyPr/>
                    <a:lstStyle/>
                    <a:p>
                      <a:pPr algn="ctr"/>
                      <a:r>
                        <a:rPr lang="en-IN" sz="1400" dirty="0"/>
                        <a:t>-3.765</a:t>
                      </a:r>
                    </a:p>
                  </a:txBody>
                  <a:tcPr/>
                </a:tc>
                <a:tc>
                  <a:txBody>
                    <a:bodyPr/>
                    <a:lstStyle/>
                    <a:p>
                      <a:pPr algn="ctr"/>
                      <a:r>
                        <a:rPr lang="en-IN" sz="1400" dirty="0"/>
                        <a:t>0.0002</a:t>
                      </a:r>
                    </a:p>
                  </a:txBody>
                  <a:tcPr/>
                </a:tc>
                <a:tc>
                  <a:txBody>
                    <a:bodyPr/>
                    <a:lstStyle/>
                    <a:p>
                      <a:pPr algn="ctr"/>
                      <a:r>
                        <a:rPr lang="en-IN" sz="1400" dirty="0"/>
                        <a:t>***</a:t>
                      </a:r>
                    </a:p>
                  </a:txBody>
                  <a:tcPr/>
                </a:tc>
                <a:extLst>
                  <a:ext uri="{0D108BD9-81ED-4DB2-BD59-A6C34878D82A}">
                    <a16:rowId xmlns:a16="http://schemas.microsoft.com/office/drawing/2014/main" val="2369287808"/>
                  </a:ext>
                </a:extLst>
              </a:tr>
              <a:tr h="304336">
                <a:tc>
                  <a:txBody>
                    <a:bodyPr/>
                    <a:lstStyle/>
                    <a:p>
                      <a:pPr algn="ctr"/>
                      <a:r>
                        <a:rPr lang="en-IN" sz="1400" dirty="0"/>
                        <a:t>pH</a:t>
                      </a:r>
                    </a:p>
                  </a:txBody>
                  <a:tcPr/>
                </a:tc>
                <a:tc>
                  <a:txBody>
                    <a:bodyPr/>
                    <a:lstStyle/>
                    <a:p>
                      <a:pPr algn="ctr"/>
                      <a:r>
                        <a:rPr lang="en-IN" sz="1400" dirty="0"/>
                        <a:t>1.0890</a:t>
                      </a:r>
                    </a:p>
                  </a:txBody>
                  <a:tcPr/>
                </a:tc>
                <a:tc>
                  <a:txBody>
                    <a:bodyPr/>
                    <a:lstStyle/>
                    <a:p>
                      <a:pPr algn="ctr"/>
                      <a:r>
                        <a:rPr lang="en-IN" sz="1400" dirty="0"/>
                        <a:t>0.362</a:t>
                      </a:r>
                    </a:p>
                  </a:txBody>
                  <a:tcPr/>
                </a:tc>
                <a:tc>
                  <a:txBody>
                    <a:bodyPr/>
                    <a:lstStyle/>
                    <a:p>
                      <a:pPr algn="ctr"/>
                      <a:r>
                        <a:rPr lang="en-IN" sz="1400" dirty="0"/>
                        <a:t>3.013</a:t>
                      </a:r>
                    </a:p>
                  </a:txBody>
                  <a:tcPr/>
                </a:tc>
                <a:tc>
                  <a:txBody>
                    <a:bodyPr/>
                    <a:lstStyle/>
                    <a:p>
                      <a:pPr algn="ctr"/>
                      <a:r>
                        <a:rPr lang="en-IN" sz="1400" dirty="0"/>
                        <a:t>0.0026</a:t>
                      </a:r>
                    </a:p>
                  </a:txBody>
                  <a:tcPr/>
                </a:tc>
                <a:tc>
                  <a:txBody>
                    <a:bodyPr/>
                    <a:lstStyle/>
                    <a:p>
                      <a:pPr algn="ctr"/>
                      <a:r>
                        <a:rPr lang="en-IN" sz="1400" dirty="0"/>
                        <a:t>**</a:t>
                      </a:r>
                    </a:p>
                  </a:txBody>
                  <a:tcPr/>
                </a:tc>
                <a:extLst>
                  <a:ext uri="{0D108BD9-81ED-4DB2-BD59-A6C34878D82A}">
                    <a16:rowId xmlns:a16="http://schemas.microsoft.com/office/drawing/2014/main" val="1136700504"/>
                  </a:ext>
                </a:extLst>
              </a:tr>
              <a:tr h="495939">
                <a:tc>
                  <a:txBody>
                    <a:bodyPr/>
                    <a:lstStyle/>
                    <a:p>
                      <a:pPr algn="ctr"/>
                      <a:r>
                        <a:rPr lang="en-IN" sz="1400" dirty="0"/>
                        <a:t>sulphates</a:t>
                      </a:r>
                    </a:p>
                  </a:txBody>
                  <a:tcPr/>
                </a:tc>
                <a:tc>
                  <a:txBody>
                    <a:bodyPr/>
                    <a:lstStyle/>
                    <a:p>
                      <a:pPr algn="ctr"/>
                      <a:r>
                        <a:rPr lang="en-IN" sz="1400" dirty="0"/>
                        <a:t>1.7974</a:t>
                      </a:r>
                    </a:p>
                  </a:txBody>
                  <a:tcPr/>
                </a:tc>
                <a:tc>
                  <a:txBody>
                    <a:bodyPr/>
                    <a:lstStyle/>
                    <a:p>
                      <a:pPr algn="ctr"/>
                      <a:r>
                        <a:rPr lang="en-IN" sz="1400" dirty="0"/>
                        <a:t>0.350</a:t>
                      </a:r>
                    </a:p>
                  </a:txBody>
                  <a:tcPr/>
                </a:tc>
                <a:tc>
                  <a:txBody>
                    <a:bodyPr/>
                    <a:lstStyle/>
                    <a:p>
                      <a:pPr algn="ctr"/>
                      <a:r>
                        <a:rPr lang="en-IN" sz="1400" dirty="0"/>
                        <a:t>4.990</a:t>
                      </a:r>
                    </a:p>
                  </a:txBody>
                  <a:tcPr/>
                </a:tc>
                <a:tc>
                  <a:txBody>
                    <a:bodyPr/>
                    <a:lstStyle/>
                    <a:p>
                      <a:pPr algn="ctr"/>
                      <a:r>
                        <a:rPr lang="en-IN" sz="1400" dirty="0"/>
                        <a:t>5.75x10^(-7)</a:t>
                      </a:r>
                    </a:p>
                  </a:txBody>
                  <a:tcPr/>
                </a:tc>
                <a:tc>
                  <a:txBody>
                    <a:bodyPr/>
                    <a:lstStyle/>
                    <a:p>
                      <a:pPr algn="ctr"/>
                      <a:r>
                        <a:rPr lang="en-IN" sz="1400" dirty="0"/>
                        <a:t>***</a:t>
                      </a:r>
                    </a:p>
                  </a:txBody>
                  <a:tcPr/>
                </a:tc>
                <a:extLst>
                  <a:ext uri="{0D108BD9-81ED-4DB2-BD59-A6C34878D82A}">
                    <a16:rowId xmlns:a16="http://schemas.microsoft.com/office/drawing/2014/main" val="3002903974"/>
                  </a:ext>
                </a:extLst>
              </a:tr>
              <a:tr h="495939">
                <a:tc>
                  <a:txBody>
                    <a:bodyPr/>
                    <a:lstStyle/>
                    <a:p>
                      <a:pPr algn="ctr"/>
                      <a:r>
                        <a:rPr lang="en-IN" sz="1400" dirty="0"/>
                        <a:t>alcohol</a:t>
                      </a:r>
                    </a:p>
                  </a:txBody>
                  <a:tcPr/>
                </a:tc>
                <a:tc>
                  <a:txBody>
                    <a:bodyPr/>
                    <a:lstStyle/>
                    <a:p>
                      <a:pPr algn="ctr"/>
                      <a:r>
                        <a:rPr lang="en-IN" sz="1400" dirty="0"/>
                        <a:t>0.7420</a:t>
                      </a:r>
                    </a:p>
                  </a:txBody>
                  <a:tcPr/>
                </a:tc>
                <a:tc>
                  <a:txBody>
                    <a:bodyPr/>
                    <a:lstStyle/>
                    <a:p>
                      <a:pPr algn="ctr"/>
                      <a:r>
                        <a:rPr lang="en-IN" sz="1400" dirty="0"/>
                        <a:t>0.094</a:t>
                      </a:r>
                    </a:p>
                  </a:txBody>
                  <a:tcPr/>
                </a:tc>
                <a:tc>
                  <a:txBody>
                    <a:bodyPr/>
                    <a:lstStyle/>
                    <a:p>
                      <a:pPr algn="ctr"/>
                      <a:r>
                        <a:rPr lang="en-IN" sz="1400" dirty="0"/>
                        <a:t>7.937</a:t>
                      </a:r>
                    </a:p>
                  </a:txBody>
                  <a:tcPr/>
                </a:tc>
                <a:tc>
                  <a:txBody>
                    <a:bodyPr/>
                    <a:lstStyle/>
                    <a:p>
                      <a:pPr algn="ctr"/>
                      <a:r>
                        <a:rPr lang="en-IN" sz="1400" dirty="0"/>
                        <a:t>2.05x10^(-15)</a:t>
                      </a:r>
                    </a:p>
                  </a:txBody>
                  <a:tcPr/>
                </a:tc>
                <a:tc>
                  <a:txBody>
                    <a:bodyPr/>
                    <a:lstStyle/>
                    <a:p>
                      <a:pPr algn="ctr"/>
                      <a:r>
                        <a:rPr lang="en-IN" sz="1400" dirty="0"/>
                        <a:t>***</a:t>
                      </a:r>
                    </a:p>
                  </a:txBody>
                  <a:tcPr/>
                </a:tc>
                <a:extLst>
                  <a:ext uri="{0D108BD9-81ED-4DB2-BD59-A6C34878D82A}">
                    <a16:rowId xmlns:a16="http://schemas.microsoft.com/office/drawing/2014/main" val="1647078579"/>
                  </a:ext>
                </a:extLst>
              </a:tr>
            </a:tbl>
          </a:graphicData>
        </a:graphic>
      </p:graphicFrame>
      <p:sp>
        <p:nvSpPr>
          <p:cNvPr id="4" name="Text Placeholder 3">
            <a:extLst>
              <a:ext uri="{FF2B5EF4-FFF2-40B4-BE49-F238E27FC236}">
                <a16:creationId xmlns:a16="http://schemas.microsoft.com/office/drawing/2014/main" id="{7EE1D405-5244-E675-C686-DEAB82129514}"/>
              </a:ext>
            </a:extLst>
          </p:cNvPr>
          <p:cNvSpPr>
            <a:spLocks noGrp="1"/>
          </p:cNvSpPr>
          <p:nvPr>
            <p:ph type="body" sz="half" idx="2"/>
          </p:nvPr>
        </p:nvSpPr>
        <p:spPr/>
        <p:txBody>
          <a:bodyPr/>
          <a:lstStyle/>
          <a:p>
            <a:r>
              <a:rPr lang="en-US" dirty="0"/>
              <a:t>Null deviance – 6245.4 on 4897 degrees of freedom</a:t>
            </a:r>
          </a:p>
          <a:p>
            <a:r>
              <a:rPr lang="en-US" dirty="0"/>
              <a:t>Residual deviance – 4932.6 on 4886 degrees of freedom</a:t>
            </a:r>
            <a:endParaRPr lang="en-IN" dirty="0"/>
          </a:p>
        </p:txBody>
      </p:sp>
    </p:spTree>
    <p:extLst>
      <p:ext uri="{BB962C8B-B14F-4D97-AF65-F5344CB8AC3E}">
        <p14:creationId xmlns:p14="http://schemas.microsoft.com/office/powerpoint/2010/main" val="80662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CCD8-4285-3E36-E5BD-1A58A82C7C37}"/>
              </a:ext>
            </a:extLst>
          </p:cNvPr>
          <p:cNvSpPr>
            <a:spLocks noGrp="1"/>
          </p:cNvSpPr>
          <p:nvPr>
            <p:ph type="title"/>
          </p:nvPr>
        </p:nvSpPr>
        <p:spPr/>
        <p:txBody>
          <a:bodyPr/>
          <a:lstStyle/>
          <a:p>
            <a:r>
              <a:rPr lang="en-US" dirty="0"/>
              <a:t>Goodness of Fit -</a:t>
            </a:r>
            <a:endParaRPr lang="en-IN" dirty="0"/>
          </a:p>
        </p:txBody>
      </p:sp>
      <p:sp>
        <p:nvSpPr>
          <p:cNvPr id="3" name="Content Placeholder 2">
            <a:extLst>
              <a:ext uri="{FF2B5EF4-FFF2-40B4-BE49-F238E27FC236}">
                <a16:creationId xmlns:a16="http://schemas.microsoft.com/office/drawing/2014/main" id="{D8761285-2092-0A69-2013-B63B85ABADD9}"/>
              </a:ext>
            </a:extLst>
          </p:cNvPr>
          <p:cNvSpPr>
            <a:spLocks noGrp="1"/>
          </p:cNvSpPr>
          <p:nvPr>
            <p:ph idx="1"/>
          </p:nvPr>
        </p:nvSpPr>
        <p:spPr/>
        <p:txBody>
          <a:bodyPr>
            <a:normAutofit fontScale="47500" lnSpcReduction="20000"/>
          </a:bodyPr>
          <a:lstStyle/>
          <a:p>
            <a:pPr marL="0" indent="0">
              <a:buNone/>
            </a:pPr>
            <a:r>
              <a:rPr lang="en-US" dirty="0"/>
              <a:t>To test,</a:t>
            </a:r>
          </a:p>
          <a:p>
            <a:pPr marL="0" indent="0">
              <a:buNone/>
            </a:pPr>
            <a:r>
              <a:rPr lang="en-US" dirty="0"/>
              <a:t>            H</a:t>
            </a:r>
            <a:r>
              <a:rPr lang="en-US" baseline="-25000" dirty="0"/>
              <a:t>0 </a:t>
            </a:r>
            <a:r>
              <a:rPr lang="en-US" dirty="0"/>
              <a:t>: The model is correctly specified</a:t>
            </a:r>
          </a:p>
          <a:p>
            <a:pPr marL="0" indent="0">
              <a:buNone/>
            </a:pPr>
            <a:r>
              <a:rPr lang="en-US" sz="3200" dirty="0"/>
              <a:t>against</a:t>
            </a:r>
          </a:p>
          <a:p>
            <a:pPr marL="0" indent="0">
              <a:buNone/>
            </a:pPr>
            <a:r>
              <a:rPr lang="en-US" sz="3200" baseline="-25000" dirty="0"/>
              <a:t>                </a:t>
            </a:r>
            <a:r>
              <a:rPr lang="en-US" dirty="0"/>
              <a:t>H</a:t>
            </a:r>
            <a:r>
              <a:rPr lang="en-US" baseline="-25000" dirty="0"/>
              <a:t>1</a:t>
            </a:r>
            <a:r>
              <a:rPr lang="en-US" dirty="0"/>
              <a:t> : The model is not correctly specified</a:t>
            </a:r>
          </a:p>
          <a:p>
            <a:pPr marL="0" indent="0">
              <a:buNone/>
            </a:pPr>
            <a:r>
              <a:rPr lang="en-US" dirty="0"/>
              <a:t>Test statistic – D = 2(</a:t>
            </a:r>
            <a:r>
              <a:rPr lang="en-US" dirty="0" err="1"/>
              <a:t>l</a:t>
            </a:r>
            <a:r>
              <a:rPr lang="en-US" baseline="-25000" dirty="0" err="1"/>
              <a:t>max</a:t>
            </a:r>
            <a:r>
              <a:rPr lang="en-US" dirty="0"/>
              <a:t> - l)  ,where, l is the log-likelihood of the model of interest and </a:t>
            </a:r>
            <a:r>
              <a:rPr lang="en-US" dirty="0" err="1"/>
              <a:t>l</a:t>
            </a:r>
            <a:r>
              <a:rPr lang="en-US" baseline="-25000" dirty="0" err="1"/>
              <a:t>max</a:t>
            </a:r>
            <a:r>
              <a:rPr lang="en-US" dirty="0"/>
              <a:t> is that of the saturated</a:t>
            </a:r>
          </a:p>
          <a:p>
            <a:pPr marL="0" indent="0">
              <a:buNone/>
            </a:pPr>
            <a:r>
              <a:rPr lang="en-US" dirty="0"/>
              <a:t> model</a:t>
            </a:r>
          </a:p>
          <a:p>
            <a:pPr marL="0" indent="0">
              <a:buNone/>
            </a:pPr>
            <a:r>
              <a:rPr lang="en-US" dirty="0"/>
              <a:t>                                                   </a:t>
            </a:r>
          </a:p>
          <a:p>
            <a:pPr marL="0" indent="0">
              <a:buNone/>
            </a:pPr>
            <a:r>
              <a:rPr lang="en-US" dirty="0"/>
              <a:t>Under H</a:t>
            </a:r>
            <a:r>
              <a:rPr lang="en-US" baseline="-25000" dirty="0"/>
              <a:t>0</a:t>
            </a:r>
            <a:r>
              <a:rPr lang="en-US" dirty="0"/>
              <a:t>, D ~ </a:t>
            </a:r>
            <a:r>
              <a:rPr lang="el-GR" dirty="0"/>
              <a:t>χ</a:t>
            </a:r>
            <a:r>
              <a:rPr lang="en-US" baseline="30000" dirty="0"/>
              <a:t>2</a:t>
            </a:r>
            <a:r>
              <a:rPr lang="en-US" baseline="-25000" dirty="0"/>
              <a:t>4886</a:t>
            </a:r>
          </a:p>
          <a:p>
            <a:pPr marL="0" indent="0">
              <a:buNone/>
            </a:pPr>
            <a:r>
              <a:rPr lang="en-US" dirty="0"/>
              <a:t>We reject  H</a:t>
            </a:r>
            <a:r>
              <a:rPr lang="en-US" baseline="-25000" dirty="0"/>
              <a:t>0 </a:t>
            </a:r>
            <a:r>
              <a:rPr lang="en-US" dirty="0"/>
              <a:t> if and only if D</a:t>
            </a:r>
            <a:r>
              <a:rPr lang="en-US" baseline="-25000" dirty="0"/>
              <a:t>obs</a:t>
            </a:r>
            <a:r>
              <a:rPr lang="en-US" dirty="0"/>
              <a:t> &gt; </a:t>
            </a:r>
            <a:r>
              <a:rPr lang="el-GR" dirty="0"/>
              <a:t>χ</a:t>
            </a:r>
            <a:r>
              <a:rPr lang="en-US" baseline="30000" dirty="0"/>
              <a:t>2</a:t>
            </a:r>
            <a:r>
              <a:rPr lang="en-US" baseline="-25000" dirty="0"/>
              <a:t>0.05:4886 </a:t>
            </a:r>
            <a:r>
              <a:rPr lang="en-US" dirty="0"/>
              <a:t> (0.05 is the chosen level of significance)</a:t>
            </a:r>
          </a:p>
          <a:p>
            <a:pPr marL="0" indent="0">
              <a:buNone/>
            </a:pPr>
            <a:endParaRPr lang="en-US" dirty="0"/>
          </a:p>
          <a:p>
            <a:pPr marL="0" indent="0">
              <a:buNone/>
            </a:pPr>
            <a:r>
              <a:rPr lang="en-US" dirty="0"/>
              <a:t>D</a:t>
            </a:r>
            <a:r>
              <a:rPr lang="en-US" baseline="-25000" dirty="0"/>
              <a:t>obs</a:t>
            </a:r>
            <a:r>
              <a:rPr lang="en-US" dirty="0"/>
              <a:t> = 4932.6    </a:t>
            </a:r>
          </a:p>
          <a:p>
            <a:pPr marL="0" indent="0">
              <a:buNone/>
            </a:pPr>
            <a:r>
              <a:rPr lang="el-GR" dirty="0"/>
              <a:t>χ</a:t>
            </a:r>
            <a:r>
              <a:rPr lang="en-US" baseline="30000" dirty="0"/>
              <a:t>2</a:t>
            </a:r>
            <a:r>
              <a:rPr lang="en-US" baseline="-25000" dirty="0"/>
              <a:t>0.05:4886</a:t>
            </a:r>
            <a:r>
              <a:rPr lang="en-US" dirty="0"/>
              <a:t> = 5049.73</a:t>
            </a:r>
          </a:p>
          <a:p>
            <a:pPr marL="0" indent="0">
              <a:buNone/>
            </a:pPr>
            <a:endParaRPr lang="en-US" b="1" dirty="0"/>
          </a:p>
          <a:p>
            <a:pPr marL="0" indent="0">
              <a:buNone/>
            </a:pPr>
            <a:r>
              <a:rPr lang="en-US" b="1" dirty="0"/>
              <a:t>Conclusion –</a:t>
            </a:r>
          </a:p>
          <a:p>
            <a:pPr marL="0" indent="0">
              <a:buNone/>
            </a:pPr>
            <a:r>
              <a:rPr lang="en-US" dirty="0"/>
              <a:t>In the light of the given data it seems that the model is correctly specified. </a:t>
            </a:r>
          </a:p>
          <a:p>
            <a:pPr marL="0" indent="0">
              <a:buNone/>
            </a:pPr>
            <a:r>
              <a:rPr lang="en-US" sz="3200" baseline="-25000" dirty="0"/>
              <a:t> </a:t>
            </a:r>
            <a:r>
              <a:rPr lang="en-US" baseline="-25000" dirty="0"/>
              <a:t>  </a:t>
            </a:r>
            <a:endParaRPr lang="en-IN" baseline="-25000" dirty="0"/>
          </a:p>
        </p:txBody>
      </p:sp>
    </p:spTree>
    <p:extLst>
      <p:ext uri="{BB962C8B-B14F-4D97-AF65-F5344CB8AC3E}">
        <p14:creationId xmlns:p14="http://schemas.microsoft.com/office/powerpoint/2010/main" val="1439459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3F6C-A2F8-18FB-D34F-73E17C73A6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04B7DB-7A18-A63B-C5DB-0A490A0C36D0}"/>
              </a:ext>
            </a:extLst>
          </p:cNvPr>
          <p:cNvSpPr>
            <a:spLocks noGrp="1"/>
          </p:cNvSpPr>
          <p:nvPr>
            <p:ph idx="1"/>
          </p:nvPr>
        </p:nvSpPr>
        <p:spPr/>
        <p:txBody>
          <a:bodyPr/>
          <a:lstStyle/>
          <a:p>
            <a:pPr marL="0" indent="0">
              <a:buNone/>
            </a:pPr>
            <a:r>
              <a:rPr lang="en-US" dirty="0"/>
              <a:t>Moreover, we can compute the pseudo R</a:t>
            </a:r>
            <a:r>
              <a:rPr lang="en-US" baseline="30000" dirty="0"/>
              <a:t>2</a:t>
            </a:r>
            <a:r>
              <a:rPr lang="en-US" dirty="0"/>
              <a:t> as</a:t>
            </a:r>
          </a:p>
          <a:p>
            <a:pPr marL="0" indent="0">
              <a:buNone/>
            </a:pPr>
            <a:endParaRPr lang="en-US" sz="1800" dirty="0">
              <a:latin typeface="CMR10"/>
            </a:endParaRPr>
          </a:p>
          <a:p>
            <a:pPr marL="0" indent="0">
              <a:buNone/>
            </a:pPr>
            <a:r>
              <a:rPr lang="en-US" sz="1800" dirty="0">
                <a:latin typeface="CMR10"/>
              </a:rPr>
              <a:t>                                                                                  </a:t>
            </a:r>
          </a:p>
          <a:p>
            <a:pPr marL="0" indent="0">
              <a:buNone/>
            </a:pPr>
            <a:endParaRPr lang="en-IN" sz="1800" dirty="0">
              <a:latin typeface="CMR10"/>
            </a:endParaRPr>
          </a:p>
          <a:p>
            <a:pPr marL="0" indent="0">
              <a:buNone/>
            </a:pPr>
            <a:endParaRPr lang="en-IN" dirty="0">
              <a:latin typeface="CMR10"/>
            </a:endParaRPr>
          </a:p>
          <a:p>
            <a:pPr marL="0" indent="0">
              <a:buNone/>
            </a:pPr>
            <a:endParaRPr lang="en-IN" dirty="0">
              <a:latin typeface="CMR10"/>
            </a:endParaRPr>
          </a:p>
          <a:p>
            <a:pPr marL="0" indent="0">
              <a:buNone/>
            </a:pPr>
            <a:r>
              <a:rPr lang="en-IN" dirty="0">
                <a:latin typeface="CMR10"/>
              </a:rPr>
              <a:t>Therefore, only 21.02 % of the total variability in ‘quality’ can be explained by the fitted model.</a:t>
            </a:r>
            <a:r>
              <a:rPr lang="en-IN" sz="1800" dirty="0">
                <a:latin typeface="CMR10"/>
              </a:rPr>
              <a:t>                                                                </a:t>
            </a:r>
            <a:endParaRPr lang="en-US" dirty="0"/>
          </a:p>
        </p:txBody>
      </p:sp>
      <p:pic>
        <p:nvPicPr>
          <p:cNvPr id="9" name="Picture 8">
            <a:extLst>
              <a:ext uri="{FF2B5EF4-FFF2-40B4-BE49-F238E27FC236}">
                <a16:creationId xmlns:a16="http://schemas.microsoft.com/office/drawing/2014/main" id="{7633767F-9D74-7183-AD5A-623C6E5D1F08}"/>
              </a:ext>
            </a:extLst>
          </p:cNvPr>
          <p:cNvPicPr>
            <a:picLocks noChangeAspect="1"/>
          </p:cNvPicPr>
          <p:nvPr/>
        </p:nvPicPr>
        <p:blipFill>
          <a:blip r:embed="rId2"/>
          <a:stretch>
            <a:fillRect/>
          </a:stretch>
        </p:blipFill>
        <p:spPr>
          <a:xfrm>
            <a:off x="4625212" y="2903174"/>
            <a:ext cx="2941575" cy="1051651"/>
          </a:xfrm>
          <a:prstGeom prst="rect">
            <a:avLst/>
          </a:prstGeom>
        </p:spPr>
      </p:pic>
    </p:spTree>
    <p:extLst>
      <p:ext uri="{BB962C8B-B14F-4D97-AF65-F5344CB8AC3E}">
        <p14:creationId xmlns:p14="http://schemas.microsoft.com/office/powerpoint/2010/main" val="1020165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3CB7C-F399-EDB2-A686-48324E1EA62A}"/>
              </a:ext>
            </a:extLst>
          </p:cNvPr>
          <p:cNvSpPr>
            <a:spLocks noGrp="1"/>
          </p:cNvSpPr>
          <p:nvPr>
            <p:ph type="title"/>
          </p:nvPr>
        </p:nvSpPr>
        <p:spPr/>
        <p:txBody>
          <a:bodyPr/>
          <a:lstStyle/>
          <a:p>
            <a:pPr algn="ctr"/>
            <a:r>
              <a:rPr lang="en-US" dirty="0"/>
              <a:t>Acknowledgement</a:t>
            </a:r>
            <a:endParaRPr lang="en-IN" dirty="0"/>
          </a:p>
        </p:txBody>
      </p:sp>
      <p:sp>
        <p:nvSpPr>
          <p:cNvPr id="3" name="Content Placeholder 2">
            <a:extLst>
              <a:ext uri="{FF2B5EF4-FFF2-40B4-BE49-F238E27FC236}">
                <a16:creationId xmlns:a16="http://schemas.microsoft.com/office/drawing/2014/main" id="{609A644A-8764-62CE-6E19-98B6BEC71B28}"/>
              </a:ext>
            </a:extLst>
          </p:cNvPr>
          <p:cNvSpPr>
            <a:spLocks noGrp="1"/>
          </p:cNvSpPr>
          <p:nvPr>
            <p:ph idx="1"/>
          </p:nvPr>
        </p:nvSpPr>
        <p:spPr/>
        <p:txBody>
          <a:bodyPr/>
          <a:lstStyle/>
          <a:p>
            <a:pPr marL="0" indent="0" algn="l">
              <a:buNone/>
            </a:pPr>
            <a:r>
              <a:rPr lang="en-US" dirty="0"/>
              <a:t>I would like to express my special thanks to my project supervisor Professor Ayan Chandra. He constantly supported me and guided me with his valuable advice whenever I was stuck with my work.</a:t>
            </a:r>
          </a:p>
          <a:p>
            <a:pPr marL="0" indent="0" algn="l">
              <a:buNone/>
            </a:pPr>
            <a:r>
              <a:rPr lang="en-US" dirty="0"/>
              <a:t>Also, I would like to thank my family and my friends. They helped me with the relevant knowledge they had and kept me motivated to work constantly on my project. My work was made easier by them.</a:t>
            </a:r>
            <a:endParaRPr lang="en-IN" dirty="0"/>
          </a:p>
        </p:txBody>
      </p:sp>
    </p:spTree>
    <p:extLst>
      <p:ext uri="{BB962C8B-B14F-4D97-AF65-F5344CB8AC3E}">
        <p14:creationId xmlns:p14="http://schemas.microsoft.com/office/powerpoint/2010/main" val="2040424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E4B4E-AFD2-0A18-B11F-7C04269BA239}"/>
              </a:ext>
            </a:extLst>
          </p:cNvPr>
          <p:cNvSpPr>
            <a:spLocks noGrp="1"/>
          </p:cNvSpPr>
          <p:nvPr>
            <p:ph type="title"/>
          </p:nvPr>
        </p:nvSpPr>
        <p:spPr/>
        <p:txBody>
          <a:bodyPr/>
          <a:lstStyle/>
          <a:p>
            <a:pPr algn="ctr"/>
            <a:r>
              <a:rPr lang="en-US" dirty="0"/>
              <a:t>THANK YOU</a:t>
            </a:r>
            <a:endParaRPr lang="en-IN" dirty="0"/>
          </a:p>
        </p:txBody>
      </p:sp>
      <p:sp>
        <p:nvSpPr>
          <p:cNvPr id="3" name="Text Placeholder 2">
            <a:extLst>
              <a:ext uri="{FF2B5EF4-FFF2-40B4-BE49-F238E27FC236}">
                <a16:creationId xmlns:a16="http://schemas.microsoft.com/office/drawing/2014/main" id="{21AF8F1E-F0C6-BE7A-0C21-B772DD28D7F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22420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8009C-FFDF-4789-AD31-6A8915A1265B}"/>
              </a:ext>
            </a:extLst>
          </p:cNvPr>
          <p:cNvSpPr>
            <a:spLocks noGrp="1"/>
          </p:cNvSpPr>
          <p:nvPr>
            <p:ph type="title"/>
          </p:nvPr>
        </p:nvSpPr>
        <p:spPr/>
        <p:txBody>
          <a:bodyPr>
            <a:normAutofit fontScale="90000"/>
          </a:bodyPr>
          <a:lstStyle/>
          <a:p>
            <a:r>
              <a:rPr lang="en-IN" sz="4800" dirty="0"/>
              <a:t>Features of the Data –</a:t>
            </a:r>
            <a:br>
              <a:rPr lang="en-IN" sz="4800" dirty="0"/>
            </a:br>
            <a:endParaRPr lang="en-IN" sz="4800" dirty="0"/>
          </a:p>
        </p:txBody>
      </p:sp>
      <p:pic>
        <p:nvPicPr>
          <p:cNvPr id="6" name="Picture Placeholder 5">
            <a:extLst>
              <a:ext uri="{FF2B5EF4-FFF2-40B4-BE49-F238E27FC236}">
                <a16:creationId xmlns:a16="http://schemas.microsoft.com/office/drawing/2014/main" id="{13487535-2E5E-4763-A83B-C870AA349DA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213" r="4213"/>
          <a:stretch>
            <a:fillRect/>
          </a:stretch>
        </p:blipFill>
        <p:spPr/>
      </p:pic>
      <p:sp>
        <p:nvSpPr>
          <p:cNvPr id="4" name="Text Placeholder 3">
            <a:extLst>
              <a:ext uri="{FF2B5EF4-FFF2-40B4-BE49-F238E27FC236}">
                <a16:creationId xmlns:a16="http://schemas.microsoft.com/office/drawing/2014/main" id="{C9E34E8F-6B3D-4934-A1E0-ED0C3E963B4F}"/>
              </a:ext>
            </a:extLst>
          </p:cNvPr>
          <p:cNvSpPr>
            <a:spLocks noGrp="1"/>
          </p:cNvSpPr>
          <p:nvPr>
            <p:ph type="body" sz="half" idx="2"/>
          </p:nvPr>
        </p:nvSpPr>
        <p:spPr/>
        <p:txBody>
          <a:bodyPr>
            <a:normAutofit fontScale="77500" lnSpcReduction="20000"/>
          </a:bodyPr>
          <a:lstStyle/>
          <a:p>
            <a:r>
              <a:rPr lang="en-IN" b="1" dirty="0"/>
              <a:t>Predictors – </a:t>
            </a:r>
          </a:p>
          <a:p>
            <a:pPr marL="285750" indent="-285750">
              <a:buFont typeface="Arial" panose="020B0604020202020204" pitchFamily="34" charset="0"/>
              <a:buChar char="•"/>
            </a:pPr>
            <a:r>
              <a:rPr lang="en-IN" dirty="0"/>
              <a:t>Fixed acidity</a:t>
            </a:r>
          </a:p>
          <a:p>
            <a:pPr marL="285750" indent="-285750">
              <a:buFont typeface="Arial" panose="020B0604020202020204" pitchFamily="34" charset="0"/>
              <a:buChar char="•"/>
            </a:pPr>
            <a:r>
              <a:rPr lang="en-IN" dirty="0"/>
              <a:t>Volatile acidity</a:t>
            </a:r>
          </a:p>
          <a:p>
            <a:pPr marL="285750" indent="-285750">
              <a:buFont typeface="Arial" panose="020B0604020202020204" pitchFamily="34" charset="0"/>
              <a:buChar char="•"/>
            </a:pPr>
            <a:r>
              <a:rPr lang="en-IN" dirty="0"/>
              <a:t>Citric acid</a:t>
            </a:r>
          </a:p>
          <a:p>
            <a:pPr marL="285750" indent="-285750">
              <a:buFont typeface="Arial" panose="020B0604020202020204" pitchFamily="34" charset="0"/>
              <a:buChar char="•"/>
            </a:pPr>
            <a:r>
              <a:rPr lang="en-IN" dirty="0"/>
              <a:t>Residual sugar</a:t>
            </a:r>
          </a:p>
          <a:p>
            <a:pPr marL="285750" indent="-285750">
              <a:buFont typeface="Arial" panose="020B0604020202020204" pitchFamily="34" charset="0"/>
              <a:buChar char="•"/>
            </a:pPr>
            <a:r>
              <a:rPr lang="en-IN" dirty="0"/>
              <a:t>Chlorides</a:t>
            </a:r>
          </a:p>
          <a:p>
            <a:pPr marL="285750" indent="-285750">
              <a:buFont typeface="Arial" panose="020B0604020202020204" pitchFamily="34" charset="0"/>
              <a:buChar char="•"/>
            </a:pPr>
            <a:r>
              <a:rPr lang="en-IN" dirty="0"/>
              <a:t>Free </a:t>
            </a:r>
            <a:r>
              <a:rPr lang="en-IN" dirty="0" err="1"/>
              <a:t>sulfur</a:t>
            </a:r>
            <a:r>
              <a:rPr lang="en-IN" dirty="0"/>
              <a:t> dioxide</a:t>
            </a:r>
          </a:p>
          <a:p>
            <a:pPr marL="285750" indent="-285750">
              <a:buFont typeface="Arial" panose="020B0604020202020204" pitchFamily="34" charset="0"/>
              <a:buChar char="•"/>
            </a:pPr>
            <a:r>
              <a:rPr lang="en-IN" dirty="0"/>
              <a:t>Total </a:t>
            </a:r>
            <a:r>
              <a:rPr lang="en-IN" dirty="0" err="1"/>
              <a:t>sulfur</a:t>
            </a:r>
            <a:r>
              <a:rPr lang="en-IN" dirty="0"/>
              <a:t> dioxide</a:t>
            </a:r>
          </a:p>
          <a:p>
            <a:pPr marL="285750" indent="-285750">
              <a:buFont typeface="Arial" panose="020B0604020202020204" pitchFamily="34" charset="0"/>
              <a:buChar char="•"/>
            </a:pPr>
            <a:r>
              <a:rPr lang="en-IN" dirty="0"/>
              <a:t>Density</a:t>
            </a:r>
          </a:p>
          <a:p>
            <a:pPr marL="285750" indent="-285750">
              <a:buFont typeface="Arial" panose="020B0604020202020204" pitchFamily="34" charset="0"/>
              <a:buChar char="•"/>
            </a:pPr>
            <a:r>
              <a:rPr lang="en-IN" dirty="0"/>
              <a:t>pH</a:t>
            </a:r>
          </a:p>
          <a:p>
            <a:pPr marL="285750" indent="-285750">
              <a:buFont typeface="Arial" panose="020B0604020202020204" pitchFamily="34" charset="0"/>
              <a:buChar char="•"/>
            </a:pPr>
            <a:r>
              <a:rPr lang="en-IN" dirty="0"/>
              <a:t>Sulphates</a:t>
            </a:r>
          </a:p>
          <a:p>
            <a:pPr marL="285750" indent="-285750">
              <a:buFont typeface="Arial" panose="020B0604020202020204" pitchFamily="34" charset="0"/>
              <a:buChar char="•"/>
            </a:pPr>
            <a:r>
              <a:rPr lang="en-IN" dirty="0"/>
              <a:t>Alcohol</a:t>
            </a:r>
          </a:p>
          <a:p>
            <a:r>
              <a:rPr lang="en-IN" b="1" dirty="0"/>
              <a:t>Response – </a:t>
            </a:r>
          </a:p>
          <a:p>
            <a:pPr marL="285750" indent="-285750">
              <a:buFont typeface="Arial" panose="020B0604020202020204" pitchFamily="34" charset="0"/>
              <a:buChar char="•"/>
            </a:pPr>
            <a:r>
              <a:rPr lang="en-IN" dirty="0"/>
              <a:t>Quality</a:t>
            </a:r>
          </a:p>
        </p:txBody>
      </p:sp>
      <p:cxnSp>
        <p:nvCxnSpPr>
          <p:cNvPr id="10" name="Straight Connector 9">
            <a:extLst>
              <a:ext uri="{FF2B5EF4-FFF2-40B4-BE49-F238E27FC236}">
                <a16:creationId xmlns:a16="http://schemas.microsoft.com/office/drawing/2014/main" id="{202D9616-7A89-487D-8837-9FE5A7892F38}"/>
              </a:ext>
            </a:extLst>
          </p:cNvPr>
          <p:cNvCxnSpPr/>
          <p:nvPr/>
        </p:nvCxnSpPr>
        <p:spPr>
          <a:xfrm>
            <a:off x="836612" y="1540042"/>
            <a:ext cx="3935413"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252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7DA1-4E1E-4DB2-9CFE-B919993A7F49}"/>
              </a:ext>
            </a:extLst>
          </p:cNvPr>
          <p:cNvSpPr>
            <a:spLocks noGrp="1"/>
          </p:cNvSpPr>
          <p:nvPr>
            <p:ph type="title"/>
          </p:nvPr>
        </p:nvSpPr>
        <p:spPr/>
        <p:txBody>
          <a:bodyPr>
            <a:normAutofit/>
          </a:bodyPr>
          <a:lstStyle/>
          <a:p>
            <a:pPr algn="ctr"/>
            <a:r>
              <a:rPr lang="en-IN" sz="5400" dirty="0">
                <a:solidFill>
                  <a:schemeClr val="bg1">
                    <a:lumMod val="95000"/>
                  </a:schemeClr>
                </a:solidFill>
              </a:rPr>
              <a:t>Objective</a:t>
            </a:r>
          </a:p>
        </p:txBody>
      </p:sp>
      <p:sp>
        <p:nvSpPr>
          <p:cNvPr id="3" name="Content Placeholder 2">
            <a:extLst>
              <a:ext uri="{FF2B5EF4-FFF2-40B4-BE49-F238E27FC236}">
                <a16:creationId xmlns:a16="http://schemas.microsoft.com/office/drawing/2014/main" id="{82BCCB40-5950-4057-868E-5B5497C8DFDA}"/>
              </a:ext>
            </a:extLst>
          </p:cNvPr>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buNone/>
            </a:pPr>
            <a:r>
              <a:rPr lang="en-IN" sz="4000" dirty="0"/>
              <a:t>In this project our intention is to gain maximum knowledge about this data by performing EDA and to check the goodness of a fitted logistic  regression model.</a:t>
            </a:r>
          </a:p>
        </p:txBody>
      </p:sp>
    </p:spTree>
    <p:extLst>
      <p:ext uri="{BB962C8B-B14F-4D97-AF65-F5344CB8AC3E}">
        <p14:creationId xmlns:p14="http://schemas.microsoft.com/office/powerpoint/2010/main" val="257878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D8E8-217E-43DE-B384-7DA4E78FE1EC}"/>
              </a:ext>
            </a:extLst>
          </p:cNvPr>
          <p:cNvSpPr>
            <a:spLocks noGrp="1"/>
          </p:cNvSpPr>
          <p:nvPr>
            <p:ph type="title"/>
          </p:nvPr>
        </p:nvSpPr>
        <p:spPr/>
        <p:txBody>
          <a:bodyPr>
            <a:normAutofit/>
          </a:bodyPr>
          <a:lstStyle/>
          <a:p>
            <a:pPr algn="ctr"/>
            <a:r>
              <a:rPr lang="en-IN" sz="5400" dirty="0"/>
              <a:t>Analysis</a:t>
            </a:r>
          </a:p>
        </p:txBody>
      </p:sp>
      <p:graphicFrame>
        <p:nvGraphicFramePr>
          <p:cNvPr id="4" name="Content Placeholder 3">
            <a:extLst>
              <a:ext uri="{FF2B5EF4-FFF2-40B4-BE49-F238E27FC236}">
                <a16:creationId xmlns:a16="http://schemas.microsoft.com/office/drawing/2014/main" id="{B30B2E51-83A6-4B81-8358-C738CCAA5245}"/>
              </a:ext>
            </a:extLst>
          </p:cNvPr>
          <p:cNvGraphicFramePr>
            <a:graphicFrameLocks noGrp="1"/>
          </p:cNvGraphicFramePr>
          <p:nvPr>
            <p:ph idx="1"/>
            <p:extLst>
              <p:ext uri="{D42A27DB-BD31-4B8C-83A1-F6EECF244321}">
                <p14:modId xmlns:p14="http://schemas.microsoft.com/office/powerpoint/2010/main" val="32491682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094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FD211-EEEC-46AA-958D-C1B6C28EAD63}"/>
              </a:ext>
            </a:extLst>
          </p:cNvPr>
          <p:cNvSpPr>
            <a:spLocks noGrp="1"/>
          </p:cNvSpPr>
          <p:nvPr>
            <p:ph type="title"/>
          </p:nvPr>
        </p:nvSpPr>
        <p:spPr>
          <a:xfrm>
            <a:off x="839788" y="564776"/>
            <a:ext cx="3932237" cy="1600200"/>
          </a:xfrm>
        </p:spPr>
        <p:txBody>
          <a:bodyPr>
            <a:normAutofit fontScale="90000"/>
          </a:bodyPr>
          <a:lstStyle/>
          <a:p>
            <a:r>
              <a:rPr lang="en-IN" sz="5400" dirty="0"/>
              <a:t>Checking for missing values</a:t>
            </a:r>
            <a:br>
              <a:rPr lang="en-IN" sz="5400" dirty="0"/>
            </a:br>
            <a:endParaRPr lang="en-IN" sz="5400" dirty="0"/>
          </a:p>
        </p:txBody>
      </p:sp>
      <p:pic>
        <p:nvPicPr>
          <p:cNvPr id="6" name="Picture Placeholder 5">
            <a:extLst>
              <a:ext uri="{FF2B5EF4-FFF2-40B4-BE49-F238E27FC236}">
                <a16:creationId xmlns:a16="http://schemas.microsoft.com/office/drawing/2014/main" id="{5B5631CD-EFC7-40F6-A5B9-C6473072237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261" r="7261"/>
          <a:stretch>
            <a:fillRect/>
          </a:stretch>
        </p:blipFill>
        <p:spPr/>
      </p:pic>
      <p:sp>
        <p:nvSpPr>
          <p:cNvPr id="4" name="Text Placeholder 3">
            <a:extLst>
              <a:ext uri="{FF2B5EF4-FFF2-40B4-BE49-F238E27FC236}">
                <a16:creationId xmlns:a16="http://schemas.microsoft.com/office/drawing/2014/main" id="{B5993B94-F14E-4CE1-BBE0-D3638CAF4520}"/>
              </a:ext>
            </a:extLst>
          </p:cNvPr>
          <p:cNvSpPr>
            <a:spLocks noGrp="1"/>
          </p:cNvSpPr>
          <p:nvPr>
            <p:ph type="body" sz="half" idx="2"/>
          </p:nvPr>
        </p:nvSpPr>
        <p:spPr/>
        <p:txBody>
          <a:bodyPr/>
          <a:lstStyle/>
          <a:p>
            <a:endParaRPr lang="en-IN" dirty="0"/>
          </a:p>
          <a:p>
            <a:r>
              <a:rPr lang="en-IN" sz="4000" dirty="0"/>
              <a:t>There is no missing observations present in the data</a:t>
            </a:r>
          </a:p>
        </p:txBody>
      </p:sp>
      <p:cxnSp>
        <p:nvCxnSpPr>
          <p:cNvPr id="18" name="Straight Connector 17">
            <a:extLst>
              <a:ext uri="{FF2B5EF4-FFF2-40B4-BE49-F238E27FC236}">
                <a16:creationId xmlns:a16="http://schemas.microsoft.com/office/drawing/2014/main" id="{8CC43BD8-BC21-4332-B478-8A81D728B33C}"/>
              </a:ext>
            </a:extLst>
          </p:cNvPr>
          <p:cNvCxnSpPr/>
          <p:nvPr/>
        </p:nvCxnSpPr>
        <p:spPr>
          <a:xfrm>
            <a:off x="836612" y="1694329"/>
            <a:ext cx="3627812"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577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22C4-8242-2B07-34A9-06AB7EFB86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917E35-93D1-4C20-8FB4-8088F5C99A39}"/>
              </a:ext>
            </a:extLst>
          </p:cNvPr>
          <p:cNvSpPr>
            <a:spLocks noGrp="1"/>
          </p:cNvSpPr>
          <p:nvPr>
            <p:ph idx="1"/>
          </p:nvPr>
        </p:nvSpPr>
        <p:spPr/>
        <p:txBody>
          <a:bodyPr/>
          <a:lstStyle/>
          <a:p>
            <a:pPr marL="0" indent="0">
              <a:buNone/>
            </a:pPr>
            <a:endParaRPr lang="en-US" dirty="0"/>
          </a:p>
          <a:p>
            <a:pPr marL="0" indent="0">
              <a:buNone/>
            </a:pPr>
            <a:endParaRPr lang="en-IN" dirty="0"/>
          </a:p>
          <a:p>
            <a:pPr marL="0" indent="0" algn="ctr">
              <a:buNone/>
            </a:pPr>
            <a:r>
              <a:rPr lang="en-IN" sz="6600" dirty="0"/>
              <a:t>Analysis of the response variable</a:t>
            </a:r>
          </a:p>
        </p:txBody>
      </p:sp>
    </p:spTree>
    <p:extLst>
      <p:ext uri="{BB962C8B-B14F-4D97-AF65-F5344CB8AC3E}">
        <p14:creationId xmlns:p14="http://schemas.microsoft.com/office/powerpoint/2010/main" val="55565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2AD70-BD08-435E-8642-891AD51E316D}"/>
              </a:ext>
            </a:extLst>
          </p:cNvPr>
          <p:cNvSpPr>
            <a:spLocks noGrp="1"/>
          </p:cNvSpPr>
          <p:nvPr>
            <p:ph type="title"/>
          </p:nvPr>
        </p:nvSpPr>
        <p:spPr/>
        <p:txBody>
          <a:bodyPr>
            <a:normAutofit/>
          </a:bodyPr>
          <a:lstStyle/>
          <a:p>
            <a:pPr algn="ctr"/>
            <a:r>
              <a:rPr lang="en-IN" dirty="0"/>
              <a:t>Distribution of Quality</a:t>
            </a:r>
          </a:p>
        </p:txBody>
      </p:sp>
      <p:pic>
        <p:nvPicPr>
          <p:cNvPr id="9" name="Content Placeholder 8">
            <a:extLst>
              <a:ext uri="{FF2B5EF4-FFF2-40B4-BE49-F238E27FC236}">
                <a16:creationId xmlns:a16="http://schemas.microsoft.com/office/drawing/2014/main" id="{A0450259-DD95-4C5A-88A3-B6F24939C7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52283"/>
            <a:ext cx="10515600" cy="4814046"/>
          </a:xfrm>
        </p:spPr>
      </p:pic>
    </p:spTree>
    <p:extLst>
      <p:ext uri="{BB962C8B-B14F-4D97-AF65-F5344CB8AC3E}">
        <p14:creationId xmlns:p14="http://schemas.microsoft.com/office/powerpoint/2010/main" val="122640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372B1-52AD-4BEC-B804-BD5AF84E7C31}"/>
              </a:ext>
            </a:extLst>
          </p:cNvPr>
          <p:cNvSpPr>
            <a:spLocks noGrp="1"/>
          </p:cNvSpPr>
          <p:nvPr>
            <p:ph type="title"/>
          </p:nvPr>
        </p:nvSpPr>
        <p:spPr/>
        <p:txBody>
          <a:bodyPr>
            <a:normAutofit/>
          </a:bodyPr>
          <a:lstStyle/>
          <a:p>
            <a:pPr algn="ctr"/>
            <a:r>
              <a:rPr lang="en-IN" dirty="0"/>
              <a:t>Boxplot of Quality</a:t>
            </a:r>
          </a:p>
        </p:txBody>
      </p:sp>
      <p:pic>
        <p:nvPicPr>
          <p:cNvPr id="5" name="Content Placeholder 4">
            <a:extLst>
              <a:ext uri="{FF2B5EF4-FFF2-40B4-BE49-F238E27FC236}">
                <a16:creationId xmlns:a16="http://schemas.microsoft.com/office/drawing/2014/main" id="{FD7C873C-3930-47CA-9A6D-6A76182548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765" y="1690688"/>
            <a:ext cx="9574306" cy="4802187"/>
          </a:xfrm>
        </p:spPr>
      </p:pic>
    </p:spTree>
    <p:extLst>
      <p:ext uri="{BB962C8B-B14F-4D97-AF65-F5344CB8AC3E}">
        <p14:creationId xmlns:p14="http://schemas.microsoft.com/office/powerpoint/2010/main" val="1876823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5A54-9341-72D2-E6C9-9ADD9E856C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038857-62D3-0F8A-FBCA-F6E0DDF7520B}"/>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endParaRPr lang="en-IN" dirty="0"/>
          </a:p>
          <a:p>
            <a:pPr marL="0" indent="0" algn="ctr">
              <a:buNone/>
            </a:pPr>
            <a:r>
              <a:rPr lang="en-IN" sz="6000" dirty="0"/>
              <a:t>Analysis of the Predictors</a:t>
            </a:r>
          </a:p>
        </p:txBody>
      </p:sp>
    </p:spTree>
    <p:extLst>
      <p:ext uri="{BB962C8B-B14F-4D97-AF65-F5344CB8AC3E}">
        <p14:creationId xmlns:p14="http://schemas.microsoft.com/office/powerpoint/2010/main" val="84000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586</Words>
  <Application>Microsoft Office PowerPoint</Application>
  <PresentationFormat>Widescreen</PresentationFormat>
  <Paragraphs>212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 Antiqua</vt:lpstr>
      <vt:lpstr>Calibri</vt:lpstr>
      <vt:lpstr>Calibri Light</vt:lpstr>
      <vt:lpstr>Cambria Math</vt:lpstr>
      <vt:lpstr>CMR10</vt:lpstr>
      <vt:lpstr>Office Theme</vt:lpstr>
      <vt:lpstr>Analysis of Wine Data</vt:lpstr>
      <vt:lpstr>Features of the Data – </vt:lpstr>
      <vt:lpstr>Objective</vt:lpstr>
      <vt:lpstr>Analysis</vt:lpstr>
      <vt:lpstr>Checking for missing values </vt:lpstr>
      <vt:lpstr>PowerPoint Presentation</vt:lpstr>
      <vt:lpstr>Distribution of Quality</vt:lpstr>
      <vt:lpstr>Boxplot of Quality</vt:lpstr>
      <vt:lpstr>PowerPoint Presentation</vt:lpstr>
      <vt:lpstr>Boxplot of the predictors</vt:lpstr>
      <vt:lpstr>Distribution of the Predictors</vt:lpstr>
      <vt:lpstr>Correlation among the Predictors</vt:lpstr>
      <vt:lpstr>PowerPoint Presentation</vt:lpstr>
      <vt:lpstr>Building a Regression Model</vt:lpstr>
      <vt:lpstr>Results - </vt:lpstr>
      <vt:lpstr>Goodness of Fit -</vt:lpstr>
      <vt:lpstr>PowerPoint Presentation</vt:lpstr>
      <vt:lpstr>Acknowledgement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Wine Data</dc:title>
  <dc:creator>Saikat Datta</dc:creator>
  <cp:lastModifiedBy>Saikat Datta</cp:lastModifiedBy>
  <cp:revision>11</cp:revision>
  <dcterms:created xsi:type="dcterms:W3CDTF">2022-04-30T09:01:59Z</dcterms:created>
  <dcterms:modified xsi:type="dcterms:W3CDTF">2022-05-03T20:45:32Z</dcterms:modified>
</cp:coreProperties>
</file>