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1" r:id="rId4"/>
    <p:sldId id="863" r:id="rId5"/>
    <p:sldId id="864" r:id="rId6"/>
    <p:sldId id="865" r:id="rId7"/>
    <p:sldId id="866" r:id="rId8"/>
    <p:sldId id="867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65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92" d="100"/>
          <a:sy n="92" d="100"/>
        </p:scale>
        <p:origin x="1398" y="96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539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570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44184"/>
              </p:ext>
            </p:extLst>
          </p:nvPr>
        </p:nvGraphicFramePr>
        <p:xfrm>
          <a:off x="34925" y="2446338"/>
          <a:ext cx="8929688" cy="328852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이초희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이초희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이초희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suhi_0101_02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01.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여러가지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모양을 찾아볼까요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suhi_0101_02_0001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06969"/>
              </p:ext>
            </p:extLst>
          </p:nvPr>
        </p:nvGraphicFramePr>
        <p:xfrm>
          <a:off x="179388" y="176213"/>
          <a:ext cx="8677276" cy="4392268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suhi_0101_02_0001.html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25~26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모양을 찾아볼까요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suhi_0101_02_0001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64804"/>
            <a:ext cx="6627190" cy="3024336"/>
          </a:xfrm>
          <a:prstGeom prst="rect">
            <a:avLst/>
          </a:prstGeom>
        </p:spPr>
      </p:pic>
      <p:graphicFrame>
        <p:nvGraphicFramePr>
          <p:cNvPr id="4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75632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664969" y="1829454"/>
            <a:ext cx="10081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205029" y="16854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624" y="2390148"/>
            <a:ext cx="5112568" cy="1506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832140" y="2246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33738" y="1736812"/>
            <a:ext cx="261998" cy="31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1816438" y="15980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모양을 찾아볼까요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suhi_0101_02_0001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1" y="1598060"/>
            <a:ext cx="6696744" cy="3110033"/>
          </a:xfrm>
          <a:prstGeom prst="rect">
            <a:avLst/>
          </a:prstGeom>
        </p:spPr>
      </p:pic>
      <p:graphicFrame>
        <p:nvGraphicFramePr>
          <p:cNvPr id="4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4597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664969" y="1829454"/>
            <a:ext cx="10081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205029" y="16854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624" y="2390148"/>
            <a:ext cx="5112568" cy="1506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832140" y="2246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48421" y="1736812"/>
            <a:ext cx="261998" cy="31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731121" y="15980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모양을 찾아볼까요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suhi_0101_02_0001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15467"/>
            <a:ext cx="6797179" cy="2995467"/>
          </a:xfrm>
          <a:prstGeom prst="rect">
            <a:avLst/>
          </a:prstGeom>
        </p:spPr>
      </p:pic>
      <p:graphicFrame>
        <p:nvGraphicFramePr>
          <p:cNvPr id="4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31473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664969" y="1829454"/>
            <a:ext cx="10081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205029" y="16854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624" y="2390148"/>
            <a:ext cx="5112568" cy="1506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832140" y="2246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44500" y="1677394"/>
            <a:ext cx="261998" cy="31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727200" y="15386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모양을 찾아볼까요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suhi_0101_02_0001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1102"/>
            <a:ext cx="6369546" cy="3823932"/>
          </a:xfrm>
          <a:prstGeom prst="rect">
            <a:avLst/>
          </a:prstGeom>
        </p:spPr>
      </p:pic>
      <p:graphicFrame>
        <p:nvGraphicFramePr>
          <p:cNvPr id="3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50"/>
              </p:ext>
            </p:extLst>
          </p:nvPr>
        </p:nvGraphicFramePr>
        <p:xfrm>
          <a:off x="6984268" y="692696"/>
          <a:ext cx="2086863" cy="3878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점을 드래그하여 옳은 답과 연결하세요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드래그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연결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 잇기 기능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정답은 빨간색이 아니라 파란색 선으로 바꿔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5113808" y="1847764"/>
            <a:ext cx="14384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653868" y="17037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5938" y="2964666"/>
            <a:ext cx="4825020" cy="1442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615998" y="28206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모양을 찾아볼까요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suhi_0101_02_0001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3" y="1376772"/>
            <a:ext cx="6496608" cy="2895471"/>
          </a:xfrm>
          <a:prstGeom prst="rect">
            <a:avLst/>
          </a:prstGeom>
        </p:spPr>
      </p:pic>
      <p:graphicFrame>
        <p:nvGraphicFramePr>
          <p:cNvPr id="43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7009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OX,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별 표시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5664969" y="1829454"/>
            <a:ext cx="10081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205029" y="16854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81188" y="1431385"/>
            <a:ext cx="261998" cy="31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563888" y="12926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69871" y="2415623"/>
            <a:ext cx="3574337" cy="1042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752572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1144" y="1719915"/>
            <a:ext cx="222404" cy="294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81144" y="15758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모양을 찾아볼까요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suhi_0101_02_0001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9" y="1373397"/>
            <a:ext cx="6415075" cy="3933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941168"/>
            <a:ext cx="1022412" cy="42068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25160" y="1766708"/>
            <a:ext cx="222404" cy="294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25160" y="16226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19483"/>
              </p:ext>
            </p:extLst>
          </p:nvPr>
        </p:nvGraphicFramePr>
        <p:xfrm>
          <a:off x="6984268" y="692696"/>
          <a:ext cx="2086863" cy="4457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물건을 각각 클릭하세요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물건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OX,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별 표시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색연필 삭제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각 물건 클릭 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색깔별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ㅇ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표시가 나타나게 해 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클릭 시엔 동시에 나타나야 합니다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한 화면에 모두 보이게끔 해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그림 크기를 조금 줄여서라도 세로 스크롤은 생기지 않아야 합니다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8614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5472100" y="1889317"/>
            <a:ext cx="118813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012160" y="17453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999330" y="1844141"/>
            <a:ext cx="261998" cy="31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882030" y="17053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741350" y="2260379"/>
            <a:ext cx="2493213" cy="39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281411" y="21163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2698" y="2754698"/>
            <a:ext cx="6213265" cy="260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132759" y="26106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20021" y="1298334"/>
            <a:ext cx="6692239" cy="4254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60082" y="11543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26544</TotalTime>
  <Words>413</Words>
  <Application>Microsoft Office PowerPoint</Application>
  <PresentationFormat>화면 슬라이드 쇼(4:3)</PresentationFormat>
  <Paragraphs>175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나눔고딕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이초희</cp:lastModifiedBy>
  <cp:revision>4734</cp:revision>
  <dcterms:created xsi:type="dcterms:W3CDTF">2008-07-15T12:19:11Z</dcterms:created>
  <dcterms:modified xsi:type="dcterms:W3CDTF">2021-01-18T05:10:40Z</dcterms:modified>
</cp:coreProperties>
</file>