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792" r:id="rId2"/>
    <p:sldId id="793" r:id="rId3"/>
    <p:sldId id="861" r:id="rId4"/>
    <p:sldId id="868" r:id="rId5"/>
    <p:sldId id="869" r:id="rId6"/>
    <p:sldId id="870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65"/>
    <a:srgbClr val="EAB4EB"/>
    <a:srgbClr val="FF3399"/>
    <a:srgbClr val="FF0066"/>
    <a:srgbClr val="FF9900"/>
    <a:srgbClr val="FF0000"/>
    <a:srgbClr val="EAAFEF"/>
    <a:srgbClr val="FF99CC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1398" y="96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3671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59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1149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이초희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/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02.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모양을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79621"/>
              </p:ext>
            </p:extLst>
          </p:nvPr>
        </p:nvGraphicFramePr>
        <p:xfrm>
          <a:off x="179388" y="176213"/>
          <a:ext cx="8677276" cy="4392268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suhi_0101_02_0002.html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27~28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suhi_0101_02_0002_01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901311"/>
            <a:ext cx="5623558" cy="669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12" y="1577982"/>
            <a:ext cx="3686746" cy="3560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08" y="5145987"/>
            <a:ext cx="819150" cy="34290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34565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연결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 잇기 기능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정답은 빨간색이 아니라 파란색 선으로 바꿔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한 화면에 모두 보이게끔 그림 크기 조금 줄여서라도 세로 스크롤 생기지 않게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840434" y="935787"/>
            <a:ext cx="5718719" cy="4553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46048" y="8262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91780" y="1721998"/>
            <a:ext cx="2304256" cy="3147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31840" y="15779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1465" y="1276895"/>
            <a:ext cx="1431793" cy="208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471525" y="11328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suhi_0101_02_0002_02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" y="1520788"/>
            <a:ext cx="6165714" cy="2973042"/>
          </a:xfrm>
          <a:prstGeom prst="rect">
            <a:avLst/>
          </a:prstGeom>
        </p:spPr>
      </p:pic>
      <p:graphicFrame>
        <p:nvGraphicFramePr>
          <p:cNvPr id="4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83872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5514484" y="1914365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054544" y="17703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87624" y="2390148"/>
            <a:ext cx="5112568" cy="150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832140" y="2246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97212" y="1542173"/>
            <a:ext cx="261998" cy="31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779912" y="14034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suhi_0101_02_0002_02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52499"/>
            <a:ext cx="4619619" cy="2637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08" y="3631623"/>
            <a:ext cx="4356720" cy="1646870"/>
          </a:xfrm>
          <a:prstGeom prst="rect">
            <a:avLst/>
          </a:prstGeom>
        </p:spPr>
      </p:pic>
      <p:graphicFrame>
        <p:nvGraphicFramePr>
          <p:cNvPr id="4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23850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내 텍스트 가운데 정렬해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한 화면에 모두 보이게끔 그림 크기 조금 줄여서라도 세로 스크롤 생기지 않게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187624" y="1348477"/>
            <a:ext cx="4536504" cy="897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626397" y="11596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8410" y="873203"/>
            <a:ext cx="5112568" cy="4405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954635" y="7636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52164" y="1188855"/>
            <a:ext cx="261998" cy="17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34864" y="105010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02.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여러 가지 모양을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suhi_0101_02_0002_02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8" name="TextBox 9"/>
          <p:cNvSpPr txBox="1">
            <a:spLocks noChangeArrowheads="1"/>
          </p:cNvSpPr>
          <p:nvPr/>
        </p:nvSpPr>
        <p:spPr bwMode="auto">
          <a:xfrm>
            <a:off x="5111750" y="368300"/>
            <a:ext cx="1908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1000" err="1" smtClean="0">
                <a:latin typeface="맑은 고딕" pitchFamily="50" charset="-127"/>
                <a:ea typeface="맑은 고딕" pitchFamily="50" charset="-127"/>
              </a:rPr>
              <a:t>익힘책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28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912357"/>
            <a:ext cx="6127159" cy="27120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46912"/>
            <a:ext cx="5154935" cy="1112896"/>
          </a:xfrm>
          <a:prstGeom prst="rect">
            <a:avLst/>
          </a:prstGeom>
        </p:spPr>
      </p:pic>
      <p:graphicFrame>
        <p:nvGraphicFramePr>
          <p:cNvPr id="4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67122"/>
              </p:ext>
            </p:extLst>
          </p:nvPr>
        </p:nvGraphicFramePr>
        <p:xfrm>
          <a:off x="6984268" y="692696"/>
          <a:ext cx="2086863" cy="31161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익힘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한 화면에 모두 보이게끔 그림 크기 조금 줄여서라도 세로 스크롤 생기지 않게 해 주세요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표시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59532" y="874854"/>
            <a:ext cx="6304851" cy="3994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66652" y="6860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9646" y="1299500"/>
            <a:ext cx="300316" cy="269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92346" y="11607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26529</TotalTime>
  <Words>305</Words>
  <Application>Microsoft Office PowerPoint</Application>
  <PresentationFormat>화면 슬라이드 쇼(4:3)</PresentationFormat>
  <Paragraphs>125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나눔고딕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이초희</cp:lastModifiedBy>
  <cp:revision>4763</cp:revision>
  <dcterms:created xsi:type="dcterms:W3CDTF">2008-07-15T12:19:11Z</dcterms:created>
  <dcterms:modified xsi:type="dcterms:W3CDTF">2021-01-18T05:11:41Z</dcterms:modified>
</cp:coreProperties>
</file>