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792" r:id="rId2"/>
    <p:sldId id="793" r:id="rId3"/>
    <p:sldId id="861" r:id="rId4"/>
    <p:sldId id="871" r:id="rId5"/>
    <p:sldId id="872" r:id="rId6"/>
    <p:sldId id="873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AF4"/>
    <a:srgbClr val="2125DD"/>
    <a:srgbClr val="A469C5"/>
    <a:srgbClr val="FA6060"/>
    <a:srgbClr val="3AF478"/>
    <a:srgbClr val="EAB200"/>
    <a:srgbClr val="934AF4"/>
    <a:srgbClr val="9999FF"/>
    <a:srgbClr val="FA6E6E"/>
    <a:srgbClr val="E62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92" d="100"/>
          <a:sy n="92" d="100"/>
        </p:scale>
        <p:origin x="1398" y="96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91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44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35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이초희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이초희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이초희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/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suhi_0101_02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여러가지 모양을 찾아볼까요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suhi_0101_02_0003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25534"/>
              </p:ext>
            </p:extLst>
          </p:nvPr>
        </p:nvGraphicFramePr>
        <p:xfrm>
          <a:off x="179388" y="176213"/>
          <a:ext cx="8677276" cy="4392268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9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suhi_0101_02_0003.html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29~30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모양으로 만들어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suhi_0101_02_0003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err="1" smtClean="0">
                <a:latin typeface="맑은 고딕" pitchFamily="50" charset="-127"/>
                <a:ea typeface="맑은 고딕" pitchFamily="50" charset="-127"/>
              </a:rPr>
              <a:t>익힘책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1232756"/>
            <a:ext cx="6021388" cy="3536454"/>
          </a:xfrm>
          <a:prstGeom prst="rect">
            <a:avLst/>
          </a:prstGeom>
        </p:spPr>
      </p:pic>
      <p:graphicFrame>
        <p:nvGraphicFramePr>
          <p:cNvPr id="4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95584"/>
              </p:ext>
            </p:extLst>
          </p:nvPr>
        </p:nvGraphicFramePr>
        <p:xfrm>
          <a:off x="6984268" y="692696"/>
          <a:ext cx="2086863" cy="317709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모양으로 만들어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suhi_0101_02_0003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err="1" smtClean="0">
                <a:latin typeface="맑은 고딕" pitchFamily="50" charset="-127"/>
                <a:ea typeface="맑은 고딕" pitchFamily="50" charset="-127"/>
              </a:rPr>
              <a:t>익힘책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3" y="1515873"/>
            <a:ext cx="6177335" cy="3820264"/>
          </a:xfrm>
          <a:prstGeom prst="rect">
            <a:avLst/>
          </a:prstGeom>
        </p:spPr>
      </p:pic>
      <p:graphicFrame>
        <p:nvGraphicFramePr>
          <p:cNvPr id="3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10313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그림을 클릭하세요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볼드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그림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클릭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OX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보기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한 화면에 모두 보이게끔 그림 크기 조금 줄여서라도 세로 스크롤 생기지 않게 해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514484" y="1914365"/>
            <a:ext cx="1008112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054544" y="17703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07704" y="3502502"/>
            <a:ext cx="3204864" cy="1506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644516" y="33584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05224" y="1544630"/>
            <a:ext cx="261998" cy="313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887924" y="14058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63348" y="1533972"/>
            <a:ext cx="2484516" cy="786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46048" y="13952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05272" y="1098130"/>
            <a:ext cx="6498976" cy="4383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042084" y="9541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모양으로 만들어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err="1" smtClean="0">
                <a:latin typeface="맑은 고딕" pitchFamily="50" charset="-127"/>
                <a:ea typeface="맑은 고딕" pitchFamily="50" charset="-127"/>
              </a:rPr>
              <a:t>익힘책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suhi_0101_02_0003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32756"/>
            <a:ext cx="6523087" cy="7379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2060848"/>
            <a:ext cx="5483920" cy="3448184"/>
          </a:xfrm>
          <a:prstGeom prst="rect">
            <a:avLst/>
          </a:prstGeom>
        </p:spPr>
      </p:pic>
      <p:graphicFrame>
        <p:nvGraphicFramePr>
          <p:cNvPr id="6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56878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볼드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그림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클릭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OX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한 화면에 모두 보이게끔 그림 크기 조금 줄여서라도 세로 스크롤 생기지 않게 해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나타내는 별 표시 추가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5624789" y="1682329"/>
            <a:ext cx="1008112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164849" y="15383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57250" y="2078372"/>
            <a:ext cx="5307599" cy="3042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696797" y="19343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546125" y="1298246"/>
            <a:ext cx="261998" cy="313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3428825" y="11594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05272" y="1098130"/>
            <a:ext cx="6498976" cy="4383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042084" y="9541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205" y="1602003"/>
            <a:ext cx="261998" cy="313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262905" y="14632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모양으로 만들어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err="1" smtClean="0">
                <a:latin typeface="맑은 고딕" pitchFamily="50" charset="-127"/>
                <a:ea typeface="맑은 고딕" pitchFamily="50" charset="-127"/>
              </a:rPr>
              <a:t>익힘책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suhi_0101_02_0003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773490"/>
            <a:ext cx="5616624" cy="31936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156452"/>
            <a:ext cx="2710044" cy="1649764"/>
          </a:xfrm>
          <a:prstGeom prst="rect">
            <a:avLst/>
          </a:prstGeom>
        </p:spPr>
      </p:pic>
      <p:graphicFrame>
        <p:nvGraphicFramePr>
          <p:cNvPr id="6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65726"/>
              </p:ext>
            </p:extLst>
          </p:nvPr>
        </p:nvGraphicFramePr>
        <p:xfrm>
          <a:off x="6984268" y="692696"/>
          <a:ext cx="2086863" cy="4213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내 텍스트 중앙 정렬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나타내는 별 표시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한 화면에 모두 보이게끔 그림 크기 조금 줄여서라도 세로 스크롤 생기지 않게 해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예 보기 박스가 아니라 물음 박스로 바꾸고 클릭 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그림 앞에 예 약물이 보이게 해 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정답 확인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가리기 버튼 추가하고 클릭 시 답 나타나고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</a:rPr>
                        <a:t>재클릭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 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</a:rPr>
                        <a:t>토글됩니다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791580" y="817750"/>
            <a:ext cx="6030924" cy="5059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02011" y="7082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69698" y="1091308"/>
            <a:ext cx="261998" cy="313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752398" y="9525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28668" y="1232006"/>
            <a:ext cx="1745206" cy="1080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611368" y="10932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85899" y="1510068"/>
            <a:ext cx="1745206" cy="1080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157336" y="13058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23728" y="4141372"/>
            <a:ext cx="2710044" cy="1664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295165" y="39371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012159" y="5521452"/>
            <a:ext cx="692777" cy="248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6131168" y="53172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26735</TotalTime>
  <Words>337</Words>
  <Application>Microsoft Office PowerPoint</Application>
  <PresentationFormat>화면 슬라이드 쇼(4:3)</PresentationFormat>
  <Paragraphs>131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나눔고딕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이초희</cp:lastModifiedBy>
  <cp:revision>4831</cp:revision>
  <dcterms:created xsi:type="dcterms:W3CDTF">2008-07-15T12:19:11Z</dcterms:created>
  <dcterms:modified xsi:type="dcterms:W3CDTF">2021-01-18T05:14:44Z</dcterms:modified>
</cp:coreProperties>
</file>