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4" r:id="rId4"/>
    <p:sldId id="866" r:id="rId5"/>
    <p:sldId id="867" r:id="rId6"/>
    <p:sldId id="862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489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배웠는지 살펴볼까요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95562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58941"/>
            <a:ext cx="6543675" cy="337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432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35696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97971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2333610"/>
            <a:ext cx="6497278" cy="2427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250" y="4152134"/>
            <a:ext cx="5308485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10144" y="4005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04048" y="1964273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8048" y="18296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5" y="1883793"/>
            <a:ext cx="6537960" cy="338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2149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35696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97971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2333610"/>
            <a:ext cx="6497278" cy="2427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250" y="4152134"/>
            <a:ext cx="5308485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10144" y="4005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04048" y="1964273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8048" y="18296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7" y="1859959"/>
            <a:ext cx="652653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6826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35696" y="181187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97971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2333610"/>
            <a:ext cx="6497278" cy="2427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250" y="4152134"/>
            <a:ext cx="5308485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10144" y="4005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04048" y="1964273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8048" y="18296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1" y="1931967"/>
            <a:ext cx="6372225" cy="340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0739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63889" y="2333610"/>
            <a:ext cx="3162006" cy="260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470303" y="21865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무엇을 배웠는지 살펴볼까요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8125" y="4941168"/>
            <a:ext cx="98122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76923" y="51779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26463</TotalTime>
  <Words>321</Words>
  <Application>Microsoft Office PowerPoint</Application>
  <PresentationFormat>화면 슬라이드 쇼(4:3)</PresentationFormat>
  <Paragraphs>142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4679</cp:revision>
  <dcterms:created xsi:type="dcterms:W3CDTF">2008-07-15T12:19:11Z</dcterms:created>
  <dcterms:modified xsi:type="dcterms:W3CDTF">2021-01-18T05:15:31Z</dcterms:modified>
</cp:coreProperties>
</file>