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792" r:id="rId2"/>
    <p:sldId id="793" r:id="rId3"/>
    <p:sldId id="864" r:id="rId4"/>
    <p:sldId id="866" r:id="rId5"/>
    <p:sldId id="867" r:id="rId6"/>
    <p:sldId id="862" r:id="rId7"/>
    <p:sldId id="868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20556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955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○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32143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20~21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6" y="1462704"/>
            <a:ext cx="6463665" cy="375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○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85432"/>
              </p:ext>
            </p:extLst>
          </p:nvPr>
        </p:nvGraphicFramePr>
        <p:xfrm>
          <a:off x="7012749" y="690525"/>
          <a:ext cx="2086863" cy="40583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 )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09030" y="147588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3046" y="13288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63688" y="1427801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907704" y="12807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6954" y="1939160"/>
            <a:ext cx="6497278" cy="2821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04314" y="27171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833156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9561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4248" y="2699438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7486" y="25898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02883" y="1537517"/>
            <a:ext cx="169936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416883" y="140286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4165" y="4271444"/>
            <a:ext cx="613328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617403" y="416190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5" y="1859959"/>
            <a:ext cx="6395085" cy="32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○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70372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99693" y="2597782"/>
            <a:ext cx="3528392" cy="2538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88491" y="27449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95" y="5065692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924095" y="5018737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995531" y="51417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24" y="2780928"/>
            <a:ext cx="40233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357"/>
            <a:ext cx="6440805" cy="298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○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5964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92476" y="185995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71288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4509120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46321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6" y="1196752"/>
            <a:ext cx="656653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5135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O,X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( )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안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내 텍스트 중앙정렬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37061" y="1128344"/>
            <a:ext cx="399607" cy="752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81077" y="9776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08104" y="1130790"/>
            <a:ext cx="396044" cy="35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508104" y="10085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○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55310" y="5121188"/>
            <a:ext cx="981222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544108" y="535801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1754" y="4764171"/>
            <a:ext cx="6058458" cy="35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21754" y="46419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40052" y="1484784"/>
            <a:ext cx="144016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32040" y="140972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3084" y="1772816"/>
            <a:ext cx="6443448" cy="1434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07504" y="1952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6" y="1516212"/>
            <a:ext cx="347472" cy="29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7" y="1497509"/>
            <a:ext cx="650938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02 ○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suhi_0201_02_0002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11814"/>
              </p:ext>
            </p:extLst>
          </p:nvPr>
        </p:nvGraphicFramePr>
        <p:xfrm>
          <a:off x="7012749" y="690525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박스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선을 파란색으로 바꿔주세요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51520" y="1463915"/>
            <a:ext cx="436727" cy="801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4853" y="13168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3728" y="1937566"/>
            <a:ext cx="3024336" cy="28024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012526" y="2047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456" y="4669648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942456" y="4622693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13892" y="47456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32" y="2113159"/>
            <a:ext cx="402336" cy="3048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92" y="1880828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26506</TotalTime>
  <Words>368</Words>
  <Application>Microsoft Office PowerPoint</Application>
  <PresentationFormat>화면 슬라이드 쇼(4:3)</PresentationFormat>
  <Paragraphs>165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4685</cp:revision>
  <dcterms:created xsi:type="dcterms:W3CDTF">2008-07-15T12:19:11Z</dcterms:created>
  <dcterms:modified xsi:type="dcterms:W3CDTF">2021-01-18T05:16:10Z</dcterms:modified>
</cp:coreProperties>
</file>