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4" r:id="rId4"/>
    <p:sldId id="866" r:id="rId5"/>
    <p:sldId id="867" r:id="rId6"/>
    <p:sldId id="862" r:id="rId7"/>
    <p:sldId id="868" r:id="rId8"/>
    <p:sldId id="869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-1398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44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_jr.html?flashxmlnum=soboro2&amp;classa=A8-C1-12-MM-MA-03-02-06-0-0-0-0&amp;classno=MA_12_03/suhi_0102_01/suhi_0102_01_00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7443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969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△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06757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043145"/>
                <a:gridCol w="1368152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6722"/>
            <a:ext cx="6520815" cy="376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△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5432"/>
              </p:ext>
            </p:extLst>
          </p:nvPr>
        </p:nvGraphicFramePr>
        <p:xfrm>
          <a:off x="7012749" y="690525"/>
          <a:ext cx="2086863" cy="40583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smtClean="0">
                          <a:hlinkClick r:id="rId3"/>
                        </a:rPr>
                        <a:t>http://cdata.tsherpa.co.kr/tsherpa/MultiMedia/Flash/2020/curri//index_jr.html?flashxmlnum=soboro2&amp;classa=A8-C1-12-MM-MA-03-02-06-0-0-0-0&amp;classno=MA_12_03/suhi_0102_01/suhi_0102_01_0006.html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 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79512" y="133516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3528" y="11880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68538" y="1385117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12554" y="12380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6954" y="1939160"/>
            <a:ext cx="6497278" cy="2821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4314" y="27171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4833156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956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536" y="2739325"/>
            <a:ext cx="613328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17486" y="25898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02883" y="1537517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416883" y="14028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4165" y="4271444"/>
            <a:ext cx="613328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617403" y="41619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5" y="1859959"/>
            <a:ext cx="6423660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△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0782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39945" y="181187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83961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2113" y="2275189"/>
            <a:ext cx="929827" cy="1585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90911" y="23348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80112" y="4257092"/>
            <a:ext cx="1129867" cy="342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51548" y="43800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7458" y="1822657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71474" y="16755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924757"/>
            <a:ext cx="6377940" cy="177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△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9931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빈칸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8599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712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3248980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33719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7997" y="184787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52013" y="17008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7695" y="2333610"/>
            <a:ext cx="6121034" cy="915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10297" y="24566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1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7" y="1862623"/>
            <a:ext cx="6435090" cy="266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14697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그림 좌우 중앙 정렬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답박스를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그림 밑으로 이동하고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좌우 중앙 정렬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47957" y="181187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91973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22828" y="2285524"/>
            <a:ext cx="2473108" cy="1971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522828" y="2163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△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41160" y="4045956"/>
            <a:ext cx="98122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29958" y="42827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05761" y="2909042"/>
            <a:ext cx="1060751" cy="69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97749" y="28339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0931"/>
            <a:ext cx="637222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□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88696"/>
              </p:ext>
            </p:extLst>
          </p:nvPr>
        </p:nvGraphicFramePr>
        <p:xfrm>
          <a:off x="7012749" y="690525"/>
          <a:ext cx="2086863" cy="4975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세번째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박스 첫 화면의 예보기 약물 없애고  박스 안에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선을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파란색선으로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바꿔주세요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텍스트 띄어쓰기 및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도형판을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클릭하세요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&gt;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도형판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10837" y="1401766"/>
            <a:ext cx="399607" cy="8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4853" y="1316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444" y="2005111"/>
            <a:ext cx="5831884" cy="1747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012526" y="18808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456" y="4669648"/>
            <a:ext cx="999744" cy="6949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942456" y="4622693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013892" y="47456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2276872"/>
            <a:ext cx="402336" cy="304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" y="1880828"/>
            <a:ext cx="347472" cy="29260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082348" y="1615866"/>
            <a:ext cx="1577441" cy="374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601358" y="17388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1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6" y="1479019"/>
            <a:ext cx="6463665" cy="36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□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7225"/>
              </p:ext>
            </p:extLst>
          </p:nvPr>
        </p:nvGraphicFramePr>
        <p:xfrm>
          <a:off x="7012749" y="690525"/>
          <a:ext cx="2086863" cy="4365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박스 첫 화면의 예보기 약물 없애고  박스 안에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선을 파란색으로 바꿔주세요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10837" y="1401766"/>
            <a:ext cx="399607" cy="8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4853" y="1316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7664" y="1915990"/>
            <a:ext cx="3996444" cy="3313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012526" y="18808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21676"/>
            <a:ext cx="999744" cy="6949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796136" y="4874721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867572" y="49977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74" y="2101489"/>
            <a:ext cx="402336" cy="304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" y="1880828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26505</TotalTime>
  <Words>443</Words>
  <Application>Microsoft Office PowerPoint</Application>
  <PresentationFormat>화면 슬라이드 쇼(4:3)</PresentationFormat>
  <Paragraphs>188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4685</cp:revision>
  <dcterms:created xsi:type="dcterms:W3CDTF">2008-07-15T12:19:11Z</dcterms:created>
  <dcterms:modified xsi:type="dcterms:W3CDTF">2021-01-18T05:19:46Z</dcterms:modified>
</cp:coreProperties>
</file>