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4" r:id="rId4"/>
    <p:sldId id="866" r:id="rId5"/>
    <p:sldId id="867" r:id="rId6"/>
    <p:sldId id="862" r:id="rId7"/>
    <p:sldId id="868" r:id="rId8"/>
    <p:sldId id="869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-1398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44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_jr.html?flashxmlnum=soboro2&amp;classa=A8-C1-12-MM-MA-03-02-06-0-0-0-0&amp;classno=MA_12_03/suhi_0102_01/suhi_0102_01_00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4321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969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□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42360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043145"/>
                <a:gridCol w="1368152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" y="1453872"/>
            <a:ext cx="648081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 □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suhi_0201_02_0004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5432"/>
              </p:ext>
            </p:extLst>
          </p:nvPr>
        </p:nvGraphicFramePr>
        <p:xfrm>
          <a:off x="7012749" y="690525"/>
          <a:ext cx="2086863" cy="40583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smtClean="0">
                          <a:hlinkClick r:id="rId3"/>
                        </a:rPr>
                        <a:t>http://cdata.tsherpa.co.kr/tsherpa/MultiMedia/Flash/2020/curri//index_jr.html?flashxmlnum=soboro2&amp;classa=A8-C1-12-MM-MA-03-02-06-0-0-0-0&amp;classno=MA_12_03/suhi_0102_01/suhi_0102_01_0006.html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 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79512" y="133516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3528" y="11880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68538" y="138511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12554" y="12380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954" y="1939160"/>
            <a:ext cx="6497278" cy="2821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314" y="27171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4833156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956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2739325"/>
            <a:ext cx="613328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17486" y="25898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02883" y="1537517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416883" y="14028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4165" y="4271444"/>
            <a:ext cx="613328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617403" y="41619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9" y="1835636"/>
            <a:ext cx="6372225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 □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suhi_0201_02_0004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0782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9945" y="181187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3961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68538" y="2275189"/>
            <a:ext cx="2663501" cy="1801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72000" y="2144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80112" y="4635097"/>
            <a:ext cx="1129867" cy="342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51548" y="47580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7458" y="182265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71474" y="16755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6" y="1916832"/>
            <a:ext cx="6389370" cy="173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 □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suhi_0201_02_0004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9931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3248980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33719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7997" y="184787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2013" y="17008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7695" y="2333610"/>
            <a:ext cx="6121034" cy="915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10297" y="24566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2" y="1247559"/>
            <a:ext cx="6423660" cy="401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suhi_0201_02_0004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7137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47957" y="123581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91973" y="10887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 □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41160" y="4863561"/>
            <a:ext cx="98122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29958" y="51003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1534"/>
            <a:ext cx="64865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 □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suhi_0201_02_0004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74020"/>
              </p:ext>
            </p:extLst>
          </p:nvPr>
        </p:nvGraphicFramePr>
        <p:xfrm>
          <a:off x="7012749" y="690525"/>
          <a:ext cx="2086863" cy="4975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세번째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박스 첫 화면의 예보기 약물 없애고  박스 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선을 파란색으로 바꿔주세요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텍스트 띄어쓰기 및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도형판을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클릭하세요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&gt;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도형판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10837" y="1401766"/>
            <a:ext cx="399607" cy="8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4853" y="1316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444" y="2005111"/>
            <a:ext cx="5831884" cy="1747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12526" y="18808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32" y="4700091"/>
            <a:ext cx="999744" cy="6949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760132" y="4653136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831568" y="47761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2276872"/>
            <a:ext cx="402336" cy="304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" y="1880828"/>
            <a:ext cx="347472" cy="29260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082348" y="1615866"/>
            <a:ext cx="1577441" cy="374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601358" y="17388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759"/>
            <a:ext cx="6583680" cy="484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 □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suhi_0201_02_0004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21459"/>
              </p:ext>
            </p:extLst>
          </p:nvPr>
        </p:nvGraphicFramePr>
        <p:xfrm>
          <a:off x="7012749" y="690525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박스 첫 화면의 예보기 약물 없애고  박스 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07504" y="753694"/>
            <a:ext cx="399607" cy="8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51520" y="6687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276" y="1586467"/>
            <a:ext cx="4682775" cy="404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2432" y="14832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30" y="5445224"/>
            <a:ext cx="999744" cy="6949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979030" y="5398269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050466" y="5521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4" y="1763590"/>
            <a:ext cx="402336" cy="304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1" y="1232756"/>
            <a:ext cx="347472" cy="292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3201919"/>
            <a:ext cx="402336" cy="3048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066125" y="1175201"/>
            <a:ext cx="3765542" cy="1893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73235" y="12981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4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26619</TotalTime>
  <Words>429</Words>
  <Application>Microsoft Office PowerPoint</Application>
  <PresentationFormat>화면 슬라이드 쇼(4:3)</PresentationFormat>
  <Paragraphs>184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4690</cp:revision>
  <dcterms:created xsi:type="dcterms:W3CDTF">2008-07-15T12:19:11Z</dcterms:created>
  <dcterms:modified xsi:type="dcterms:W3CDTF">2021-01-18T05:20:30Z</dcterms:modified>
</cp:coreProperties>
</file>