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92" r:id="rId2"/>
    <p:sldId id="793" r:id="rId3"/>
    <p:sldId id="864" r:id="rId4"/>
    <p:sldId id="866" r:id="rId5"/>
    <p:sldId id="870" r:id="rId6"/>
    <p:sldId id="867" r:id="rId7"/>
    <p:sldId id="862" r:id="rId8"/>
    <p:sldId id="871" r:id="rId9"/>
    <p:sldId id="868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8.jpeg"/><Relationship Id="rId2" Type="http://schemas.openxmlformats.org/officeDocument/2006/relationships/hyperlink" Target="http://cdata.tsherpa.co.kr/tsherpa/MultiMedia/Flash/2020/curri/index_jr.html?flashxmlnum=soboro2&amp;classa=A8-C1-32-MM-MM-04-04-04-0-0-0-0&amp;classno=MM_32_04/suhi_0302_03/suhi_0302_03_0005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730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969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모양을 만들어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77521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56"/>
          <a:stretch/>
        </p:blipFill>
        <p:spPr bwMode="auto">
          <a:xfrm>
            <a:off x="244524" y="1111115"/>
            <a:ext cx="6446520" cy="433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62697"/>
              </p:ext>
            </p:extLst>
          </p:nvPr>
        </p:nvGraphicFramePr>
        <p:xfrm>
          <a:off x="7012749" y="690525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칠교판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105725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3528" y="9101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5033914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51569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8923" y="1442085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92923" y="130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1" y="1843444"/>
            <a:ext cx="650938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49" y="2240868"/>
            <a:ext cx="5326380" cy="250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7693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칠교판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번에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 텍스트 중앙정렬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추후전달예정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9945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3961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2628" y="2254830"/>
            <a:ext cx="2921528" cy="239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96136" y="2144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7" y="4956351"/>
            <a:ext cx="1536192" cy="3108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91780" y="4935569"/>
            <a:ext cx="1617859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80578" y="51577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2261148"/>
            <a:ext cx="2473075" cy="239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52398" y="2167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87519"/>
            <a:ext cx="2156063" cy="214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5" y="1199211"/>
            <a:ext cx="650938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84958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예보기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0149" y="116764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4165" y="10205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6" y="4848339"/>
            <a:ext cx="1536192" cy="3108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666109" y="4827557"/>
            <a:ext cx="1617859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54907" y="50496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4" y="1641292"/>
            <a:ext cx="380619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720850" y="1616915"/>
            <a:ext cx="3856394" cy="3139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33696" y="15231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2" y="1875078"/>
            <a:ext cx="6389370" cy="252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5936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3979685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1026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11483" y="2566146"/>
            <a:ext cx="4032625" cy="1510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48064" y="24354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59925"/>
              </p:ext>
            </p:extLst>
          </p:nvPr>
        </p:nvGraphicFramePr>
        <p:xfrm>
          <a:off x="7012749" y="690525"/>
          <a:ext cx="2086863" cy="39059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 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2"/>
                        </a:rPr>
                        <a:t>http://cdata.tsherpa.co.kr/tsherpa/MultiMedia/Flash/2020/curri/index.html?flashxmlnum=soboro2&amp;classa=A8-C1-62-KK-KA-02-03-04-0-0-0-0&amp;classno=AA_SAMPLE/nproto_sample/DA/nproto_suh_518.html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팝업이 열려있을 때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처럼 왼쪽 메뉴를 클릭했을 때 팝업이 나타나게 해주세요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5496" y="692696"/>
            <a:ext cx="6948264" cy="540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5061"/>
            <a:ext cx="1206500" cy="3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3628" y="836712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모양을 만들어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볼까요 </a:t>
            </a:r>
            <a:r>
              <a:rPr lang="en-US" altLang="ko-KR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| 26~29</a:t>
            </a:r>
            <a:r>
              <a:rPr lang="ko-KR" altLang="en-US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쪽  </a:t>
            </a:r>
            <a:endParaRPr lang="ko-KR" altLang="en-US" sz="10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403484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조각을 이용하여 다음 모양을 만들어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2" y="1384537"/>
            <a:ext cx="531083" cy="361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696662"/>
            <a:ext cx="416665" cy="17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38" y="5416665"/>
            <a:ext cx="999744" cy="6949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0" y="1732236"/>
            <a:ext cx="347472" cy="29260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00" y="944724"/>
            <a:ext cx="1737556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6772"/>
            <a:ext cx="35052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4" y="2150529"/>
            <a:ext cx="32575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241365"/>
            <a:ext cx="402336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7" y="3038610"/>
            <a:ext cx="1239882" cy="2226594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4031940" y="2078521"/>
            <a:ext cx="2681855" cy="1118412"/>
          </a:xfrm>
          <a:prstGeom prst="wedgeRoundRectCallout">
            <a:avLst>
              <a:gd name="adj1" fmla="val -2623"/>
              <a:gd name="adj2" fmla="val 72720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만든 모양을 선을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그어 표시해 보세요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8" y="1726169"/>
            <a:ext cx="1804200" cy="282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7666" y="1757594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도형판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189279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315662"/>
            <a:ext cx="676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모서리가 둥근 직사각형 41"/>
          <p:cNvSpPr/>
          <p:nvPr/>
        </p:nvSpPr>
        <p:spPr bwMode="auto">
          <a:xfrm>
            <a:off x="251520" y="2384189"/>
            <a:ext cx="5904656" cy="1957847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4" y="2466740"/>
            <a:ext cx="4698330" cy="172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2696"/>
              </p:ext>
            </p:extLst>
          </p:nvPr>
        </p:nvGraphicFramePr>
        <p:xfrm>
          <a:off x="7012749" y="690525"/>
          <a:ext cx="2086863" cy="42107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 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2"/>
                        </a:rPr>
                        <a:t>http://cdata.tsherpa.co.kr/tsherpa/MultiMedia/Flash/2020/curri//index_jr.html?flashxmlnum=soboro2&amp;classa=A8-C1-32-MM-MM-04-04-04-0-0-0-0&amp;classno=MM_32_04/suhi_0302_03/suhi_0302_03_0005.html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빨간선을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파란색으로 바꿔주세요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도형판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기존 개발물의 캐릭터 그대로 사용해주세요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5496" y="692696"/>
            <a:ext cx="6948264" cy="540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5061"/>
            <a:ext cx="1206500" cy="3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3628" y="836712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모양을 만들어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볼까요 </a:t>
            </a:r>
            <a:r>
              <a:rPr lang="en-US" altLang="ko-KR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| 26~29</a:t>
            </a:r>
            <a:r>
              <a:rPr lang="ko-KR" altLang="en-US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쪽  </a:t>
            </a:r>
            <a:endParaRPr lang="ko-KR" altLang="en-US" sz="10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403484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조각을 이용하여 다음 모양을 만들어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2" y="1384537"/>
            <a:ext cx="531083" cy="361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696662"/>
            <a:ext cx="416665" cy="17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38" y="5416665"/>
            <a:ext cx="999744" cy="6949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0" y="1732236"/>
            <a:ext cx="347472" cy="29260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00" y="944724"/>
            <a:ext cx="1737556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6772"/>
            <a:ext cx="35052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4" y="2150529"/>
            <a:ext cx="32575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241365"/>
            <a:ext cx="402336" cy="3048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4031940" y="2078521"/>
            <a:ext cx="2681855" cy="1118412"/>
          </a:xfrm>
          <a:prstGeom prst="wedgeRoundRectCallout">
            <a:avLst>
              <a:gd name="adj1" fmla="val -2623"/>
              <a:gd name="adj2" fmla="val 72720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만든 모양을 선을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그어 표시해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4207" y="2078520"/>
            <a:ext cx="3367417" cy="318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295400" y="20088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8" y="1726169"/>
            <a:ext cx="1804200" cy="282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7666" y="1757594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도형판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30087" y="1726170"/>
            <a:ext cx="1953674" cy="277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891402" y="17535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67" y="3238074"/>
            <a:ext cx="910836" cy="213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" y="1484784"/>
            <a:ext cx="6349365" cy="312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모양을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81926"/>
              </p:ext>
            </p:extLst>
          </p:nvPr>
        </p:nvGraphicFramePr>
        <p:xfrm>
          <a:off x="7012749" y="690525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화면의 예보기 약물 없애고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박스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선을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10837" y="1401766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4853" y="13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56058" y="2171016"/>
            <a:ext cx="3708030" cy="2434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98506" y="20614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4700091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760132" y="4653136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831568" y="47761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0" y="2429272"/>
            <a:ext cx="402336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" y="1880828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26631</TotalTime>
  <Words>498</Words>
  <Application>Microsoft Office PowerPoint</Application>
  <PresentationFormat>화면 슬라이드 쇼(4:3)</PresentationFormat>
  <Paragraphs>202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4696</cp:revision>
  <dcterms:created xsi:type="dcterms:W3CDTF">2008-07-15T12:19:11Z</dcterms:created>
  <dcterms:modified xsi:type="dcterms:W3CDTF">2021-01-18T05:28:28Z</dcterms:modified>
</cp:coreProperties>
</file>