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4" r:id="rId4"/>
    <p:sldId id="870" r:id="rId5"/>
    <p:sldId id="866" r:id="rId6"/>
    <p:sldId id="867" r:id="rId7"/>
    <p:sldId id="862" r:id="rId8"/>
    <p:sldId id="868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-1398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44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_jr.html?flashxmlnum=soboro2&amp;classa=A8-C1-12-MM-MA-03-02-06-0-0-0-0&amp;classno=MA_12_03/suhi_0102_01/suhi_0102_01_00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676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969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오각형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육각형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3129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043145"/>
                <a:gridCol w="1368152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3" y="2143683"/>
            <a:ext cx="64293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육각형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5432"/>
              </p:ext>
            </p:extLst>
          </p:nvPr>
        </p:nvGraphicFramePr>
        <p:xfrm>
          <a:off x="7012749" y="690525"/>
          <a:ext cx="2086863" cy="40583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smtClean="0">
                          <a:hlinkClick r:id="rId3"/>
                        </a:rPr>
                        <a:t>http://cdata.tsherpa.co.kr/tsherpa/MultiMedia/Flash/2020/curri//index_jr.html?flashxmlnum=soboro2&amp;classa=A8-C1-12-MM-MA-03-02-06-0-0-0-0&amp;classno=MA_12_03/suhi_0102_01/suhi_0102_01_0006.html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 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79512" y="209320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3528" y="1946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6189" y="2101853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80205" y="19547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954" y="2602855"/>
            <a:ext cx="6497278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314" y="34752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3971007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1046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3430947"/>
            <a:ext cx="613328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17486" y="33479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0052" y="2197447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54052" y="20627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4" y="2101853"/>
            <a:ext cx="648081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육각형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3018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 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79512" y="209320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3528" y="1946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6189" y="2101853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80205" y="19547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954" y="2602855"/>
            <a:ext cx="6497278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314" y="34752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3971007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1046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3430947"/>
            <a:ext cx="613328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17486" y="33479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0052" y="2197447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54052" y="20627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3" y="1327876"/>
            <a:ext cx="641794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육각형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4722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9945" y="13078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3961" y="11607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7827" y="1736812"/>
            <a:ext cx="6280397" cy="3192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72000" y="16406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80112" y="4923129"/>
            <a:ext cx="1129867" cy="342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51548" y="50461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" y="1343822"/>
            <a:ext cx="6446520" cy="364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육각형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27053"/>
              </p:ext>
            </p:extLst>
          </p:nvPr>
        </p:nvGraphicFramePr>
        <p:xfrm>
          <a:off x="7012749" y="690525"/>
          <a:ext cx="2086863" cy="4518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텍스트 띄어쓰기 및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Wingdings"/>
                        <a:buChar char="Ø"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도형판을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>
                        <a:buFont typeface="Wingdings"/>
                        <a:buChar char="Ø"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예보기 박스 대신 박스 내에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빨간선을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파란색으로 변경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283895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1368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76056" y="1372127"/>
            <a:ext cx="1656645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74270" y="14951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7695" y="1757545"/>
            <a:ext cx="6121034" cy="3226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10297" y="18805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30" y="5445224"/>
            <a:ext cx="999744" cy="69494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79030" y="5398269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50466" y="5521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672916"/>
            <a:ext cx="402336" cy="3048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2672916"/>
            <a:ext cx="40233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8" y="1361859"/>
            <a:ext cx="6503670" cy="39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0946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내 텍스트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중앙정렬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줄 내려쓰기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719572" y="126316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63588" y="11160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육각형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41160" y="4863561"/>
            <a:ext cx="98122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29958" y="51003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7957" y="1245669"/>
            <a:ext cx="399607" cy="8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1973" y="11607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4" y="1724731"/>
            <a:ext cx="347472" cy="29260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19572" y="1871036"/>
            <a:ext cx="6084676" cy="1442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08370" y="30767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꺾인 연결선 3"/>
          <p:cNvCxnSpPr/>
          <p:nvPr/>
        </p:nvCxnSpPr>
        <p:spPr bwMode="auto">
          <a:xfrm rot="10800000" flipV="1">
            <a:off x="6048164" y="2080969"/>
            <a:ext cx="483834" cy="367545"/>
          </a:xfrm>
          <a:prstGeom prst="bentConnector3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타원 24"/>
          <p:cNvSpPr/>
          <p:nvPr/>
        </p:nvSpPr>
        <p:spPr>
          <a:xfrm>
            <a:off x="6178879" y="19940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2674"/>
            <a:ext cx="6446520" cy="373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육각형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11716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10837" y="1401766"/>
            <a:ext cx="399607" cy="8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4853" y="1316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444" y="2005111"/>
            <a:ext cx="5473724" cy="1063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12526" y="18808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4128" y="4725144"/>
            <a:ext cx="933775" cy="510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593123" y="47761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" y="1880828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26640</TotalTime>
  <Words>478</Words>
  <Application>Microsoft Office PowerPoint</Application>
  <PresentationFormat>화면 슬라이드 쇼(4:3)</PresentationFormat>
  <Paragraphs>190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4693</cp:revision>
  <dcterms:created xsi:type="dcterms:W3CDTF">2008-07-15T12:19:11Z</dcterms:created>
  <dcterms:modified xsi:type="dcterms:W3CDTF">2021-01-18T05:33:01Z</dcterms:modified>
</cp:coreProperties>
</file>