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handoutMasterIdLst>
    <p:handoutMasterId r:id="rId11"/>
  </p:handoutMasterIdLst>
  <p:sldIdLst>
    <p:sldId id="792" r:id="rId2"/>
    <p:sldId id="793" r:id="rId3"/>
    <p:sldId id="864" r:id="rId4"/>
    <p:sldId id="871" r:id="rId5"/>
    <p:sldId id="872" r:id="rId6"/>
    <p:sldId id="870" r:id="rId7"/>
    <p:sldId id="866" r:id="rId8"/>
    <p:sldId id="867" r:id="rId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4EB"/>
    <a:srgbClr val="FF3399"/>
    <a:srgbClr val="FF0066"/>
    <a:srgbClr val="FF9900"/>
    <a:srgbClr val="FF0000"/>
    <a:srgbClr val="EAAFEF"/>
    <a:srgbClr val="FF99CC"/>
    <a:srgbClr val="FF99FF"/>
    <a:srgbClr val="FF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5" autoAdjust="0"/>
    <p:restoredTop sz="94744" autoAdjust="0"/>
  </p:normalViewPr>
  <p:slideViewPr>
    <p:cSldViewPr>
      <p:cViewPr varScale="1">
        <p:scale>
          <a:sx n="92" d="100"/>
          <a:sy n="92" d="100"/>
        </p:scale>
        <p:origin x="-1398" y="-108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44" y="-120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166208"/>
                <a:gridCol w="671244"/>
                <a:gridCol w="1913142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_jr.html?flashxmlnum=soboro2&amp;classa=A8-C1-12-MM-MA-03-02-06-0-0-0-0&amp;classno=MA_12_03/suhi_0102_01/suhi_0102_01_0006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jp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4.jp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6&amp;classa=A8-C1-32-MM-MM-04-04-08-0-0-0-0&amp;classno=MM_32_04/suh_0302_03_0009/suh_0302_03_0009_202_1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489316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2021.01.18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37434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suhi_0201_02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똑같은 모양으로 쌓아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suhi_0201_02_0007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223288"/>
              </p:ext>
            </p:extLst>
          </p:nvPr>
        </p:nvGraphicFramePr>
        <p:xfrm>
          <a:off x="179388" y="176213"/>
          <a:ext cx="8677276" cy="4716770"/>
        </p:xfrm>
        <a:graphic>
          <a:graphicData uri="http://schemas.openxmlformats.org/drawingml/2006/table">
            <a:tbl>
              <a:tblPr/>
              <a:tblGrid>
                <a:gridCol w="817519"/>
                <a:gridCol w="4043145"/>
                <a:gridCol w="1368152"/>
                <a:gridCol w="828092"/>
                <a:gridCol w="1620368"/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suhi_0201_02_0007.html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6" y="1667858"/>
            <a:ext cx="6349365" cy="321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여러 가지 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똑같은 모양으로 쌓아 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06317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suhi_0201_02_0007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333334"/>
              </p:ext>
            </p:extLst>
          </p:nvPr>
        </p:nvGraphicFramePr>
        <p:xfrm>
          <a:off x="7012749" y="690525"/>
          <a:ext cx="2086863" cy="375353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sng" dirty="0" smtClean="0">
                          <a:hlinkClick r:id="rId3"/>
                        </a:rPr>
                        <a:t>http://cdata.tsherpa.co.kr/tsherpa/MultiMedia/Flash/2020/curri//index_jr.html?flashxmlnum=soboro2&amp;classa=A8-C1-12-MM-MA-03-02-06-0-0-0-0&amp;classno=MA_12_03/suhi_0102_01/suhi_0102_01_0006.html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 박스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79512" y="1595850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23528" y="14487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619608" y="4473116"/>
            <a:ext cx="1129867" cy="385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691044" y="460673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953" y="2482541"/>
            <a:ext cx="5917263" cy="14865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46048" y="237300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96" b="17812"/>
          <a:stretch/>
        </p:blipFill>
        <p:spPr bwMode="auto">
          <a:xfrm>
            <a:off x="2119597" y="2503044"/>
            <a:ext cx="4727674" cy="175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여러 가지 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079910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라인박스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빨간색 동그라미를 파란색으로 바꿔주세요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볼드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쌓기나무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클릭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이너탭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 bwMode="auto">
          <a:xfrm>
            <a:off x="35496" y="692696"/>
            <a:ext cx="6948264" cy="5400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95061"/>
            <a:ext cx="1206500" cy="329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223628" y="836712"/>
            <a:ext cx="3888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똑같은 모양으로 쌓아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볼까요 </a:t>
            </a:r>
            <a:r>
              <a:rPr lang="en-US" altLang="ko-KR" sz="1000" b="1" dirty="0" smtClean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| 32~33</a:t>
            </a:r>
            <a:r>
              <a:rPr lang="ko-KR" altLang="en-US" sz="1000" b="1" dirty="0" smtClean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쪽  </a:t>
            </a:r>
            <a:endParaRPr lang="ko-KR" altLang="en-US" sz="1000" b="1" dirty="0">
              <a:solidFill>
                <a:srgbClr val="92D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7544" y="1403484"/>
            <a:ext cx="630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친구들이 설명하는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쌓기나무를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찾아    표 하세요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71" y="5399645"/>
            <a:ext cx="999744" cy="694944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 bwMode="auto">
          <a:xfrm>
            <a:off x="323528" y="1829116"/>
            <a:ext cx="1733467" cy="1347856"/>
          </a:xfrm>
          <a:prstGeom prst="wedgeRoundRectCallout">
            <a:avLst>
              <a:gd name="adj1" fmla="val -30132"/>
              <a:gd name="adj2" fmla="val 66217"/>
              <a:gd name="adj3" fmla="val 16667"/>
            </a:avLst>
          </a:prstGeom>
          <a:solidFill>
            <a:schemeClr val="bg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빨간색 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쌓기나무의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왼쪽에 있는 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쌓기나무</a:t>
            </a:r>
            <a:endParaRPr lang="ko-KR" altLang="en-US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똑같은 모양으로 쌓아 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06317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suhi_0201_02_0007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666" y="982287"/>
            <a:ext cx="1588693" cy="250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17" y="1448780"/>
            <a:ext cx="280035" cy="286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776" y="1435614"/>
            <a:ext cx="268224" cy="280416"/>
          </a:xfrm>
          <a:prstGeom prst="rect">
            <a:avLst/>
          </a:prstGeom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79" y="3401894"/>
            <a:ext cx="983448" cy="1503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532" y="5105769"/>
            <a:ext cx="1536192" cy="310896"/>
          </a:xfrm>
          <a:prstGeom prst="rect">
            <a:avLst/>
          </a:prstGeom>
        </p:spPr>
      </p:pic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245027"/>
              </p:ext>
            </p:extLst>
          </p:nvPr>
        </p:nvGraphicFramePr>
        <p:xfrm>
          <a:off x="287524" y="6165304"/>
          <a:ext cx="4176464" cy="252028"/>
        </p:xfrm>
        <a:graphic>
          <a:graphicData uri="http://schemas.openxmlformats.org/drawingml/2006/table">
            <a:tbl>
              <a:tblPr/>
              <a:tblGrid>
                <a:gridCol w="886606"/>
                <a:gridCol w="1021606"/>
                <a:gridCol w="2268252"/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2-1</a:t>
                      </a:r>
                      <a:r>
                        <a:rPr lang="en-US" altLang="ko-KR" sz="9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90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익힘책</a:t>
                      </a:r>
                      <a:r>
                        <a:rPr lang="ko-KR" altLang="en-US" sz="9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전과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P18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2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번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2119597" y="2431036"/>
            <a:ext cx="4760861" cy="1898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6624867" y="228396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627785" y="4973345"/>
            <a:ext cx="1728316" cy="5078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2693639" y="484705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408" y="1728081"/>
            <a:ext cx="1984620" cy="31089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5247666" y="1773637"/>
            <a:ext cx="1540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쌓기나무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클릭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29505" y="1749961"/>
            <a:ext cx="1728316" cy="3468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4889656" y="184103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821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2517103"/>
            <a:ext cx="4686300" cy="1725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여러 가지 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54685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라인박스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빨간색 동그라미를 파란색으로 바꿔주세요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볼드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쌓기나무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클릭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이너탭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 bwMode="auto">
          <a:xfrm>
            <a:off x="35496" y="692696"/>
            <a:ext cx="6948264" cy="5400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95061"/>
            <a:ext cx="1206500" cy="329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223628" y="836712"/>
            <a:ext cx="3888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똑같은 모양으로 쌓아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볼까요 </a:t>
            </a:r>
            <a:r>
              <a:rPr lang="en-US" altLang="ko-KR" sz="1000" b="1" dirty="0" smtClean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| 32~33</a:t>
            </a:r>
            <a:r>
              <a:rPr lang="ko-KR" altLang="en-US" sz="1000" b="1" dirty="0" smtClean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쪽  </a:t>
            </a:r>
            <a:endParaRPr lang="ko-KR" altLang="en-US" sz="1000" b="1" dirty="0">
              <a:solidFill>
                <a:srgbClr val="92D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7544" y="1403484"/>
            <a:ext cx="630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친구들이 설명하는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쌓기나무를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찾아    표 하세요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71" y="5399645"/>
            <a:ext cx="999744" cy="694944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 bwMode="auto">
          <a:xfrm>
            <a:off x="323528" y="1829116"/>
            <a:ext cx="1733467" cy="1347856"/>
          </a:xfrm>
          <a:prstGeom prst="wedgeRoundRectCallout">
            <a:avLst>
              <a:gd name="adj1" fmla="val -30132"/>
              <a:gd name="adj2" fmla="val 66217"/>
              <a:gd name="adj3" fmla="val 16667"/>
            </a:avLst>
          </a:prstGeom>
          <a:solidFill>
            <a:schemeClr val="bg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빨간색 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쌓기나무의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있는 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쌓기나무</a:t>
            </a:r>
            <a:endParaRPr lang="ko-KR" altLang="en-US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똑같은 모양으로 쌓아 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06317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suhi_0201_02_0007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666" y="982287"/>
            <a:ext cx="1588693" cy="250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17" y="1448780"/>
            <a:ext cx="280035" cy="286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776" y="1435614"/>
            <a:ext cx="268224" cy="2804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532" y="5105769"/>
            <a:ext cx="1536192" cy="310896"/>
          </a:xfrm>
          <a:prstGeom prst="rect">
            <a:avLst/>
          </a:prstGeom>
        </p:spPr>
      </p:pic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453365"/>
              </p:ext>
            </p:extLst>
          </p:nvPr>
        </p:nvGraphicFramePr>
        <p:xfrm>
          <a:off x="287524" y="6165304"/>
          <a:ext cx="4176464" cy="252028"/>
        </p:xfrm>
        <a:graphic>
          <a:graphicData uri="http://schemas.openxmlformats.org/drawingml/2006/table">
            <a:tbl>
              <a:tblPr/>
              <a:tblGrid>
                <a:gridCol w="886606"/>
                <a:gridCol w="1021606"/>
                <a:gridCol w="2268252"/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2-1</a:t>
                      </a:r>
                      <a:r>
                        <a:rPr lang="en-US" altLang="ko-KR" sz="9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90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익힘책</a:t>
                      </a:r>
                      <a:r>
                        <a:rPr lang="ko-KR" altLang="en-US" sz="9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전과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P18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2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번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2119597" y="2431036"/>
            <a:ext cx="4760861" cy="1898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6624867" y="228396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627785" y="4973345"/>
            <a:ext cx="1728316" cy="5078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2693639" y="484705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408" y="1728081"/>
            <a:ext cx="1984620" cy="31089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5247666" y="1773637"/>
            <a:ext cx="1540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쌓기나무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클릭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29505" y="1749961"/>
            <a:ext cx="1728316" cy="3468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4889656" y="184103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54" y="3429000"/>
            <a:ext cx="1233218" cy="156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658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" y="809478"/>
            <a:ext cx="6372225" cy="4954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여러 가지 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똑같은 모양으로 쌓아 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06317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suhi_0201_02_0007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58203"/>
              </p:ext>
            </p:extLst>
          </p:nvPr>
        </p:nvGraphicFramePr>
        <p:xfrm>
          <a:off x="7012749" y="690525"/>
          <a:ext cx="2086863" cy="4518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쌓기나무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클릭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조건박스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hlinkClick r:id="rId3"/>
                        </a:rPr>
                        <a:t>http://cdata.tsherpa.co.kr/tsherpa/MultiMedia/Flash/2020/curri/index.html?flashxmlnum=soboro6&amp;classa=A8-C1-32-MM-MM-04-04-08-0-0-0-0&amp;classno=MM_32_04/suh_0302_03_0009/suh_0302_03_0009_202_1.html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참고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 박스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323901" y="745560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67917" y="59849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96117" y="1551974"/>
            <a:ext cx="6253358" cy="1243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373477" y="236214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4128" y="5373216"/>
            <a:ext cx="1129867" cy="385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795564" y="550683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902008" y="2883773"/>
            <a:ext cx="3462080" cy="26334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790806" y="33479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83204" y="1134785"/>
            <a:ext cx="1699363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397204" y="100013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82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40" y="1595850"/>
            <a:ext cx="6400800" cy="3320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여러 가지 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똑같은 모양으로 쌓아 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06317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suhi_0201_02_0007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167571"/>
              </p:ext>
            </p:extLst>
          </p:nvPr>
        </p:nvGraphicFramePr>
        <p:xfrm>
          <a:off x="7012749" y="690525"/>
          <a:ext cx="2086863" cy="3756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표시 약물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라인박스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화살표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빨간색 동그라미를 파란색으로 바꿔주세요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버튼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703615" y="2348880"/>
            <a:ext cx="5709452" cy="21802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81524" y="27809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76608" y="4519203"/>
            <a:ext cx="1129867" cy="342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648044" y="46422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356254" y="1841059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500270" y="16939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25" y="2008187"/>
            <a:ext cx="347472" cy="29260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47957" y="1573979"/>
            <a:ext cx="399607" cy="762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04937" y="141277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481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2" y="1326676"/>
            <a:ext cx="64579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0" y="1732236"/>
            <a:ext cx="347472" cy="292608"/>
          </a:xfrm>
          <a:prstGeom prst="rect">
            <a:avLst/>
          </a:prstGeom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여러 가지 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똑같은 모양으로 쌓아 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06317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suhi_0201_02_0007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621046"/>
              </p:ext>
            </p:extLst>
          </p:nvPr>
        </p:nvGraphicFramePr>
        <p:xfrm>
          <a:off x="7012749" y="690525"/>
          <a:ext cx="2086863" cy="43658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표시 약물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텍스트 변경 및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>
                        <a:buFont typeface="Wingdings"/>
                        <a:buChar char="Ø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점을 드래그하여 옳은 답과 연결하세요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indent="-171450">
                        <a:buFont typeface="Wingdings"/>
                        <a:buChar char="Ø"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buFont typeface="Wingdings"/>
                        <a:buNone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볼드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드래그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선잇기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기능 및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빨간선을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파란색으로 변경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79512" y="1298028"/>
            <a:ext cx="399607" cy="762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36492" y="113682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076056" y="1664804"/>
            <a:ext cx="1506041" cy="3185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479217" y="1714529"/>
            <a:ext cx="22240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25924" y="2043780"/>
            <a:ext cx="5564576" cy="29333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14722" y="238488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030" y="5445224"/>
            <a:ext cx="999744" cy="694944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5979030" y="5398269"/>
            <a:ext cx="1129867" cy="8225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050466" y="552126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418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26746</TotalTime>
  <Words>472</Words>
  <Application>Microsoft Office PowerPoint</Application>
  <PresentationFormat>화면 슬라이드 쇼(4:3)</PresentationFormat>
  <Paragraphs>201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4699</cp:revision>
  <dcterms:created xsi:type="dcterms:W3CDTF">2008-07-15T12:19:11Z</dcterms:created>
  <dcterms:modified xsi:type="dcterms:W3CDTF">2021-01-18T05:37:55Z</dcterms:modified>
</cp:coreProperties>
</file>