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handoutMasterIdLst>
    <p:handoutMasterId r:id="rId10"/>
  </p:handoutMasterIdLst>
  <p:sldIdLst>
    <p:sldId id="792" r:id="rId2"/>
    <p:sldId id="793" r:id="rId3"/>
    <p:sldId id="864" r:id="rId4"/>
    <p:sldId id="873" r:id="rId5"/>
    <p:sldId id="870" r:id="rId6"/>
    <p:sldId id="866" r:id="rId7"/>
    <p:sldId id="867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92" d="100"/>
          <a:sy n="92" d="100"/>
        </p:scale>
        <p:origin x="-1398" y="-10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44" y="-12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/>
                <a:gridCol w="2124376"/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/>
                <a:gridCol w="889949"/>
                <a:gridCol w="540056"/>
                <a:gridCol w="2166208"/>
                <a:gridCol w="671244"/>
                <a:gridCol w="1913142"/>
                <a:gridCol w="730255"/>
                <a:gridCol w="1350972"/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/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/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_jr.html?flashxmlnum=soboro2&amp;classa=A8-C1-12-MM-MA-03-02-06-0-0-0-0&amp;classno=MA_12_03/suhi_0102_01/suhi_0102_01_0006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36220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/>
                <a:gridCol w="560387"/>
                <a:gridCol w="984250"/>
                <a:gridCol w="4926013"/>
                <a:gridCol w="1243012"/>
                <a:gridCol w="792163"/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2021.01.13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2021.01.18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/>
                <a:gridCol w="1317625"/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1710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/>
                <a:gridCol w="4499508"/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여러 가지 모양으로 쌓아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suhi_0201_02_0008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02001"/>
              </p:ext>
            </p:extLst>
          </p:nvPr>
        </p:nvGraphicFramePr>
        <p:xfrm>
          <a:off x="179388" y="176213"/>
          <a:ext cx="8677276" cy="4716770"/>
        </p:xfrm>
        <a:graphic>
          <a:graphicData uri="http://schemas.openxmlformats.org/drawingml/2006/table">
            <a:tbl>
              <a:tblPr/>
              <a:tblGrid>
                <a:gridCol w="817519"/>
                <a:gridCol w="4043145"/>
                <a:gridCol w="1368152"/>
                <a:gridCol w="828092"/>
                <a:gridCol w="1620368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suhi_0201_02_0008.html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24" y="917798"/>
            <a:ext cx="644652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72330"/>
              </p:ext>
            </p:extLst>
          </p:nvPr>
        </p:nvGraphicFramePr>
        <p:xfrm>
          <a:off x="7012749" y="690525"/>
          <a:ext cx="2086863" cy="421073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 smtClean="0">
                          <a:hlinkClick r:id="rId3"/>
                        </a:rPr>
                        <a:t>http://cdata.tsherpa.co.kr/tsherpa/MultiMedia/Flash/2020/curri//index_jr.html?flashxmlnum=soboro2&amp;classa=A8-C1-12-MM-MA-03-02-06-0-0-0-0&amp;classno=MA_12_03/suhi_0102_01/suhi_0102_01_0006.html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링크 참고 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이하 공통</a:t>
                      </a:r>
                      <a:r>
                        <a:rPr kumimoji="0" lang="en-US" altLang="ko-KR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O,X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( )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안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클릭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15516" y="867117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59532" y="7200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9608" y="5157192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691044" y="52908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33981" y="1629742"/>
            <a:ext cx="4185627" cy="3527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09648" y="1496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48064" y="1329550"/>
            <a:ext cx="1503855" cy="263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586433" y="136637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28084" y="850749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472100" y="7036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5" y="743852"/>
            <a:ext cx="6503670" cy="512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55730"/>
              </p:ext>
            </p:extLst>
          </p:nvPr>
        </p:nvGraphicFramePr>
        <p:xfrm>
          <a:off x="7012749" y="690525"/>
          <a:ext cx="2086863" cy="39086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선잇기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기능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 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텍스트 및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171450" indent="-171450">
                        <a:buFont typeface="Wingdings"/>
                        <a:buChar char="Ø"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점을 드래그하여 옳은 답과 연결하세요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pPr marL="171450" indent="-171450">
                        <a:buFont typeface="Wingdings"/>
                        <a:buChar char="Ø"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드래그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연결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50332" y="71211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4348" y="5650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54424" y="5445224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725860" y="557884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7522" y="1493021"/>
            <a:ext cx="6128177" cy="38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44464" y="134122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2880" y="1174551"/>
            <a:ext cx="1503855" cy="263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621249" y="12113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2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5" y="1175551"/>
            <a:ext cx="6446520" cy="401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2804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색상박스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빨간색 밑줄 파란색으로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화살표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51520" y="113418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95536" y="98711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627784" y="2293237"/>
            <a:ext cx="4049310" cy="1243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2699792" y="218369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65697" y="4905164"/>
            <a:ext cx="1129867" cy="38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737133" y="50387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409624" y="3830803"/>
            <a:ext cx="2450407" cy="1267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298422" y="392174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91" y="1592796"/>
            <a:ext cx="649795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70772"/>
              </p:ext>
            </p:extLst>
          </p:nvPr>
        </p:nvGraphicFramePr>
        <p:xfrm>
          <a:off x="7012749" y="690525"/>
          <a:ext cx="2086863" cy="37562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 보이는 예보기 대신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말풍선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버튼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75848" y="2671144"/>
            <a:ext cx="6076371" cy="1693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36362" y="256185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25" y="2008187"/>
            <a:ext cx="347472" cy="2926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47957" y="1573979"/>
            <a:ext cx="399607" cy="76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04937" y="141277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30" y="5445224"/>
            <a:ext cx="999744" cy="694944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5913968" y="5426061"/>
            <a:ext cx="1129867" cy="733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985404" y="574465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016188"/>
            <a:ext cx="402336" cy="3048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100" y="3016188"/>
            <a:ext cx="40233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328157"/>
            <a:ext cx="6400800" cy="274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0" y="1732236"/>
            <a:ext cx="347472" cy="292608"/>
          </a:xfrm>
          <a:prstGeom prst="rect">
            <a:avLst/>
          </a:prstGeom>
        </p:spPr>
      </p:pic>
      <p:sp>
        <p:nvSpPr>
          <p:cNvPr id="409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2-1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도형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여러 가지 모양으로 쌓아 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15" name="직사각형 21"/>
          <p:cNvSpPr>
            <a:spLocks noChangeArrowheads="1"/>
          </p:cNvSpPr>
          <p:nvPr/>
        </p:nvSpPr>
        <p:spPr bwMode="auto">
          <a:xfrm>
            <a:off x="7751763" y="106317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suhi_0201_02_0008</a:t>
            </a:r>
            <a:endParaRPr kumimoji="0" lang="ko-KR" altLang="en-US" sz="1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088366"/>
              </p:ext>
            </p:extLst>
          </p:nvPr>
        </p:nvGraphicFramePr>
        <p:xfrm>
          <a:off x="7012749" y="690525"/>
          <a:ext cx="2086863" cy="4061015"/>
        </p:xfrm>
        <a:graphic>
          <a:graphicData uri="http://schemas.openxmlformats.org/drawingml/2006/table">
            <a:tbl>
              <a:tblPr/>
              <a:tblGrid>
                <a:gridCol w="208286"/>
                <a:gridCol w="1878577"/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익힘책</a:t>
                      </a:r>
                      <a:r>
                        <a:rPr kumimoji="0" lang="ko-KR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문항별로 탭 구성되도록 분할 필요함</a:t>
                      </a:r>
                      <a:endParaRPr kumimoji="0" lang="en-US" altLang="ko-KR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 표시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라인 박스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처음 보이는 예보기 대신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답박스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안에 예 약물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색깔 파란색으로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수정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확인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토글됨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179512" y="1298028"/>
            <a:ext cx="399607" cy="762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336492" y="113682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9387" y="1871597"/>
            <a:ext cx="4999643" cy="2025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868185" y="20046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30" y="5445224"/>
            <a:ext cx="999744" cy="69494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979030" y="5398269"/>
            <a:ext cx="1129867" cy="822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050466" y="55212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09" y="2060848"/>
            <a:ext cx="402336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8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26784</TotalTime>
  <Words>395</Words>
  <Application>Microsoft Office PowerPoint</Application>
  <PresentationFormat>화면 슬라이드 쇼(4:3)</PresentationFormat>
  <Paragraphs>166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4701</cp:revision>
  <dcterms:created xsi:type="dcterms:W3CDTF">2008-07-15T12:19:11Z</dcterms:created>
  <dcterms:modified xsi:type="dcterms:W3CDTF">2021-01-18T05:40:40Z</dcterms:modified>
</cp:coreProperties>
</file>