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8"/>
  </p:notesMasterIdLst>
  <p:handoutMasterIdLst>
    <p:handoutMasterId r:id="rId9"/>
  </p:handoutMasterIdLst>
  <p:sldIdLst>
    <p:sldId id="792" r:id="rId2"/>
    <p:sldId id="793" r:id="rId3"/>
    <p:sldId id="861" r:id="rId4"/>
    <p:sldId id="862" r:id="rId5"/>
    <p:sldId id="863" r:id="rId6"/>
    <p:sldId id="864" r:id="rId7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B4EB"/>
    <a:srgbClr val="9F8D5F"/>
    <a:srgbClr val="B7F7CF"/>
    <a:srgbClr val="ABFBAF"/>
    <a:srgbClr val="F9D57B"/>
    <a:srgbClr val="F6C54C"/>
    <a:srgbClr val="AC9C74"/>
    <a:srgbClr val="BAAD8C"/>
    <a:srgbClr val="F0CBF1"/>
    <a:srgbClr val="F8D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05" autoAdjust="0"/>
    <p:restoredTop sz="94744" autoAdjust="0"/>
  </p:normalViewPr>
  <p:slideViewPr>
    <p:cSldViewPr>
      <p:cViewPr>
        <p:scale>
          <a:sx n="100" d="100"/>
          <a:sy n="100" d="100"/>
        </p:scale>
        <p:origin x="-936" y="-582"/>
      </p:cViewPr>
      <p:guideLst>
        <p:guide orient="horz" pos="4110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828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966420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166208"/>
                <a:gridCol w="671244"/>
                <a:gridCol w="1913142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764985"/>
              </p:ext>
            </p:extLst>
          </p:nvPr>
        </p:nvGraphicFramePr>
        <p:xfrm>
          <a:off x="34925" y="2446338"/>
          <a:ext cx="8929688" cy="3169218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2021.1.12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오하린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2021.1.25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오하린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618013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오하린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/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suhi_0201_03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01.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무엇을 배웠는지 살펴볼까요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suhi_0201_03_0001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383716"/>
              </p:ext>
            </p:extLst>
          </p:nvPr>
        </p:nvGraphicFramePr>
        <p:xfrm>
          <a:off x="179388" y="176213"/>
          <a:ext cx="8677276" cy="4716770"/>
        </p:xfrm>
        <a:graphic>
          <a:graphicData uri="http://schemas.openxmlformats.org/drawingml/2006/table">
            <a:tbl>
              <a:tblPr/>
              <a:tblGrid>
                <a:gridCol w="817519"/>
                <a:gridCol w="4259169"/>
                <a:gridCol w="1152128"/>
                <a:gridCol w="828092"/>
                <a:gridCol w="1620368"/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suhi_0201_03_0001.html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37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01.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무엇을 배웠는지 살펴볼까요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suhi_0201_03_0001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Picture 2" descr="C:\Users\강신아\Desktop\2-1 캡쳐\3단원\1차시\이미지 0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41" y="1520788"/>
            <a:ext cx="6732747" cy="359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3344110" y="2855252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488126" y="27081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473960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문항별로 탭 구성되도록 분할 필요함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화살표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01.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무엇을 배웠는지 살펴볼까요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suhi_0201_03_0001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0" name="Picture 2" descr="C:\Users\강신아\Desktop\2-1 캡쳐\3단원\1차시\이미지 0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6344295" cy="299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11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01.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무엇을 배웠는지 살펴볼까요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suhi_0201_03_0001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4" name="Picture 2" descr="C:\Users\강신아\Desktop\2-1 캡쳐\3단원\1차시\이미지 0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08820"/>
            <a:ext cx="6588732" cy="255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680005" y="184787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824021" y="170080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599633"/>
              </p:ext>
            </p:extLst>
          </p:nvPr>
        </p:nvGraphicFramePr>
        <p:xfrm>
          <a:off x="7012749" y="690525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23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빈칸 약물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4" name="그림 13" descr="이미지 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60930" y="2478785"/>
            <a:ext cx="33528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11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01.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무엇을 배웠는지 살펴볼까요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suhi_0201_03_0001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8" name="Picture 2" descr="C:\Users\강신아\Desktop\2-1 캡쳐\3단원\1차시\이미지 0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2088710"/>
            <a:ext cx="6804756" cy="2276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11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26628</TotalTime>
  <Words>155</Words>
  <Application>Microsoft Office PowerPoint</Application>
  <PresentationFormat>화면 슬라이드 쇼(4:3)</PresentationFormat>
  <Paragraphs>82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강신아</cp:lastModifiedBy>
  <cp:revision>4925</cp:revision>
  <dcterms:created xsi:type="dcterms:W3CDTF">2008-07-15T12:19:11Z</dcterms:created>
  <dcterms:modified xsi:type="dcterms:W3CDTF">2021-01-25T03:13:50Z</dcterms:modified>
</cp:coreProperties>
</file>