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0"/>
  </p:notesMasterIdLst>
  <p:handoutMasterIdLst>
    <p:handoutMasterId r:id="rId11"/>
  </p:handoutMasterIdLst>
  <p:sldIdLst>
    <p:sldId id="792" r:id="rId2"/>
    <p:sldId id="793" r:id="rId3"/>
    <p:sldId id="861" r:id="rId4"/>
    <p:sldId id="862" r:id="rId5"/>
    <p:sldId id="863" r:id="rId6"/>
    <p:sldId id="864" r:id="rId7"/>
    <p:sldId id="865" r:id="rId8"/>
    <p:sldId id="866" r:id="rId9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4B4B"/>
    <a:srgbClr val="FCD4C8"/>
    <a:srgbClr val="E39FE5"/>
    <a:srgbClr val="F4DBF5"/>
    <a:srgbClr val="B2A0FE"/>
    <a:srgbClr val="5A44FE"/>
    <a:srgbClr val="FF4F4F"/>
    <a:srgbClr val="FF7D7D"/>
    <a:srgbClr val="BC68EA"/>
    <a:srgbClr val="9932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 horzBarState="maximized">
    <p:restoredLeft sz="14505" autoAdjust="0"/>
    <p:restoredTop sz="94744" autoAdjust="0"/>
  </p:normalViewPr>
  <p:slideViewPr>
    <p:cSldViewPr>
      <p:cViewPr>
        <p:scale>
          <a:sx n="100" d="100"/>
          <a:sy n="100" d="100"/>
        </p:scale>
        <p:origin x="-720" y="-582"/>
      </p:cViewPr>
      <p:guideLst>
        <p:guide orient="horz" pos="4110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A3FA4E71-53E1-41D2-BCE2-84272D9F373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910949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6A3A2D8C-65A7-40D0-AF59-D7973DAA7E6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737618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/>
                <a:gridCol w="2124376"/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/>
                <a:gridCol w="889949"/>
                <a:gridCol w="540056"/>
                <a:gridCol w="2166208"/>
                <a:gridCol w="671244"/>
                <a:gridCol w="1913142"/>
                <a:gridCol w="730255"/>
                <a:gridCol w="1350972"/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/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/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C1823E86-4249-41A7-8605-0E9A669FAFF3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9011080"/>
              </p:ext>
            </p:extLst>
          </p:nvPr>
        </p:nvGraphicFramePr>
        <p:xfrm>
          <a:off x="34925" y="2446338"/>
          <a:ext cx="8929688" cy="3169218"/>
        </p:xfrm>
        <a:graphic>
          <a:graphicData uri="http://schemas.openxmlformats.org/drawingml/2006/table">
            <a:tbl>
              <a:tblPr/>
              <a:tblGrid>
                <a:gridCol w="423863"/>
                <a:gridCol w="560387"/>
                <a:gridCol w="984250"/>
                <a:gridCol w="4926013"/>
                <a:gridCol w="1243012"/>
                <a:gridCol w="792163"/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2021.1.12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오하린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54001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2021.1.25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오하린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3.0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9185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6228366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/>
                <a:gridCol w="1317625"/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80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ko-KR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오하린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/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/>
                <a:gridCol w="4499508"/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suhi_0201_03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02. </a:t>
                      </a: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덧셈을 해 볼까요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(1)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suhi_0201_03_0002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6575530"/>
              </p:ext>
            </p:extLst>
          </p:nvPr>
        </p:nvGraphicFramePr>
        <p:xfrm>
          <a:off x="179388" y="176213"/>
          <a:ext cx="8677276" cy="4752631"/>
        </p:xfrm>
        <a:graphic>
          <a:graphicData uri="http://schemas.openxmlformats.org/drawingml/2006/table">
            <a:tbl>
              <a:tblPr/>
              <a:tblGrid>
                <a:gridCol w="817519"/>
                <a:gridCol w="4259169"/>
                <a:gridCol w="1152128"/>
                <a:gridCol w="828092"/>
                <a:gridCol w="1620368"/>
              </a:tblGrid>
              <a:tr h="3730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 형태</a:t>
                      </a:r>
                      <a:endParaRPr kumimoji="0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동영상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애니메이션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노래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suhi_0201_03_0002.html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38~39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1313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2-1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07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02.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덧셈을 해 볼까요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08" name="TextBox 7"/>
          <p:cNvSpPr txBox="1">
            <a:spLocks noChangeArrowheads="1"/>
          </p:cNvSpPr>
          <p:nvPr/>
        </p:nvSpPr>
        <p:spPr bwMode="auto">
          <a:xfrm>
            <a:off x="857250" y="342900"/>
            <a:ext cx="8636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suhi_0201_03_0002</a:t>
            </a:r>
            <a:endParaRPr kumimoji="0" lang="ko-KR" altLang="en-US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7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" name="Picture 2" descr="C:\Users\강신아\Desktop\2-1 캡쳐\3단원\2차시\이미지 03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140" y="1233128"/>
            <a:ext cx="6768752" cy="3503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8461159"/>
              </p:ext>
            </p:extLst>
          </p:nvPr>
        </p:nvGraphicFramePr>
        <p:xfrm>
          <a:off x="7012749" y="690525"/>
          <a:ext cx="2086863" cy="2741903"/>
        </p:xfrm>
        <a:graphic>
          <a:graphicData uri="http://schemas.openxmlformats.org/drawingml/2006/table">
            <a:tbl>
              <a:tblPr/>
              <a:tblGrid>
                <a:gridCol w="208286"/>
                <a:gridCol w="1878577"/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익힘책</a:t>
                      </a:r>
                      <a:r>
                        <a:rPr kumimoji="0" lang="ko-KR" alt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문항별로 탭 구성되도록 분할 필요함</a:t>
                      </a:r>
                      <a:endParaRPr kumimoji="0" lang="en-US" altLang="ko-KR" sz="1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9637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 smtClean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2-1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07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02.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덧셈을 해 볼까요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08" name="TextBox 7"/>
          <p:cNvSpPr txBox="1">
            <a:spLocks noChangeArrowheads="1"/>
          </p:cNvSpPr>
          <p:nvPr/>
        </p:nvSpPr>
        <p:spPr bwMode="auto">
          <a:xfrm>
            <a:off x="857250" y="342900"/>
            <a:ext cx="8636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suhi_0201_03_0002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7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050" name="Picture 2" descr="C:\Users\강신아\Desktop\2-1 캡쳐\3단원\2차시\이미지 03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80" y="1340768"/>
            <a:ext cx="6660740" cy="3892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7654072"/>
              </p:ext>
            </p:extLst>
          </p:nvPr>
        </p:nvGraphicFramePr>
        <p:xfrm>
          <a:off x="7012749" y="690525"/>
          <a:ext cx="2086863" cy="2777907"/>
        </p:xfrm>
        <a:graphic>
          <a:graphicData uri="http://schemas.openxmlformats.org/drawingml/2006/table">
            <a:tbl>
              <a:tblPr/>
              <a:tblGrid>
                <a:gridCol w="208286"/>
                <a:gridCol w="1878577"/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익힘책</a:t>
                      </a:r>
                      <a:r>
                        <a:rPr kumimoji="0" lang="ko-KR" alt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문항별로 탭 구성되도록 분할 필요함</a:t>
                      </a:r>
                      <a:endParaRPr kumimoji="0" lang="en-US" altLang="ko-KR" sz="1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3237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 smtClean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1433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2-1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07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02.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덧셈을 해 볼까요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08" name="TextBox 7"/>
          <p:cNvSpPr txBox="1">
            <a:spLocks noChangeArrowheads="1"/>
          </p:cNvSpPr>
          <p:nvPr/>
        </p:nvSpPr>
        <p:spPr bwMode="auto">
          <a:xfrm>
            <a:off x="857250" y="342900"/>
            <a:ext cx="8636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suhi_0201_03_0002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7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074" name="Picture 2" descr="C:\Users\강신아\Desktop\2-1 캡쳐\3단원\2차시\이미지 03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0828"/>
            <a:ext cx="6732748" cy="2277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0442706"/>
              </p:ext>
            </p:extLst>
          </p:nvPr>
        </p:nvGraphicFramePr>
        <p:xfrm>
          <a:off x="7012749" y="690525"/>
          <a:ext cx="2086863" cy="2777907"/>
        </p:xfrm>
        <a:graphic>
          <a:graphicData uri="http://schemas.openxmlformats.org/drawingml/2006/table">
            <a:tbl>
              <a:tblPr/>
              <a:tblGrid>
                <a:gridCol w="208286"/>
                <a:gridCol w="1878577"/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익힘책</a:t>
                      </a:r>
                      <a:r>
                        <a:rPr kumimoji="0" lang="ko-KR" alt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문항별로 탭 구성되도록 분할 필요함</a:t>
                      </a:r>
                      <a:endParaRPr kumimoji="0" lang="en-US" altLang="ko-KR" sz="1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3237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 smtClean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1433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2-1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07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02.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덧셈을 해 볼까요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08" name="TextBox 7"/>
          <p:cNvSpPr txBox="1">
            <a:spLocks noChangeArrowheads="1"/>
          </p:cNvSpPr>
          <p:nvPr/>
        </p:nvSpPr>
        <p:spPr bwMode="auto">
          <a:xfrm>
            <a:off x="857250" y="342900"/>
            <a:ext cx="8636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suhi_0201_03_0002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7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143508" y="980728"/>
            <a:ext cx="6722558" cy="4610728"/>
            <a:chOff x="143508" y="980728"/>
            <a:chExt cx="6722558" cy="4610728"/>
          </a:xfrm>
        </p:grpSpPr>
        <p:pic>
          <p:nvPicPr>
            <p:cNvPr id="4098" name="Picture 2" descr="C:\Users\강신아\Desktop\2-1 캡쳐\3단원\2차시\이미지 033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3508" y="980728"/>
              <a:ext cx="6709679" cy="40450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" name="Picture 3" descr="C:\Users\강신아\Desktop\2-1 캡쳐\3단원\2차시\이미지 034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4304" y="5119969"/>
              <a:ext cx="6481762" cy="4714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4" name="직사각형 13"/>
          <p:cNvSpPr/>
          <p:nvPr/>
        </p:nvSpPr>
        <p:spPr>
          <a:xfrm>
            <a:off x="3452313" y="1343822"/>
            <a:ext cx="399607" cy="4736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3596329" y="119675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807804" y="2312876"/>
            <a:ext cx="399607" cy="4736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2951820" y="216580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818733" y="4005064"/>
            <a:ext cx="399607" cy="4736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3962749" y="385799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8217817"/>
              </p:ext>
            </p:extLst>
          </p:nvPr>
        </p:nvGraphicFramePr>
        <p:xfrm>
          <a:off x="7012749" y="690525"/>
          <a:ext cx="2086863" cy="3146615"/>
        </p:xfrm>
        <a:graphic>
          <a:graphicData uri="http://schemas.openxmlformats.org/drawingml/2006/table">
            <a:tbl>
              <a:tblPr/>
              <a:tblGrid>
                <a:gridCol w="208286"/>
                <a:gridCol w="1878577"/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익힘책</a:t>
                      </a:r>
                      <a:r>
                        <a:rPr kumimoji="0" lang="ko-KR" alt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문항별로 탭 구성되도록 분할 필요함</a:t>
                      </a:r>
                      <a:endParaRPr kumimoji="0" lang="en-US" altLang="ko-KR" sz="1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3237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OX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디자인 수정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 smtClean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1026" name="Picture 2" descr="C:\Users\강신아\Desktop\SB캡쳐\이미지 3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6718" y="2412451"/>
            <a:ext cx="407988" cy="38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강신아\Desktop\SB캡쳐\이미지 2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2380" y="2402086"/>
            <a:ext cx="414338" cy="450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1433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2-1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07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02.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덧셈을 해 볼까요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08" name="TextBox 7"/>
          <p:cNvSpPr txBox="1">
            <a:spLocks noChangeArrowheads="1"/>
          </p:cNvSpPr>
          <p:nvPr/>
        </p:nvSpPr>
        <p:spPr bwMode="auto">
          <a:xfrm>
            <a:off x="857250" y="342900"/>
            <a:ext cx="8636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suhi_0201_03_0002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7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22" name="Picture 2" descr="C:\Users\강신아\Desktop\2-1 캡쳐\3단원\2차시\이미지 03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08" y="1592796"/>
            <a:ext cx="6817801" cy="3384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8623419"/>
              </p:ext>
            </p:extLst>
          </p:nvPr>
        </p:nvGraphicFramePr>
        <p:xfrm>
          <a:off x="7012749" y="690525"/>
          <a:ext cx="2086863" cy="2777907"/>
        </p:xfrm>
        <a:graphic>
          <a:graphicData uri="http://schemas.openxmlformats.org/drawingml/2006/table">
            <a:tbl>
              <a:tblPr/>
              <a:tblGrid>
                <a:gridCol w="208286"/>
                <a:gridCol w="1878577"/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익힘책</a:t>
                      </a:r>
                      <a:r>
                        <a:rPr kumimoji="0" lang="ko-KR" alt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문항별로 탭 구성되도록 분할 필요함</a:t>
                      </a:r>
                      <a:endParaRPr kumimoji="0" lang="en-US" altLang="ko-KR" sz="1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3237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중요 표시 넣기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 smtClean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12" name="Picture 2" descr="C:\Users\강신아\Desktop\SB캡쳐\이미지 827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27" y="2150933"/>
            <a:ext cx="432223" cy="364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직사각형 12"/>
          <p:cNvSpPr/>
          <p:nvPr/>
        </p:nvSpPr>
        <p:spPr>
          <a:xfrm>
            <a:off x="35496" y="2063902"/>
            <a:ext cx="486054" cy="4736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179512" y="191683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01433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2-1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07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02.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덧셈을 해 볼까요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08" name="TextBox 7"/>
          <p:cNvSpPr txBox="1">
            <a:spLocks noChangeArrowheads="1"/>
          </p:cNvSpPr>
          <p:nvPr/>
        </p:nvSpPr>
        <p:spPr bwMode="auto">
          <a:xfrm>
            <a:off x="857250" y="342900"/>
            <a:ext cx="8636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suhi_0201_03_0002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7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146" name="Picture 2" descr="C:\Users\강신아\Desktop\2-1 캡쳐\3단원\2차시\이미지 03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346865"/>
            <a:ext cx="6696115" cy="3852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4920963"/>
              </p:ext>
            </p:extLst>
          </p:nvPr>
        </p:nvGraphicFramePr>
        <p:xfrm>
          <a:off x="7012749" y="690525"/>
          <a:ext cx="2086863" cy="2777907"/>
        </p:xfrm>
        <a:graphic>
          <a:graphicData uri="http://schemas.openxmlformats.org/drawingml/2006/table">
            <a:tbl>
              <a:tblPr/>
              <a:tblGrid>
                <a:gridCol w="208286"/>
                <a:gridCol w="1878577"/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익힘책</a:t>
                      </a:r>
                      <a:r>
                        <a:rPr kumimoji="0" lang="ko-KR" alt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문항별로 탭 구성되도록 분할 필요함</a:t>
                      </a:r>
                      <a:endParaRPr kumimoji="0" lang="en-US" altLang="ko-KR" sz="1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3237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중요 표시 넣기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화살표 디자인 수정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 smtClean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" name="직사각형 11"/>
          <p:cNvSpPr/>
          <p:nvPr/>
        </p:nvSpPr>
        <p:spPr>
          <a:xfrm>
            <a:off x="3196722" y="3176972"/>
            <a:ext cx="399607" cy="4736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3340738" y="302990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4" name="Picture 2" descr="C:\Users\강신아\Desktop\SB캡쳐\이미지 827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37" y="1898905"/>
            <a:ext cx="432223" cy="364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직사각형 14"/>
          <p:cNvSpPr/>
          <p:nvPr/>
        </p:nvSpPr>
        <p:spPr>
          <a:xfrm>
            <a:off x="125506" y="1811874"/>
            <a:ext cx="486054" cy="4736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269522" y="166480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01433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 cap="flat" cmpd="sng" algn="ctr">
          <a:solidFill>
            <a:srgbClr val="0070C0"/>
          </a:solidFill>
          <a:prstDash val="solid"/>
          <a:round/>
          <a:headEnd type="none" w="med" len="med"/>
          <a:tailEnd type="none" w="med" len="med"/>
        </a:ln>
        <a:effectLst/>
      </a:spPr>
      <a:bodyPr rtlCol="0" anchor="ctr"/>
      <a:lstStyle>
        <a:defPPr algn="ctr">
          <a:defRPr dirty="0" err="1" smtClean="0"/>
        </a:defPPr>
      </a:lstStyle>
    </a:spDef>
    <a:lnDef>
      <a:spPr bwMode="auto">
        <a:noFill/>
        <a:ln w="19050" cap="flat" cmpd="sng" algn="ctr">
          <a:solidFill>
            <a:srgbClr val="00B0F0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26714</TotalTime>
  <Words>257</Words>
  <Application>Microsoft Office PowerPoint</Application>
  <PresentationFormat>화면 슬라이드 쇼(4:3)</PresentationFormat>
  <Paragraphs>125</Paragraphs>
  <Slides>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강신아</cp:lastModifiedBy>
  <cp:revision>4989</cp:revision>
  <dcterms:created xsi:type="dcterms:W3CDTF">2008-07-15T12:19:11Z</dcterms:created>
  <dcterms:modified xsi:type="dcterms:W3CDTF">2021-01-25T03:14:15Z</dcterms:modified>
</cp:coreProperties>
</file>