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1" r:id="rId4"/>
    <p:sldId id="862" r:id="rId5"/>
    <p:sldId id="863" r:id="rId6"/>
    <p:sldId id="864" r:id="rId7"/>
    <p:sldId id="865" r:id="rId8"/>
    <p:sldId id="866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3A3"/>
    <a:srgbClr val="F97F7F"/>
    <a:srgbClr val="B6DF89"/>
    <a:srgbClr val="FFFF79"/>
    <a:srgbClr val="B2A0FE"/>
    <a:srgbClr val="5A44FE"/>
    <a:srgbClr val="FF4F4F"/>
    <a:srgbClr val="FF7D7D"/>
    <a:srgbClr val="BC68EA"/>
    <a:srgbClr val="993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23" d="100"/>
          <a:sy n="123" d="100"/>
        </p:scale>
        <p:origin x="-276" y="-9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683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3047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5543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34743"/>
              </p:ext>
            </p:extLst>
          </p:nvPr>
        </p:nvGraphicFramePr>
        <p:xfrm>
          <a:off x="179388" y="176213"/>
          <a:ext cx="8677276" cy="4752631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강신아\Desktop\2-1 캡쳐\3단원\3차시\이미지 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69191"/>
            <a:ext cx="6608626" cy="33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8847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강신아\Desktop\2-1 캡쳐\3단원\3차시\이미지 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0788"/>
            <a:ext cx="6289423" cy="37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8847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강신아\Desktop\2-1 캡쳐\3단원\3차시\이미지 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" y="1916832"/>
            <a:ext cx="6820979" cy="18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88479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강신아\Desktop\2-1 캡쳐\3단원\3차시\이미지 0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5" y="1448780"/>
            <a:ext cx="6803335" cy="323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159732" y="1449849"/>
            <a:ext cx="97210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03748" y="13027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1593927"/>
            <a:ext cx="97210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940152" y="1446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34796" y="2146262"/>
            <a:ext cx="4927760" cy="2110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378812" y="19991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2316"/>
              </p:ext>
            </p:extLst>
          </p:nvPr>
        </p:nvGraphicFramePr>
        <p:xfrm>
          <a:off x="7012749" y="690525"/>
          <a:ext cx="2086863" cy="31991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anose="05000000000000000000" pitchFamily="2" charset="2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선잇기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기능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강신아\Desktop\2-1 캡쳐\3단원\3차시\이미지 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700808"/>
            <a:ext cx="6696397" cy="288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03548" y="1700808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7564" y="1553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87449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넣기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클릭에 볼드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472100" y="1772817"/>
            <a:ext cx="420700" cy="415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16116" y="16257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71900" y="3609020"/>
            <a:ext cx="420700" cy="415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15916" y="34619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09918" y="3625681"/>
            <a:ext cx="420700" cy="415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53934" y="34786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 descr="이미지 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0930" y="2368116"/>
            <a:ext cx="335280" cy="304800"/>
          </a:xfrm>
          <a:prstGeom prst="rect">
            <a:avLst/>
          </a:prstGeom>
        </p:spPr>
      </p:pic>
      <p:pic>
        <p:nvPicPr>
          <p:cNvPr id="1026" name="Picture 2" descr="C:\Users\강신아\Desktop\SB캡쳐\이미지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500" y="3196332"/>
            <a:ext cx="407988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강신아\Desktop\SB캡쳐\이미지 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87" y="3194174"/>
            <a:ext cx="414338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195416" y="2188309"/>
            <a:ext cx="1564892" cy="34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087097" y="20787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7" y="2322300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5496" y="2235269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79512" y="20881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강신아\Desktop\2-1 캡쳐\3단원\3차시\이미지 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6606766" cy="274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93558" y="1731213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7574" y="15841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871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넣기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" name="그림 17" descr="이미지 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0930" y="2368116"/>
            <a:ext cx="335280" cy="304800"/>
          </a:xfrm>
          <a:prstGeom prst="rect">
            <a:avLst/>
          </a:prstGeom>
        </p:spPr>
      </p:pic>
      <p:pic>
        <p:nvPicPr>
          <p:cNvPr id="19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7" y="2286296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25506" y="2199265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69522" y="20521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26761</TotalTime>
  <Words>312</Words>
  <Application>Microsoft Office PowerPoint</Application>
  <PresentationFormat>화면 슬라이드 쇼(4:3)</PresentationFormat>
  <Paragraphs>143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5017</cp:revision>
  <dcterms:created xsi:type="dcterms:W3CDTF">2008-07-15T12:19:11Z</dcterms:created>
  <dcterms:modified xsi:type="dcterms:W3CDTF">2021-01-25T03:14:42Z</dcterms:modified>
</cp:coreProperties>
</file>