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92" r:id="rId2"/>
    <p:sldId id="793" r:id="rId3"/>
    <p:sldId id="861" r:id="rId4"/>
    <p:sldId id="862" r:id="rId5"/>
    <p:sldId id="863" r:id="rId6"/>
    <p:sldId id="864" r:id="rId7"/>
    <p:sldId id="865" r:id="rId8"/>
    <p:sldId id="866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9B"/>
    <a:srgbClr val="007DDA"/>
    <a:srgbClr val="BAD3F8"/>
    <a:srgbClr val="F4EE00"/>
    <a:srgbClr val="FFFF7D"/>
    <a:srgbClr val="EBE600"/>
    <a:srgbClr val="00CC5C"/>
    <a:srgbClr val="C4E59F"/>
    <a:srgbClr val="B6DF89"/>
    <a:srgbClr val="CAB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>
        <p:scale>
          <a:sx n="100" d="100"/>
          <a:sy n="100" d="100"/>
        </p:scale>
        <p:origin x="-936" y="-58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32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5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24622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1223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/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해 볼까요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97593"/>
              </p:ext>
            </p:extLst>
          </p:nvPr>
        </p:nvGraphicFramePr>
        <p:xfrm>
          <a:off x="179388" y="176213"/>
          <a:ext cx="8677276" cy="4752631"/>
        </p:xfrm>
        <a:graphic>
          <a:graphicData uri="http://schemas.openxmlformats.org/drawingml/2006/table">
            <a:tbl>
              <a:tblPr/>
              <a:tblGrid>
                <a:gridCol w="817519"/>
                <a:gridCol w="4259169"/>
                <a:gridCol w="1152128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suhi_0201_03_0004.html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suhi_0201_03_0004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" descr="C:\Users\강신아\Desktop\2-1 캡쳐\3단원\4차시\이미지 0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520788"/>
            <a:ext cx="6318113" cy="334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87455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3" descr="C:\Users\강신아\Desktop\2-1 캡쳐\3단원\4차시\이미지 0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340768"/>
            <a:ext cx="6684751" cy="39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87455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4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강신아\Desktop\2-1 캡쳐\3단원\4차시\이미지 0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3" y="2168860"/>
            <a:ext cx="6883231" cy="224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87455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4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3" descr="C:\Users\강신아\Desktop\2-1 캡쳐\3단원\4차시\이미지 0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04763"/>
            <a:ext cx="6660740" cy="385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04407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4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강신아\Desktop\2-1 캡쳐\3단원\4차시\이미지 0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6624736" cy="308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강신아\Desktop\SB캡쳐\이미지 8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5" y="2061534"/>
            <a:ext cx="432223" cy="3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40304" y="1974503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84320" y="18274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83877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넣기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4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C:\Users\강신아\Desktop\2-1 캡쳐\3단원\4차시\이미지 0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76772"/>
            <a:ext cx="6647976" cy="39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강신아\Desktop\SB캡쳐\이미지 8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5" y="1862901"/>
            <a:ext cx="432223" cy="3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40304" y="1775870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84320" y="16288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98727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넣기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4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26794</TotalTime>
  <Words>271</Words>
  <Application>Microsoft Office PowerPoint</Application>
  <PresentationFormat>화면 슬라이드 쇼(4:3)</PresentationFormat>
  <Paragraphs>124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강신아</cp:lastModifiedBy>
  <cp:revision>5030</cp:revision>
  <dcterms:created xsi:type="dcterms:W3CDTF">2008-07-15T12:19:11Z</dcterms:created>
  <dcterms:modified xsi:type="dcterms:W3CDTF">2021-01-25T03:15:03Z</dcterms:modified>
</cp:coreProperties>
</file>