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1" r:id="rId4"/>
    <p:sldId id="862" r:id="rId5"/>
    <p:sldId id="863" r:id="rId6"/>
    <p:sldId id="864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89"/>
    <a:srgbClr val="C4E59F"/>
    <a:srgbClr val="FFFF7D"/>
    <a:srgbClr val="72F6A4"/>
    <a:srgbClr val="FF9B9B"/>
    <a:srgbClr val="007DDA"/>
    <a:srgbClr val="BAD3F8"/>
    <a:srgbClr val="F4EE00"/>
    <a:srgbClr val="EBE600"/>
    <a:srgbClr val="00C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23" d="100"/>
          <a:sy n="123" d="100"/>
        </p:scale>
        <p:origin x="-276" y="-9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08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6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4349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436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덧셈을 해 볼까요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95706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299273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 가지 방법으로 덧셈을 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suhi_0201_03_0005</a:t>
            </a: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강신아\Desktop\2-1 캡쳐\3단원\5차시\이미지 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9" y="1232756"/>
            <a:ext cx="6581167" cy="31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2742" y="1737677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1540" y="16257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7610"/>
              </p:ext>
            </p:extLst>
          </p:nvPr>
        </p:nvGraphicFramePr>
        <p:xfrm>
          <a:off x="7012749" y="690525"/>
          <a:ext cx="2086863" cy="28943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추가 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물음으로 바꾸기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2" descr="C:\Users\강신아\Desktop\SB캡쳐\이미지 8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924944"/>
            <a:ext cx="4016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강신아\Desktop\SB캡쳐\이미지 8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97" y="2605316"/>
            <a:ext cx="318640" cy="2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강신아\Desktop\SB캡쳐\이미지 8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74" y="5373216"/>
            <a:ext cx="10001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555649" y="2872571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44447" y="27606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8297" y="2570755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87095" y="24588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26473" y="5351474"/>
            <a:ext cx="1021403" cy="791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15272" y="52395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299273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 가지 방법으로 덧셈을 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suhi_0201_03_0005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강신아\Desktop\2-1 캡쳐\3단원\5차시\이미지 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2548"/>
            <a:ext cx="6348658" cy="2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0734" y="1803221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59532" y="16912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42151"/>
              </p:ext>
            </p:extLst>
          </p:nvPr>
        </p:nvGraphicFramePr>
        <p:xfrm>
          <a:off x="7012749" y="690525"/>
          <a:ext cx="2095755" cy="3138187"/>
        </p:xfrm>
        <a:graphic>
          <a:graphicData uri="http://schemas.openxmlformats.org/drawingml/2006/table">
            <a:tbl>
              <a:tblPr/>
              <a:tblGrid>
                <a:gridCol w="208286"/>
                <a:gridCol w="1887469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추가 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물음으로 바꾸기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20+29+5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49+5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Picture 2" descr="C:\Users\강신아\Desktop\SB캡쳐\이미지 8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69" y="2657201"/>
            <a:ext cx="4016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514850" y="2604828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03648" y="24928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 descr="C:\Users\강신아\Desktop\SB캡쳐\이미지 8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84" y="2387361"/>
            <a:ext cx="318640" cy="2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402484" y="2352800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291282" y="22408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4" descr="C:\Users\강신아\Desktop\SB캡쳐\이미지 8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74" y="5373216"/>
            <a:ext cx="10001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6473" y="5351474"/>
            <a:ext cx="1021403" cy="791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15272" y="52395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5078" y="2602435"/>
            <a:ext cx="1774092" cy="390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495431" y="25180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06633" y="3058203"/>
            <a:ext cx="1013069" cy="390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95431" y="29871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299273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 가지 방법으로 덧셈을 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suhi_0201_03_0005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5차시\이미지 0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340768"/>
            <a:ext cx="6444716" cy="28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77643"/>
              </p:ext>
            </p:extLst>
          </p:nvPr>
        </p:nvGraphicFramePr>
        <p:xfrm>
          <a:off x="7012749" y="690525"/>
          <a:ext cx="2086863" cy="28943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추가 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물음으로 바꾸기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70734" y="1803221"/>
            <a:ext cx="1148938" cy="58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59532" y="16912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 descr="C:\Users\강신아\Desktop\SB캡쳐\이미지 8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69" y="2728155"/>
            <a:ext cx="4016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514850" y="2675782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03648" y="25638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 descr="C:\Users\강신아\Desktop\SB캡쳐\이미지 8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48" y="2566327"/>
            <a:ext cx="318640" cy="2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78548" y="2531766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867346" y="2419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4" descr="C:\Users\강신아\Desktop\SB캡쳐\이미지 8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74" y="5373216"/>
            <a:ext cx="10001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926473" y="5351474"/>
            <a:ext cx="1021403" cy="791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15272" y="52395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299273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 가지 방법으로 덧셈을 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suhi_0201_03_0005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강신아\Desktop\2-1 캡쳐\3단원\5차시\이미지 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6696744" cy="27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18706" y="1911233"/>
            <a:ext cx="1148938" cy="58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7504" y="17993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79483"/>
              </p:ext>
            </p:extLst>
          </p:nvPr>
        </p:nvGraphicFramePr>
        <p:xfrm>
          <a:off x="7012749" y="690525"/>
          <a:ext cx="2086863" cy="28943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추가 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물음으로 바꾸기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Picture 4" descr="C:\Users\강신아\Desktop\SB캡쳐\이미지 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74" y="5373216"/>
            <a:ext cx="10001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926473" y="5351474"/>
            <a:ext cx="1021403" cy="791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15272" y="52395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 descr="C:\Users\강신아\Desktop\SB캡쳐\이미지 8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53" y="2909229"/>
            <a:ext cx="4016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370834" y="2856856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59632" y="2744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 descr="C:\Users\강신아\Desktop\SB캡쳐\이미지 8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532" y="2747401"/>
            <a:ext cx="318640" cy="2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834532" y="2712840"/>
            <a:ext cx="429656" cy="3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23330" y="26009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26845</TotalTime>
  <Words>302</Words>
  <Application>Microsoft Office PowerPoint</Application>
  <PresentationFormat>화면 슬라이드 쇼(4:3)</PresentationFormat>
  <Paragraphs>133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5082</cp:revision>
  <dcterms:created xsi:type="dcterms:W3CDTF">2008-07-15T12:19:11Z</dcterms:created>
  <dcterms:modified xsi:type="dcterms:W3CDTF">2021-01-25T03:15:24Z</dcterms:modified>
</cp:coreProperties>
</file>