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792" r:id="rId2"/>
    <p:sldId id="793" r:id="rId3"/>
    <p:sldId id="861" r:id="rId4"/>
    <p:sldId id="862" r:id="rId5"/>
    <p:sldId id="863" r:id="rId6"/>
    <p:sldId id="864" r:id="rId7"/>
    <p:sldId id="865" r:id="rId8"/>
    <p:sldId id="866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FE5"/>
    <a:srgbClr val="B2A0FE"/>
    <a:srgbClr val="5A44FE"/>
    <a:srgbClr val="FF4F4F"/>
    <a:srgbClr val="FF7D7D"/>
    <a:srgbClr val="BC68EA"/>
    <a:srgbClr val="9932EE"/>
    <a:srgbClr val="A83CE4"/>
    <a:srgbClr val="FFFFAF"/>
    <a:srgbClr val="F4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23" d="100"/>
          <a:sy n="123" d="100"/>
        </p:scale>
        <p:origin x="-276" y="-90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839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637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74502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205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오하린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06.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65395"/>
              </p:ext>
            </p:extLst>
          </p:nvPr>
        </p:nvGraphicFramePr>
        <p:xfrm>
          <a:off x="179388" y="176213"/>
          <a:ext cx="8677276" cy="4752631"/>
        </p:xfrm>
        <a:graphic>
          <a:graphicData uri="http://schemas.openxmlformats.org/drawingml/2006/table">
            <a:tbl>
              <a:tblPr/>
              <a:tblGrid>
                <a:gridCol w="817519"/>
                <a:gridCol w="4259169"/>
                <a:gridCol w="1152128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suhi_0201_03_0006.html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suhi_0201_03_0006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 descr="C:\Users\강신아\Desktop\2-1 캡쳐\3단원\6차시\이미지 0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0788"/>
            <a:ext cx="6634163" cy="34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65374" y="2852936"/>
            <a:ext cx="33040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54172" y="27410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01804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강신아\Desktop\2-1 캡쳐\3단원\6차시\이미지 0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472828"/>
            <a:ext cx="6738733" cy="392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12798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강신아\Desktop\2-1 캡쳐\3단원\6차시\이미지 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1" y="1808820"/>
            <a:ext cx="6767699" cy="189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74153"/>
              </p:ext>
            </p:extLst>
          </p:nvPr>
        </p:nvGraphicFramePr>
        <p:xfrm>
          <a:off x="7012749" y="690525"/>
          <a:ext cx="2086863" cy="2741903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6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5182" y="1040284"/>
            <a:ext cx="6629400" cy="4430577"/>
            <a:chOff x="195182" y="1040284"/>
            <a:chExt cx="6629400" cy="4430577"/>
          </a:xfrm>
        </p:grpSpPr>
        <p:pic>
          <p:nvPicPr>
            <p:cNvPr id="4098" name="Picture 2" descr="C:\Users\강신아\Desktop\2-1 캡쳐\3단원\6차시\이미지 03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32" y="1040284"/>
              <a:ext cx="6300700" cy="383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3" descr="C:\Users\강신아\Desktop\2-1 캡쳐\3단원\6차시\이미지 03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82" y="5041900"/>
              <a:ext cx="6629400" cy="428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495776" y="1448780"/>
            <a:ext cx="33040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384574" y="13368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79811" y="2348880"/>
            <a:ext cx="4325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68610" y="22369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47964" y="3089993"/>
            <a:ext cx="4325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36763" y="29780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0864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Picture 2" descr="C:\Users\강신아\Desktop\SB캡쳐\이미지 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718" y="2412451"/>
            <a:ext cx="407988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강신아\Desktop\SB캡쳐\이미지 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2402086"/>
            <a:ext cx="414338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강신아\Desktop\2-1 캡쳐\3단원\6차시\이미지 0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7" y="1520788"/>
            <a:ext cx="6702533" cy="327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9" y="2006917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3498" y="1919886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7514" y="1772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91179"/>
              </p:ext>
            </p:extLst>
          </p:nvPr>
        </p:nvGraphicFramePr>
        <p:xfrm>
          <a:off x="7012749" y="690525"/>
          <a:ext cx="2086863" cy="2777907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suhi_0201_03_0006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C:\Users\강신아\Desktop\2-1 캡쳐\3단원\6차시\이미지 0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2" y="1080036"/>
            <a:ext cx="6804248" cy="396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강신아\Desktop\SB캡쳐\이미지 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7" y="1574869"/>
            <a:ext cx="432223" cy="3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5496" y="1487838"/>
            <a:ext cx="486054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79512" y="13407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19373" y="2960948"/>
            <a:ext cx="33040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08171" y="28490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90098"/>
              </p:ext>
            </p:extLst>
          </p:nvPr>
        </p:nvGraphicFramePr>
        <p:xfrm>
          <a:off x="7012749" y="690525"/>
          <a:ext cx="2086863" cy="2777907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2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26773</TotalTime>
  <Words>285</Words>
  <Application>Microsoft Office PowerPoint</Application>
  <PresentationFormat>화면 슬라이드 쇼(4:3)</PresentationFormat>
  <Paragraphs>133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강신아</cp:lastModifiedBy>
  <cp:revision>5035</cp:revision>
  <dcterms:created xsi:type="dcterms:W3CDTF">2008-07-15T12:19:11Z</dcterms:created>
  <dcterms:modified xsi:type="dcterms:W3CDTF">2021-01-25T03:15:50Z</dcterms:modified>
</cp:coreProperties>
</file>