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1" r:id="rId4"/>
    <p:sldId id="862" r:id="rId5"/>
    <p:sldId id="863" r:id="rId6"/>
    <p:sldId id="864" r:id="rId7"/>
    <p:sldId id="865" r:id="rId8"/>
    <p:sldId id="866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3A3"/>
    <a:srgbClr val="F97F7F"/>
    <a:srgbClr val="B6DF89"/>
    <a:srgbClr val="FFFF79"/>
    <a:srgbClr val="B2A0FE"/>
    <a:srgbClr val="5A44FE"/>
    <a:srgbClr val="FF4F4F"/>
    <a:srgbClr val="FF7D7D"/>
    <a:srgbClr val="BC68EA"/>
    <a:srgbClr val="993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>
        <p:scale>
          <a:sx n="100" d="100"/>
          <a:sy n="100" d="100"/>
        </p:scale>
        <p:origin x="-936" y="-58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5538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142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3795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7117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07.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22105"/>
              </p:ext>
            </p:extLst>
          </p:nvPr>
        </p:nvGraphicFramePr>
        <p:xfrm>
          <a:off x="179388" y="176213"/>
          <a:ext cx="8677276" cy="4752631"/>
        </p:xfrm>
        <a:graphic>
          <a:graphicData uri="http://schemas.openxmlformats.org/drawingml/2006/table">
            <a:tbl>
              <a:tblPr/>
              <a:tblGrid>
                <a:gridCol w="817519"/>
                <a:gridCol w="4259169"/>
                <a:gridCol w="1152128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07.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 descr="C:\Users\강신아\Desktop\2-1 캡쳐\3단원\7차시\이미지 0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6737275" cy="349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315050" y="2919345"/>
            <a:ext cx="33040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03848" y="28074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18029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07.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강신아\Desktop\2-1 캡쳐\3단원\7차시\이미지 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412776"/>
            <a:ext cx="6588224" cy="377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74519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2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07.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강신아\Desktop\2-1 캡쳐\3단원\7차시\이미지 0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7" y="1844825"/>
            <a:ext cx="6588732" cy="22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57548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2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07.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C:\Users\강신아\Desktop\2-1 캡쳐\3단원\7차시\이미지 0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7" y="1736813"/>
            <a:ext cx="6624736" cy="332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187624" y="2398290"/>
            <a:ext cx="4927760" cy="2110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251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8124" y="1839225"/>
            <a:ext cx="97210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832140" y="16921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57231"/>
              </p:ext>
            </p:extLst>
          </p:nvPr>
        </p:nvGraphicFramePr>
        <p:xfrm>
          <a:off x="7012749" y="690525"/>
          <a:ext cx="2086863" cy="32685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점을 드래그하여 옳은 답과 연결하세요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anose="05000000000000000000" pitchFamily="2" charset="2"/>
                      </a:endParaRPr>
                    </a:p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드래그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선잇기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기능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2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07.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강신아\Desktop\2-1 캡쳐\3단원\7차시\이미지 0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678588"/>
            <a:ext cx="6666175" cy="29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19496" y="1631854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63512" y="14847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8048" y="1703863"/>
            <a:ext cx="420700" cy="415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32064" y="1556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77278" y="3572911"/>
            <a:ext cx="420700" cy="415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521294" y="34258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15296" y="3589572"/>
            <a:ext cx="420700" cy="415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259312" y="34425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11364" y="2119355"/>
            <a:ext cx="1564892" cy="343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203045" y="2009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5" y="2253346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51444" y="2166315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5460" y="2019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06361" y="3594901"/>
            <a:ext cx="420700" cy="415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950377" y="34478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26322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넣기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클릭에 볼드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" name="그림 27" descr="이미지 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60930" y="2368116"/>
            <a:ext cx="335280" cy="304800"/>
          </a:xfrm>
          <a:prstGeom prst="rect">
            <a:avLst/>
          </a:prstGeom>
        </p:spPr>
      </p:pic>
      <p:pic>
        <p:nvPicPr>
          <p:cNvPr id="29" name="Picture 2" descr="C:\Users\강신아\Desktop\SB캡쳐\이미지 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00" y="3196332"/>
            <a:ext cx="407988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강신아\Desktop\SB캡쳐\이미지 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87" y="3194174"/>
            <a:ext cx="414338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2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07.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C:\Users\강신아\Desktop\2-1 캡쳐\3단원\7차시\이미지 0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20788"/>
            <a:ext cx="6660740" cy="27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7" y="2078925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25506" y="1991894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6952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9496" y="1631854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63512" y="14847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7085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넣기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" name="그림 18" descr="이미지 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60930" y="2368116"/>
            <a:ext cx="3352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26823</TotalTime>
  <Words>315</Words>
  <Application>Microsoft Office PowerPoint</Application>
  <PresentationFormat>화면 슬라이드 쇼(4:3)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강신아</cp:lastModifiedBy>
  <cp:revision>5039</cp:revision>
  <dcterms:created xsi:type="dcterms:W3CDTF">2008-07-15T12:19:11Z</dcterms:created>
  <dcterms:modified xsi:type="dcterms:W3CDTF">2021-01-25T03:16:08Z</dcterms:modified>
</cp:coreProperties>
</file>