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792" r:id="rId2"/>
    <p:sldId id="793" r:id="rId3"/>
    <p:sldId id="861" r:id="rId4"/>
    <p:sldId id="862" r:id="rId5"/>
    <p:sldId id="863" r:id="rId6"/>
    <p:sldId id="864" r:id="rId7"/>
    <p:sldId id="865" r:id="rId8"/>
    <p:sldId id="866" r:id="rId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D3F8"/>
    <a:srgbClr val="8E6B26"/>
    <a:srgbClr val="D6B168"/>
    <a:srgbClr val="9E892E"/>
    <a:srgbClr val="E4DA0A"/>
    <a:srgbClr val="FF9B9B"/>
    <a:srgbClr val="007DDA"/>
    <a:srgbClr val="F4EE00"/>
    <a:srgbClr val="FFFF7D"/>
    <a:srgbClr val="EBE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 varScale="1">
        <p:scale>
          <a:sx n="123" d="100"/>
          <a:sy n="123" d="100"/>
        </p:scale>
        <p:origin x="-276" y="-90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1987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25872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166208"/>
                <a:gridCol w="671244"/>
                <a:gridCol w="1913142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28186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오하린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2021.01.25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오하린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53426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오하린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/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08.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뺄셈을 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suhi_0201_03_0008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598911"/>
              </p:ext>
            </p:extLst>
          </p:nvPr>
        </p:nvGraphicFramePr>
        <p:xfrm>
          <a:off x="179388" y="176213"/>
          <a:ext cx="8677276" cy="4752631"/>
        </p:xfrm>
        <a:graphic>
          <a:graphicData uri="http://schemas.openxmlformats.org/drawingml/2006/table">
            <a:tbl>
              <a:tblPr/>
              <a:tblGrid>
                <a:gridCol w="817519"/>
                <a:gridCol w="4259169"/>
                <a:gridCol w="1152128"/>
                <a:gridCol w="828092"/>
                <a:gridCol w="1620368"/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57047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suhi_0201_03_0008.html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08.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suhi_0201_03_0008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8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Picture 2" descr="C:\Users\강신아\Desktop\2-1 캡쳐\3단원\8차시\이미지 0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33" y="1376772"/>
            <a:ext cx="6514008" cy="339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279046" y="2748843"/>
            <a:ext cx="330402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167844" y="263691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300257"/>
              </p:ext>
            </p:extLst>
          </p:nvPr>
        </p:nvGraphicFramePr>
        <p:xfrm>
          <a:off x="7012749" y="690525"/>
          <a:ext cx="2086863" cy="2741903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6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화살표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08.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suhi_0201_03_0008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8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C:\Users\강신아\Desktop\2-1 캡쳐\3단원\8차시\이미지 0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75" y="1143741"/>
            <a:ext cx="6530745" cy="388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08599"/>
              </p:ext>
            </p:extLst>
          </p:nvPr>
        </p:nvGraphicFramePr>
        <p:xfrm>
          <a:off x="7012749" y="690525"/>
          <a:ext cx="2086863" cy="2741903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6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2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08.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suhi_0201_03_0008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8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C:\Users\강신아\Desktop\2-1 캡쳐\3단원\8차시\이미지 0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24844"/>
            <a:ext cx="6534730" cy="234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610374"/>
              </p:ext>
            </p:extLst>
          </p:nvPr>
        </p:nvGraphicFramePr>
        <p:xfrm>
          <a:off x="7012749" y="690525"/>
          <a:ext cx="2086863" cy="2741903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6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2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08.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suhi_0201_03_0008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8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 descr="C:\Users\강신아\Desktop\2-1 캡쳐\3단원\8차시\이미지 0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247169"/>
            <a:ext cx="6696236" cy="399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610374"/>
              </p:ext>
            </p:extLst>
          </p:nvPr>
        </p:nvGraphicFramePr>
        <p:xfrm>
          <a:off x="7012749" y="690525"/>
          <a:ext cx="2086863" cy="2741903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6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68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08.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suhi_0201_03_0008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8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 descr="C:\Users\강신아\Desktop\2-1 캡쳐\3단원\8차시\이미지 0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36812"/>
            <a:ext cx="6383797" cy="289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강신아\Desktop\SB캡쳐\이미지 82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75" y="2253346"/>
            <a:ext cx="432223" cy="36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51444" y="2166315"/>
            <a:ext cx="486054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95460" y="2019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435995"/>
              </p:ext>
            </p:extLst>
          </p:nvPr>
        </p:nvGraphicFramePr>
        <p:xfrm>
          <a:off x="7012749" y="690525"/>
          <a:ext cx="2086863" cy="2741903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6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 넣기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68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08.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suhi_0201_03_0008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8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 descr="C:\Users\강신아\Desktop\2-1 캡쳐\3단원\8차시\이미지 0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194052"/>
            <a:ext cx="6692786" cy="410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강신아\Desktop\SB캡쳐\이미지 82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35" y="1754889"/>
            <a:ext cx="432223" cy="36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07504" y="1667858"/>
            <a:ext cx="486054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51520" y="15207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76889"/>
              </p:ext>
            </p:extLst>
          </p:nvPr>
        </p:nvGraphicFramePr>
        <p:xfrm>
          <a:off x="7012749" y="690525"/>
          <a:ext cx="2086863" cy="2741903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6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 넣기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68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26881</TotalTime>
  <Words>275</Words>
  <Application>Microsoft Office PowerPoint</Application>
  <PresentationFormat>화면 슬라이드 쇼(4:3)</PresentationFormat>
  <Paragraphs>126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강신아</cp:lastModifiedBy>
  <cp:revision>5065</cp:revision>
  <dcterms:created xsi:type="dcterms:W3CDTF">2008-07-15T12:19:11Z</dcterms:created>
  <dcterms:modified xsi:type="dcterms:W3CDTF">2021-01-25T03:16:36Z</dcterms:modified>
</cp:coreProperties>
</file>