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8" r:id="rId3"/>
  </p:sldIdLst>
  <p:sldSz cx="6858000" cy="12192635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="0" i="0" u="none" kern="1200" baseline="0">
        <a:solidFill>
          <a:schemeClr val="tx1"/>
        </a:solidFill>
        <a:latin typeface="Arial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="0" i="0" u="none" kern="1200" baseline="0">
        <a:solidFill>
          <a:schemeClr val="tx1"/>
        </a:solidFill>
        <a:latin typeface="Arial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="0" i="0" u="none" kern="1200" baseline="0">
        <a:solidFill>
          <a:schemeClr val="tx1"/>
        </a:solidFill>
        <a:latin typeface="Arial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="0" i="0" u="none" kern="1200" baseline="0">
        <a:solidFill>
          <a:schemeClr val="tx1"/>
        </a:solidFill>
        <a:latin typeface="Arial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="0" i="0" u="none" kern="1200" baseline="0">
        <a:solidFill>
          <a:schemeClr val="tx1"/>
        </a:solidFill>
        <a:latin typeface="Arial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="0" i="0" u="none" kern="1200" baseline="0">
        <a:solidFill>
          <a:schemeClr val="tx1"/>
        </a:solidFill>
        <a:latin typeface="Arial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="0" i="0" u="none" kern="1200" baseline="0">
        <a:solidFill>
          <a:schemeClr val="tx1"/>
        </a:solidFill>
        <a:latin typeface="Arial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="0" i="0" u="none" kern="1200" baseline="0">
        <a:solidFill>
          <a:schemeClr val="tx1"/>
        </a:solidFill>
        <a:latin typeface="Arial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itchFamily="34" charset="0"/>
      <a:buNone/>
      <a:defRPr b="0" i="0" u="none" kern="1200" baseline="0">
        <a:solidFill>
          <a:schemeClr val="tx1"/>
        </a:solidFill>
        <a:latin typeface="Arial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16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F4F"/>
    <a:srgbClr val="1FA4AD"/>
    <a:srgbClr val="A6D7DC"/>
    <a:srgbClr val="BE09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156"/>
    <p:restoredTop sz="94660"/>
  </p:normalViewPr>
  <p:slideViewPr>
    <p:cSldViewPr snapToGrid="0" showGuides="1">
      <p:cViewPr varScale="1">
        <p:scale>
          <a:sx n="72" d="100"/>
          <a:sy n="72" d="100"/>
        </p:scale>
        <p:origin x="72" y="906"/>
      </p:cViewPr>
      <p:guideLst>
        <p:guide orient="horz" pos="384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buFontTx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buFontTx/>
              <a:buNone/>
              <a:defRPr sz="1200" noProof="1">
                <a:latin typeface="Arial" pitchFamily="34" charset="0"/>
                <a:ea typeface="微软雅黑" panose="020B0503020204020204" pitchFamily="34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26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2561120" y="1143000"/>
            <a:ext cx="173576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buFontTx/>
              <a:buNone/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buFontTx/>
              <a:buNone/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58AF24-A882-45FC-A270-99E7E4F1952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457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95107E-35A6-43DB-9269-B3125F51BD1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19.xml"/><Relationship Id="rId3" Type="http://schemas.openxmlformats.org/officeDocument/2006/relationships/image" Target="../media/image1.jpe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平行四边形 7"/>
          <p:cNvSpPr/>
          <p:nvPr/>
        </p:nvSpPr>
        <p:spPr>
          <a:xfrm flipV="1">
            <a:off x="5051759" y="8893698"/>
            <a:ext cx="1728868" cy="3316438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9" name="等腰三角形 7"/>
          <p:cNvSpPr/>
          <p:nvPr/>
        </p:nvSpPr>
        <p:spPr>
          <a:xfrm>
            <a:off x="2503108" y="9020710"/>
            <a:ext cx="761738" cy="3172490"/>
          </a:xfrm>
          <a:custGeom>
            <a:avLst/>
            <a:gdLst>
              <a:gd name="connsiteX0" fmla="*/ 0 w 2070696"/>
              <a:gd name="connsiteY0" fmla="*/ 1785082 h 1785082"/>
              <a:gd name="connsiteX1" fmla="*/ 1035348 w 2070696"/>
              <a:gd name="connsiteY1" fmla="*/ 0 h 1785082"/>
              <a:gd name="connsiteX2" fmla="*/ 2070696 w 2070696"/>
              <a:gd name="connsiteY2" fmla="*/ 1785082 h 1785082"/>
              <a:gd name="connsiteX3" fmla="*/ 0 w 2070696"/>
              <a:gd name="connsiteY3" fmla="*/ 1785082 h 1785082"/>
              <a:gd name="connsiteX0-1" fmla="*/ 0 w 1478876"/>
              <a:gd name="connsiteY0-2" fmla="*/ 1785082 h 1785082"/>
              <a:gd name="connsiteX1-3" fmla="*/ 1035348 w 1478876"/>
              <a:gd name="connsiteY1-4" fmla="*/ 0 h 1785082"/>
              <a:gd name="connsiteX2-5" fmla="*/ 1478876 w 1478876"/>
              <a:gd name="connsiteY2-6" fmla="*/ 1785082 h 1785082"/>
              <a:gd name="connsiteX3-7" fmla="*/ 0 w 1478876"/>
              <a:gd name="connsiteY3-8" fmla="*/ 1785082 h 1785082"/>
              <a:gd name="connsiteX0-9" fmla="*/ 0 w 1699856"/>
              <a:gd name="connsiteY0-10" fmla="*/ 1785082 h 1785082"/>
              <a:gd name="connsiteX1-11" fmla="*/ 1035348 w 1699856"/>
              <a:gd name="connsiteY1-12" fmla="*/ 0 h 1785082"/>
              <a:gd name="connsiteX2-13" fmla="*/ 1699856 w 1699856"/>
              <a:gd name="connsiteY2-14" fmla="*/ 1785082 h 1785082"/>
              <a:gd name="connsiteX3-15" fmla="*/ 0 w 1699856"/>
              <a:gd name="connsiteY3-16" fmla="*/ 1785082 h 1785082"/>
              <a:gd name="connsiteX0-17" fmla="*/ 0 w 1250276"/>
              <a:gd name="connsiteY0-18" fmla="*/ 1785082 h 1785082"/>
              <a:gd name="connsiteX1-19" fmla="*/ 585768 w 1250276"/>
              <a:gd name="connsiteY1-20" fmla="*/ 0 h 1785082"/>
              <a:gd name="connsiteX2-21" fmla="*/ 1250276 w 1250276"/>
              <a:gd name="connsiteY2-22" fmla="*/ 1785082 h 1785082"/>
              <a:gd name="connsiteX3-23" fmla="*/ 0 w 1250276"/>
              <a:gd name="connsiteY3-24" fmla="*/ 1785082 h 1785082"/>
              <a:gd name="connsiteX0-25" fmla="*/ 0 w 1354416"/>
              <a:gd name="connsiteY0-26" fmla="*/ 1774922 h 1785082"/>
              <a:gd name="connsiteX1-27" fmla="*/ 689908 w 1354416"/>
              <a:gd name="connsiteY1-28" fmla="*/ 0 h 1785082"/>
              <a:gd name="connsiteX2-29" fmla="*/ 1354416 w 1354416"/>
              <a:gd name="connsiteY2-30" fmla="*/ 1785082 h 1785082"/>
              <a:gd name="connsiteX3-31" fmla="*/ 0 w 1354416"/>
              <a:gd name="connsiteY3-32" fmla="*/ 1774922 h 1785082"/>
              <a:gd name="connsiteX0-33" fmla="*/ 0 w 1354416"/>
              <a:gd name="connsiteY0-34" fmla="*/ 1785082 h 1785082"/>
              <a:gd name="connsiteX1-35" fmla="*/ 689908 w 1354416"/>
              <a:gd name="connsiteY1-36" fmla="*/ 0 h 1785082"/>
              <a:gd name="connsiteX2-37" fmla="*/ 1354416 w 1354416"/>
              <a:gd name="connsiteY2-38" fmla="*/ 1785082 h 1785082"/>
              <a:gd name="connsiteX3-39" fmla="*/ 0 w 1354416"/>
              <a:gd name="connsiteY3-40" fmla="*/ 1785082 h 17850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4416" h="1785082">
                <a:moveTo>
                  <a:pt x="0" y="1785082"/>
                </a:moveTo>
                <a:lnTo>
                  <a:pt x="689908" y="0"/>
                </a:lnTo>
                <a:lnTo>
                  <a:pt x="1354416" y="1785082"/>
                </a:lnTo>
                <a:lnTo>
                  <a:pt x="0" y="17850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平行四边形 9"/>
          <p:cNvSpPr/>
          <p:nvPr/>
        </p:nvSpPr>
        <p:spPr>
          <a:xfrm flipV="1">
            <a:off x="0" y="-16935"/>
            <a:ext cx="1766374" cy="357046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624192" y="2646376"/>
            <a:ext cx="3116248" cy="3000882"/>
          </a:xfrm>
        </p:spPr>
        <p:txBody>
          <a:bodyPr anchor="b">
            <a:normAutofit/>
          </a:bodyPr>
          <a:lstStyle>
            <a:lvl1pPr algn="r">
              <a:defRPr sz="30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10007" y="5764674"/>
            <a:ext cx="2525433" cy="930296"/>
          </a:xfrm>
        </p:spPr>
        <p:txBody>
          <a:bodyPr>
            <a:noAutofit/>
          </a:bodyPr>
          <a:lstStyle>
            <a:lvl1pPr marL="0" indent="0" algn="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8592E2-4F31-42FC-9EA5-15AA8232677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201820" y="1033035"/>
            <a:ext cx="260759" cy="824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02" y="812880"/>
            <a:ext cx="2343034" cy="2845080"/>
          </a:xfrm>
        </p:spPr>
        <p:txBody>
          <a:bodyPr anchor="t"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135" y="812880"/>
            <a:ext cx="3471011" cy="9607346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2402" y="3657960"/>
            <a:ext cx="2343034" cy="677682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423F2A-272B-4126-B1E6-39D0F329F9A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24651" y="649175"/>
            <a:ext cx="462157" cy="10333174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509" y="649175"/>
            <a:ext cx="5401705" cy="10333174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509" y="980617"/>
            <a:ext cx="5915299" cy="9883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201820" y="1033035"/>
            <a:ext cx="260759" cy="824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156" y="843363"/>
            <a:ext cx="4307524" cy="1333349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818ABF-163B-4416-A5B7-7E39941FCD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201820" y="1033035"/>
            <a:ext cx="260759" cy="824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grpSp>
        <p:nvGrpSpPr>
          <p:cNvPr id="4099" name="组合 14"/>
          <p:cNvGrpSpPr/>
          <p:nvPr userDrawn="1"/>
        </p:nvGrpSpPr>
        <p:grpSpPr>
          <a:xfrm>
            <a:off x="3312175" y="9201350"/>
            <a:ext cx="215215" cy="680223"/>
            <a:chOff x="8997" y="7946"/>
            <a:chExt cx="603" cy="603"/>
          </a:xfrm>
        </p:grpSpPr>
        <p:sp>
          <p:nvSpPr>
            <p:cNvPr id="10" name="Oval 50"/>
            <p:cNvSpPr/>
            <p:nvPr>
              <p:custDataLst>
                <p:tags r:id="rId3"/>
              </p:custDataLst>
            </p:nvPr>
          </p:nvSpPr>
          <p:spPr>
            <a:xfrm>
              <a:off x="8997" y="7946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622" tIns="26323" rIns="50622" bIns="26323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1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1" name="Freeform 6"/>
            <p:cNvSpPr/>
            <p:nvPr>
              <p:custDataLst>
                <p:tags r:id="rId4"/>
              </p:custDataLst>
            </p:nvPr>
          </p:nvSpPr>
          <p:spPr bwMode="auto">
            <a:xfrm>
              <a:off x="9160" y="8131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622" tIns="26323" rIns="50622" bIns="26323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1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2" name="组合 18"/>
          <p:cNvGrpSpPr/>
          <p:nvPr userDrawn="1"/>
        </p:nvGrpSpPr>
        <p:grpSpPr>
          <a:xfrm>
            <a:off x="3312175" y="7217134"/>
            <a:ext cx="215215" cy="680222"/>
            <a:chOff x="8997" y="6189"/>
            <a:chExt cx="603" cy="603"/>
          </a:xfrm>
        </p:grpSpPr>
        <p:sp>
          <p:nvSpPr>
            <p:cNvPr id="13" name="Oval 47"/>
            <p:cNvSpPr/>
            <p:nvPr>
              <p:custDataLst>
                <p:tags r:id="rId5"/>
              </p:custDataLst>
            </p:nvPr>
          </p:nvSpPr>
          <p:spPr>
            <a:xfrm>
              <a:off x="8997" y="6189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622" tIns="26323" rIns="50622" bIns="26323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1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4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9160" y="6374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622" tIns="26323" rIns="50622" bIns="26323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1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5" name="组合 22"/>
          <p:cNvGrpSpPr/>
          <p:nvPr userDrawn="1"/>
        </p:nvGrpSpPr>
        <p:grpSpPr>
          <a:xfrm>
            <a:off x="3312175" y="5232915"/>
            <a:ext cx="215215" cy="683045"/>
            <a:chOff x="8997" y="4432"/>
            <a:chExt cx="603" cy="603"/>
          </a:xfrm>
        </p:grpSpPr>
        <p:sp>
          <p:nvSpPr>
            <p:cNvPr id="16" name="Oval 44"/>
            <p:cNvSpPr/>
            <p:nvPr>
              <p:custDataLst>
                <p:tags r:id="rId7"/>
              </p:custDataLst>
            </p:nvPr>
          </p:nvSpPr>
          <p:spPr>
            <a:xfrm>
              <a:off x="8997" y="4432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622" tIns="26323" rIns="50622" bIns="26323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1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" name="Freeform 6"/>
            <p:cNvSpPr/>
            <p:nvPr>
              <p:custDataLst>
                <p:tags r:id="rId8"/>
              </p:custDataLst>
            </p:nvPr>
          </p:nvSpPr>
          <p:spPr bwMode="auto">
            <a:xfrm>
              <a:off x="9160" y="4616"/>
              <a:ext cx="275" cy="234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622" tIns="26323" rIns="50622" bIns="26323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1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8" name="组合 26"/>
          <p:cNvGrpSpPr/>
          <p:nvPr userDrawn="1"/>
        </p:nvGrpSpPr>
        <p:grpSpPr>
          <a:xfrm>
            <a:off x="3312175" y="3248699"/>
            <a:ext cx="215215" cy="680222"/>
            <a:chOff x="8997" y="2674"/>
            <a:chExt cx="603" cy="603"/>
          </a:xfrm>
        </p:grpSpPr>
        <p:sp>
          <p:nvSpPr>
            <p:cNvPr id="19" name="Oval 41"/>
            <p:cNvSpPr/>
            <p:nvPr>
              <p:custDataLst>
                <p:tags r:id="rId9"/>
              </p:custDataLst>
            </p:nvPr>
          </p:nvSpPr>
          <p:spPr>
            <a:xfrm>
              <a:off x="8997" y="2674"/>
              <a:ext cx="603" cy="603"/>
            </a:xfrm>
            <a:prstGeom prst="ellipse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622" tIns="26323" rIns="50622" bIns="26323" anchor="ctr">
              <a:norm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1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0" name="Freeform 6"/>
            <p:cNvSpPr/>
            <p:nvPr>
              <p:custDataLst>
                <p:tags r:id="rId10"/>
              </p:custDataLst>
            </p:nvPr>
          </p:nvSpPr>
          <p:spPr bwMode="auto">
            <a:xfrm>
              <a:off x="9160" y="2859"/>
              <a:ext cx="275" cy="233"/>
            </a:xfrm>
            <a:custGeom>
              <a:avLst/>
              <a:gdLst>
                <a:gd name="T0" fmla="*/ 0 w 243"/>
                <a:gd name="T1" fmla="*/ 137 h 205"/>
                <a:gd name="T2" fmla="*/ 59 w 243"/>
                <a:gd name="T3" fmla="*/ 205 h 205"/>
                <a:gd name="T4" fmla="*/ 241 w 243"/>
                <a:gd name="T5" fmla="*/ 12 h 205"/>
                <a:gd name="T6" fmla="*/ 243 w 243"/>
                <a:gd name="T7" fmla="*/ 0 h 205"/>
                <a:gd name="T8" fmla="*/ 66 w 243"/>
                <a:gd name="T9" fmla="*/ 137 h 205"/>
                <a:gd name="T10" fmla="*/ 0 w 243"/>
                <a:gd name="T11" fmla="*/ 80 h 205"/>
                <a:gd name="T12" fmla="*/ 0 w 243"/>
                <a:gd name="T13" fmla="*/ 13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05">
                  <a:moveTo>
                    <a:pt x="0" y="137"/>
                  </a:moveTo>
                  <a:lnTo>
                    <a:pt x="59" y="205"/>
                  </a:lnTo>
                  <a:lnTo>
                    <a:pt x="241" y="12"/>
                  </a:lnTo>
                  <a:lnTo>
                    <a:pt x="243" y="0"/>
                  </a:lnTo>
                  <a:lnTo>
                    <a:pt x="66" y="137"/>
                  </a:lnTo>
                  <a:lnTo>
                    <a:pt x="0" y="80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lIns="50622" tIns="26323" rIns="50622" bIns="26323" anchor="ctr">
              <a:normAutofit fontScale="25000" lnSpcReduction="2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01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32" name="图片占位符 31"/>
          <p:cNvSpPr>
            <a:spLocks noGrp="1"/>
          </p:cNvSpPr>
          <p:nvPr>
            <p:ph type="pic" sz="quarter" idx="13"/>
          </p:nvPr>
        </p:nvSpPr>
        <p:spPr>
          <a:xfrm>
            <a:off x="596500" y="3930049"/>
            <a:ext cx="2433452" cy="5952654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4"/>
          </p:nvPr>
        </p:nvSpPr>
        <p:spPr>
          <a:xfrm>
            <a:off x="3586329" y="2825324"/>
            <a:ext cx="2777262" cy="150157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5" name="文本占位符 33"/>
          <p:cNvSpPr>
            <a:spLocks noGrp="1"/>
          </p:cNvSpPr>
          <p:nvPr>
            <p:ph type="body" sz="quarter" idx="15"/>
          </p:nvPr>
        </p:nvSpPr>
        <p:spPr>
          <a:xfrm>
            <a:off x="3585971" y="4823652"/>
            <a:ext cx="2777262" cy="150157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6" name="文本占位符 33"/>
          <p:cNvSpPr>
            <a:spLocks noGrp="1"/>
          </p:cNvSpPr>
          <p:nvPr>
            <p:ph type="body" sz="quarter" idx="16"/>
          </p:nvPr>
        </p:nvSpPr>
        <p:spPr>
          <a:xfrm>
            <a:off x="3585971" y="6807305"/>
            <a:ext cx="2777262" cy="150157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7" name="文本占位符 33"/>
          <p:cNvSpPr>
            <a:spLocks noGrp="1"/>
          </p:cNvSpPr>
          <p:nvPr>
            <p:ph type="body" sz="quarter" idx="17"/>
          </p:nvPr>
        </p:nvSpPr>
        <p:spPr>
          <a:xfrm>
            <a:off x="3585971" y="8789829"/>
            <a:ext cx="2777262" cy="150157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156" y="843363"/>
            <a:ext cx="4307524" cy="1333349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页脚占位符 3"/>
          <p:cNvSpPr>
            <a:spLocks noGrp="1"/>
          </p:cNvSpPr>
          <p:nvPr>
            <p:ph type="ftr" sz="quarter" idx="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8A9043-3CC9-42AA-8C7B-7C2915F482C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H="1">
            <a:off x="4609718" y="6553845"/>
            <a:ext cx="1725296" cy="0"/>
          </a:xfrm>
          <a:prstGeom prst="line">
            <a:avLst/>
          </a:prstGeom>
          <a:ln w="190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平行四边形 8"/>
          <p:cNvSpPr/>
          <p:nvPr/>
        </p:nvSpPr>
        <p:spPr>
          <a:xfrm flipV="1">
            <a:off x="0" y="0"/>
            <a:ext cx="1766374" cy="3570463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8622738"/>
            <a:ext cx="6858318" cy="3655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平行四边形 10"/>
          <p:cNvSpPr/>
          <p:nvPr/>
        </p:nvSpPr>
        <p:spPr>
          <a:xfrm flipV="1">
            <a:off x="5046400" y="8622738"/>
            <a:ext cx="1728868" cy="3652315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22333" y="3230942"/>
            <a:ext cx="3116126" cy="3305133"/>
          </a:xfrm>
        </p:spPr>
        <p:txBody>
          <a:bodyPr lIns="90000" tIns="46800" rIns="90000" bIns="46800" anchor="b">
            <a:normAutofit/>
          </a:bodyPr>
          <a:lstStyle>
            <a:lvl1pPr algn="r"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2" name="日期占位符 2"/>
          <p:cNvSpPr>
            <a:spLocks noGrp="1"/>
          </p:cNvSpPr>
          <p:nvPr>
            <p:ph type="dt" sz="half" idx="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页脚占位符 3"/>
          <p:cNvSpPr>
            <a:spLocks noGrp="1"/>
          </p:cNvSpPr>
          <p:nvPr>
            <p:ph type="ftr" sz="quarter" idx="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0000" tIns="46800" rIns="90000" bIns="4680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D692F-5EE8-4E19-8322-0349545C272B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201820" y="1033035"/>
            <a:ext cx="260759" cy="824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509" y="3245875"/>
            <a:ext cx="2914785" cy="773647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72024" y="3245875"/>
            <a:ext cx="2914785" cy="773647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156" y="843363"/>
            <a:ext cx="4307524" cy="1333349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AD4105-E57F-48F7-BBC5-D311A9FAFCB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心辐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201820" y="1033035"/>
            <a:ext cx="260759" cy="824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 bwMode="auto">
          <a:xfrm>
            <a:off x="2988012" y="5190578"/>
            <a:ext cx="864434" cy="27293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椭圆 9"/>
          <p:cNvSpPr/>
          <p:nvPr>
            <p:custDataLst>
              <p:tags r:id="rId4"/>
            </p:custDataLst>
          </p:nvPr>
        </p:nvSpPr>
        <p:spPr bwMode="auto">
          <a:xfrm>
            <a:off x="3825656" y="7739295"/>
            <a:ext cx="575099" cy="18176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5"/>
            </p:custDataLst>
          </p:nvPr>
        </p:nvSpPr>
        <p:spPr bwMode="auto">
          <a:xfrm>
            <a:off x="3825656" y="3556350"/>
            <a:ext cx="575099" cy="18148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" name="椭圆 11"/>
          <p:cNvSpPr/>
          <p:nvPr>
            <p:custDataLst>
              <p:tags r:id="rId6"/>
            </p:custDataLst>
          </p:nvPr>
        </p:nvSpPr>
        <p:spPr bwMode="auto">
          <a:xfrm>
            <a:off x="2461136" y="3556350"/>
            <a:ext cx="574206" cy="18148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" name="椭圆 12"/>
          <p:cNvSpPr/>
          <p:nvPr>
            <p:custDataLst>
              <p:tags r:id="rId7"/>
            </p:custDataLst>
          </p:nvPr>
        </p:nvSpPr>
        <p:spPr bwMode="auto">
          <a:xfrm>
            <a:off x="2461136" y="7739295"/>
            <a:ext cx="574206" cy="18176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3" name="文本占位符 62"/>
          <p:cNvSpPr>
            <a:spLocks noGrp="1"/>
          </p:cNvSpPr>
          <p:nvPr>
            <p:ph type="body" sz="quarter" idx="13"/>
          </p:nvPr>
        </p:nvSpPr>
        <p:spPr>
          <a:xfrm>
            <a:off x="658506" y="3206360"/>
            <a:ext cx="1513652" cy="913925"/>
          </a:xfr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5" name="文本占位符 64"/>
          <p:cNvSpPr>
            <a:spLocks noGrp="1"/>
          </p:cNvSpPr>
          <p:nvPr>
            <p:ph type="body" sz="quarter" idx="14"/>
          </p:nvPr>
        </p:nvSpPr>
        <p:spPr>
          <a:xfrm>
            <a:off x="658506" y="4156692"/>
            <a:ext cx="1513652" cy="1368913"/>
          </a:xfrm>
        </p:spPr>
        <p:txBody>
          <a:bodyPr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6" name="文本占位符 62"/>
          <p:cNvSpPr>
            <a:spLocks noGrp="1"/>
          </p:cNvSpPr>
          <p:nvPr>
            <p:ph type="body" sz="quarter" idx="15"/>
          </p:nvPr>
        </p:nvSpPr>
        <p:spPr>
          <a:xfrm>
            <a:off x="658506" y="7253825"/>
            <a:ext cx="1513652" cy="913925"/>
          </a:xfrm>
        </p:spPr>
        <p:txBody>
          <a:bodyPr>
            <a:normAutofit/>
          </a:bodyPr>
          <a:lstStyle>
            <a:lvl1pPr marL="0" indent="0" algn="r"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7" name="文本占位符 64"/>
          <p:cNvSpPr>
            <a:spLocks noGrp="1"/>
          </p:cNvSpPr>
          <p:nvPr>
            <p:ph type="body" sz="quarter" idx="16"/>
          </p:nvPr>
        </p:nvSpPr>
        <p:spPr>
          <a:xfrm>
            <a:off x="658506" y="8176149"/>
            <a:ext cx="1513652" cy="1368913"/>
          </a:xfrm>
        </p:spPr>
        <p:txBody>
          <a:bodyPr>
            <a:normAutofit/>
          </a:bodyPr>
          <a:lstStyle>
            <a:lvl1pPr marL="0" indent="0" algn="r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8" name="文本占位符 62"/>
          <p:cNvSpPr>
            <a:spLocks noGrp="1"/>
          </p:cNvSpPr>
          <p:nvPr>
            <p:ph type="body" sz="quarter" idx="17"/>
          </p:nvPr>
        </p:nvSpPr>
        <p:spPr>
          <a:xfrm>
            <a:off x="4669014" y="3206360"/>
            <a:ext cx="1513652" cy="913925"/>
          </a:xfrm>
        </p:spPr>
        <p:txBody>
          <a:bodyPr>
            <a:normAutofit/>
          </a:bodyPr>
          <a:lstStyle>
            <a:lvl1pPr marL="0" indent="0" algn="l"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9" name="文本占位符 64"/>
          <p:cNvSpPr>
            <a:spLocks noGrp="1"/>
          </p:cNvSpPr>
          <p:nvPr>
            <p:ph type="body" sz="quarter" idx="18"/>
          </p:nvPr>
        </p:nvSpPr>
        <p:spPr>
          <a:xfrm>
            <a:off x="4669014" y="4133918"/>
            <a:ext cx="1513652" cy="1368913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0" name="文本占位符 62"/>
          <p:cNvSpPr>
            <a:spLocks noGrp="1"/>
          </p:cNvSpPr>
          <p:nvPr>
            <p:ph type="body" sz="quarter" idx="19"/>
          </p:nvPr>
        </p:nvSpPr>
        <p:spPr>
          <a:xfrm>
            <a:off x="4669014" y="7253825"/>
            <a:ext cx="1513652" cy="913925"/>
          </a:xfrm>
        </p:spPr>
        <p:txBody>
          <a:bodyPr>
            <a:normAutofit/>
          </a:bodyPr>
          <a:lstStyle>
            <a:lvl1pPr marL="0" indent="0" algn="l">
              <a:buNone/>
              <a:defRPr sz="15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71" name="文本占位符 64"/>
          <p:cNvSpPr>
            <a:spLocks noGrp="1"/>
          </p:cNvSpPr>
          <p:nvPr>
            <p:ph type="body" sz="quarter" idx="20"/>
          </p:nvPr>
        </p:nvSpPr>
        <p:spPr>
          <a:xfrm>
            <a:off x="4669014" y="8204157"/>
            <a:ext cx="1513652" cy="1368913"/>
          </a:xfrm>
        </p:spPr>
        <p:txBody>
          <a:bodyPr>
            <a:normAutofit/>
          </a:bodyPr>
          <a:lstStyle>
            <a:lvl1pPr marL="0" indent="0" algn="l">
              <a:buNone/>
              <a:defRPr sz="105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1156" y="843363"/>
            <a:ext cx="4307524" cy="1333349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16310D-A14C-483A-9528-632480CF93F4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 descr="image1 (6)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 b="57613"/>
          <a:stretch>
            <a:fillRect/>
          </a:stretch>
        </p:blipFill>
        <p:spPr>
          <a:xfrm>
            <a:off x="-3572" y="14113"/>
            <a:ext cx="6859211" cy="606555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-7144" y="-16935"/>
            <a:ext cx="6865462" cy="6096600"/>
          </a:xfrm>
          <a:prstGeom prst="rect">
            <a:avLst/>
          </a:prstGeom>
          <a:solidFill>
            <a:schemeClr val="tx1">
              <a:lumMod val="75000"/>
              <a:lumOff val="2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8" name="内容占位符 27"/>
          <p:cNvSpPr>
            <a:spLocks noGrp="1"/>
          </p:cNvSpPr>
          <p:nvPr>
            <p:ph sz="quarter" idx="13"/>
          </p:nvPr>
        </p:nvSpPr>
        <p:spPr>
          <a:xfrm>
            <a:off x="601738" y="5033918"/>
            <a:ext cx="1371664" cy="580870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29" name="内容占位符 27"/>
          <p:cNvSpPr>
            <a:spLocks noGrp="1"/>
          </p:cNvSpPr>
          <p:nvPr>
            <p:ph sz="quarter" idx="14"/>
          </p:nvPr>
        </p:nvSpPr>
        <p:spPr>
          <a:xfrm>
            <a:off x="2034772" y="5033920"/>
            <a:ext cx="1371664" cy="580870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0" name="内容占位符 27"/>
          <p:cNvSpPr>
            <a:spLocks noGrp="1"/>
          </p:cNvSpPr>
          <p:nvPr>
            <p:ph sz="quarter" idx="15"/>
          </p:nvPr>
        </p:nvSpPr>
        <p:spPr>
          <a:xfrm>
            <a:off x="3467806" y="5033918"/>
            <a:ext cx="1371664" cy="580870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1" name="内容占位符 27"/>
          <p:cNvSpPr>
            <a:spLocks noGrp="1"/>
          </p:cNvSpPr>
          <p:nvPr>
            <p:ph sz="quarter" idx="16"/>
          </p:nvPr>
        </p:nvSpPr>
        <p:spPr>
          <a:xfrm>
            <a:off x="4900840" y="5033918"/>
            <a:ext cx="1371664" cy="5808705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7"/>
          </p:nvPr>
        </p:nvSpPr>
        <p:spPr>
          <a:xfrm>
            <a:off x="1994016" y="1755595"/>
            <a:ext cx="2870286" cy="1780998"/>
          </a:xfrm>
        </p:spPr>
        <p:txBody>
          <a:bodyPr/>
          <a:lstStyle>
            <a:lvl1pPr marL="0" indent="0" algn="ctr">
              <a:buNone/>
              <a:defRPr sz="3525" b="1">
                <a:solidFill>
                  <a:schemeClr val="bg1"/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94B486-B277-4E1B-9AFC-C64BE09844E8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角三角形 7"/>
          <p:cNvSpPr/>
          <p:nvPr>
            <p:custDataLst>
              <p:tags r:id="rId2"/>
            </p:custDataLst>
          </p:nvPr>
        </p:nvSpPr>
        <p:spPr>
          <a:xfrm rot="5400000">
            <a:off x="201820" y="1033035"/>
            <a:ext cx="260759" cy="82417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403" y="2915128"/>
            <a:ext cx="2901390" cy="1464877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403" y="4453905"/>
            <a:ext cx="2901390" cy="655102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2024" y="2915128"/>
            <a:ext cx="2915678" cy="1464877"/>
          </a:xfrm>
        </p:spPr>
        <p:txBody>
          <a:bodyPr anchor="b">
            <a:normAutofit/>
          </a:bodyPr>
          <a:lstStyle>
            <a:lvl1pPr marL="0" indent="0">
              <a:buNone/>
              <a:defRPr sz="21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2024" y="4453905"/>
            <a:ext cx="2915678" cy="655102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156" y="843363"/>
            <a:ext cx="4307524" cy="1333349"/>
          </a:xfrm>
        </p:spPr>
        <p:txBody>
          <a:bodyPr>
            <a:noAutofit/>
          </a:bodyPr>
          <a:lstStyle>
            <a:lvl1pPr algn="l">
              <a:defRPr sz="2925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" name="日期占位符 6"/>
          <p:cNvSpPr>
            <a:spLocks noGrp="1"/>
          </p:cNvSpPr>
          <p:nvPr>
            <p:ph type="dt" sz="half" idx="1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7"/>
          <p:cNvSpPr>
            <a:spLocks noGrp="1"/>
          </p:cNvSpPr>
          <p:nvPr>
            <p:ph type="ftr" sz="quarter" idx="1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mtClean="0"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A351DD-989C-45EE-97BC-F3ABF8AC9AC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471509" y="649175"/>
            <a:ext cx="5915299" cy="23567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471509" y="3245875"/>
            <a:ext cx="5915299" cy="7736474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509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buFontTx/>
              <a:buNone/>
              <a:defRPr sz="900" noProof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818" y="11301291"/>
            <a:ext cx="231468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buFontTx/>
              <a:buNone/>
              <a:defRPr sz="900" noProof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Arial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687" y="11301291"/>
            <a:ext cx="1543122" cy="649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buFontTx/>
              <a:buNone/>
              <a:defRPr sz="900" noProof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9577D3-03C2-43C6-99F7-8614AD29EA9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171450" indent="-171450" algn="l" rtl="0" fontAlgn="base">
        <a:lnSpc>
          <a:spcPct val="12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514350" indent="-171450" algn="l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857250" indent="-171450" algn="l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5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200150" indent="-171450" algn="l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5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543050" indent="-171450" algn="l" rtl="0" fontAlgn="base">
        <a:lnSpc>
          <a:spcPct val="12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5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直角三角形 2"/>
          <p:cNvSpPr/>
          <p:nvPr>
            <p:custDataLst>
              <p:tags r:id="rId1"/>
            </p:custDataLst>
          </p:nvPr>
        </p:nvSpPr>
        <p:spPr>
          <a:xfrm rot="5400000">
            <a:off x="318343" y="1797218"/>
            <a:ext cx="260733" cy="260733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1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18135" y="1732280"/>
            <a:ext cx="2915285" cy="470535"/>
          </a:xfrm>
          <a:prstGeom prst="rect">
            <a:avLst/>
          </a:prstGeom>
          <a:noFill/>
        </p:spPr>
        <p:txBody>
          <a:bodyPr lIns="50622" tIns="26323" rIns="50622" bIns="26323"/>
          <a:lstStyle/>
          <a:p>
            <a:pPr marR="0" algn="ctr" defTabSz="914400" fontAlgn="auto">
              <a:buClrTx/>
              <a:buSzTx/>
              <a:buFontTx/>
              <a:buNone/>
              <a:defRPr/>
            </a:pPr>
            <a:r>
              <a:rPr kumimoji="0" lang="zh-CN" altLang="en-US" sz="2000" b="1" kern="1200" cap="none" spc="130" normalizeH="0" baseline="0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韩丽个人简历</a:t>
            </a:r>
            <a:endParaRPr kumimoji="0" lang="zh-CN" altLang="en-US" sz="2000" b="1" kern="1200" cap="none" spc="130" normalizeH="0" baseline="0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Noto Sans CJK SC" panose="020B0500000000000000" charset="-122"/>
              <a:ea typeface="Noto Sans CJK SC" panose="020B0500000000000000" charset="-122"/>
              <a:sym typeface="+mn-ea"/>
            </a:endParaRPr>
          </a:p>
        </p:txBody>
      </p: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438888" y="2130456"/>
            <a:ext cx="2702876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18135" y="2291080"/>
            <a:ext cx="3258820" cy="413829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noAutofit/>
          </a:bodyPr>
          <a:p>
            <a:pPr indent="179705" algn="l">
              <a:lnSpc>
                <a:spcPct val="150000"/>
              </a:lnSpc>
            </a:pPr>
            <a:r>
              <a:rPr lang="zh-CN" altLang="en-US" sz="1200" b="1" spc="13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Noto Sans CJK SC" panose="020B0500000000000000" charset="-122"/>
                <a:ea typeface="Noto Sans CJK SC" panose="020B0500000000000000" charset="-122"/>
              </a:rPr>
              <a:t>职业资格及技能：</a:t>
            </a:r>
            <a:endParaRPr lang="zh-CN" altLang="en-US" sz="1200" b="1" spc="13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342900" indent="17970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200"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国家级心理咨询师</a:t>
            </a:r>
            <a:endParaRPr lang="zh-CN" altLang="en-US" sz="1200">
              <a:latin typeface="Noto Sans CJK SC" panose="020B0500000000000000" charset="-122"/>
              <a:ea typeface="Noto Sans CJK SC" panose="020B0500000000000000" charset="-122"/>
              <a:sym typeface="+mn-ea"/>
            </a:endParaRPr>
          </a:p>
          <a:p>
            <a:pPr marL="342900" indent="17970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200"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职业生涯规划师</a:t>
            </a:r>
            <a:endParaRPr lang="zh-CN" altLang="en-US" sz="1200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342900" indent="17970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200"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高级家庭教育指导师</a:t>
            </a:r>
            <a:endParaRPr lang="zh-CN" altLang="en-US" sz="1200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342900" indent="17970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200"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高级沙盘游戏治疗师</a:t>
            </a:r>
            <a:endParaRPr lang="zh-CN" altLang="en-US" sz="1200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342900" indent="17970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200"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欧卡牌治疗师</a:t>
            </a:r>
            <a:endParaRPr lang="zh-CN" altLang="en-US" sz="1200">
              <a:latin typeface="Noto Sans CJK SC" panose="020B0500000000000000" charset="-122"/>
              <a:ea typeface="Noto Sans CJK SC" panose="020B0500000000000000" charset="-122"/>
              <a:sym typeface="+mn-ea"/>
            </a:endParaRPr>
          </a:p>
          <a:p>
            <a:pPr indent="179705">
              <a:lnSpc>
                <a:spcPct val="150000"/>
              </a:lnSpc>
              <a:buFont typeface="Wingdings" panose="05000000000000000000" charset="0"/>
            </a:pPr>
            <a:r>
              <a:rPr lang="zh-CN" altLang="en-US" sz="1200" b="1" spc="13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经历及荣誉：</a:t>
            </a:r>
            <a:endParaRPr lang="zh-CN" altLang="en-US" sz="1200" b="1" spc="13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Noto Sans CJK SC" panose="020B0500000000000000" charset="-122"/>
              <a:ea typeface="Noto Sans CJK SC" panose="020B0500000000000000" charset="-122"/>
              <a:sym typeface="+mn-ea"/>
            </a:endParaRPr>
          </a:p>
          <a:p>
            <a:pPr marL="342900" indent="17970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200"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原东阿县实验小学班主任兼心理教师</a:t>
            </a:r>
            <a:endParaRPr lang="zh-CN" altLang="en-US" sz="1200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342900" indent="17970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200"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东阿县教育局心理课《珍爱生命》</a:t>
            </a:r>
            <a:endParaRPr lang="zh-CN" altLang="en-US" sz="1200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342900" indent="179705">
              <a:lnSpc>
                <a:spcPct val="150000"/>
              </a:lnSpc>
              <a:buFont typeface="Wingdings" panose="05000000000000000000" charset="0"/>
              <a:buChar char=""/>
            </a:pPr>
            <a:r>
              <a:rPr lang="zh-CN" altLang="en-US" sz="1200">
                <a:latin typeface="Noto Sans CJK SC" panose="020B0500000000000000" charset="-122"/>
                <a:ea typeface="Noto Sans CJK SC" panose="020B0500000000000000" charset="-122"/>
              </a:rPr>
              <a:t>东阿县婚姻家庭调解员（县妇联）</a:t>
            </a:r>
            <a:endParaRPr lang="zh-CN" altLang="en-US" sz="1200">
              <a:latin typeface="Noto Sans CJK SC" panose="020B0500000000000000" charset="-122"/>
              <a:ea typeface="Noto Sans CJK SC" panose="020B0500000000000000" charset="-122"/>
            </a:endParaRPr>
          </a:p>
          <a:p>
            <a:pPr indent="179705">
              <a:lnSpc>
                <a:spcPct val="150000"/>
              </a:lnSpc>
              <a:buFont typeface="Wingdings" panose="05000000000000000000" charset="0"/>
            </a:pPr>
            <a:r>
              <a:rPr lang="zh-CN" altLang="en-US" sz="1200" b="1" spc="13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服务领域：</a:t>
            </a:r>
            <a:endParaRPr lang="zh-CN" altLang="en-US" sz="1200" b="1" spc="13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Noto Sans CJK SC" panose="020B0500000000000000" charset="-122"/>
              <a:ea typeface="Noto Sans CJK SC" panose="020B0500000000000000" charset="-122"/>
              <a:sym typeface="+mn-ea"/>
            </a:endParaRPr>
          </a:p>
          <a:p>
            <a:pPr indent="179705">
              <a:lnSpc>
                <a:spcPct val="150000"/>
              </a:lnSpc>
              <a:buFont typeface="Wingdings" panose="05000000000000000000" charset="0"/>
            </a:pPr>
            <a:r>
              <a:rPr lang="zh-CN" altLang="en-US" sz="1200" spc="130">
                <a:solidFill>
                  <a:schemeClr val="tx1"/>
                </a:solidFill>
                <a:effectLst/>
                <a:uFillTx/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青少年心理辅导、家庭教育指导、</a:t>
            </a:r>
            <a:endParaRPr lang="zh-CN" altLang="en-US" sz="1200" spc="130">
              <a:solidFill>
                <a:schemeClr val="tx1"/>
              </a:solidFill>
              <a:effectLst/>
              <a:uFillTx/>
              <a:latin typeface="Noto Sans CJK SC" panose="020B0500000000000000" charset="-122"/>
              <a:ea typeface="Noto Sans CJK SC" panose="020B0500000000000000" charset="-122"/>
              <a:sym typeface="+mn-ea"/>
            </a:endParaRPr>
          </a:p>
          <a:p>
            <a:pPr indent="179705">
              <a:lnSpc>
                <a:spcPct val="150000"/>
              </a:lnSpc>
              <a:buFont typeface="Wingdings" panose="05000000000000000000" charset="0"/>
            </a:pPr>
            <a:r>
              <a:rPr lang="zh-CN" altLang="en-US" sz="1200" spc="130">
                <a:solidFill>
                  <a:schemeClr val="tx1"/>
                </a:solidFill>
                <a:effectLst/>
                <a:uFillTx/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职场指导及解压、婚恋咨询、</a:t>
            </a:r>
            <a:endParaRPr lang="zh-CN" altLang="en-US" sz="1200" spc="130">
              <a:solidFill>
                <a:schemeClr val="tx1"/>
              </a:solidFill>
              <a:effectLst/>
              <a:uFillTx/>
              <a:latin typeface="Noto Sans CJK SC" panose="020B0500000000000000" charset="-122"/>
              <a:ea typeface="Noto Sans CJK SC" panose="020B0500000000000000" charset="-122"/>
              <a:sym typeface="+mn-ea"/>
            </a:endParaRPr>
          </a:p>
          <a:p>
            <a:pPr indent="179705">
              <a:lnSpc>
                <a:spcPct val="150000"/>
              </a:lnSpc>
              <a:buFont typeface="Wingdings" panose="05000000000000000000" charset="0"/>
            </a:pPr>
            <a:r>
              <a:rPr lang="zh-CN" altLang="en-US" sz="1200" spc="130">
                <a:solidFill>
                  <a:schemeClr val="tx1"/>
                </a:solidFill>
                <a:effectLst/>
                <a:uFillTx/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老年人心理疏导</a:t>
            </a:r>
            <a:endParaRPr lang="zh-CN" altLang="en-US" sz="1200" b="1" spc="130">
              <a:solidFill>
                <a:schemeClr val="tx1"/>
              </a:solidFill>
              <a:effectLst/>
              <a:uFillTx/>
              <a:latin typeface="Noto Sans CJK SC" panose="020B0500000000000000" charset="-122"/>
              <a:ea typeface="Noto Sans CJK SC" panose="020B0500000000000000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2"/>
  <p:tag name="KSO_WM_UNIT_ID" val="custom0_9*l_h_i*1_1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i*1_2"/>
  <p:tag name="KSO_WM_UNIT_LAYERLEVEL" val="1_1"/>
  <p:tag name="KSO_WM_UNIT_FILL_FORE_SCHEMECOLOR_INDEX" val="5"/>
  <p:tag name="KSO_WM_UNIT_FILL_TYPE" val="1"/>
  <p:tag name="KSO_WM_UNIT_USESOURCEFORMAT_APPLY" val="0"/>
  <p:tag name="KSO_WM_UNIT_HIGHLIGHT" val="0"/>
  <p:tag name="KSO_WM_UNIT_COMPATIBLE" val="0"/>
  <p:tag name="KSO_WM_UNIT_TYPE" val="l_i"/>
  <p:tag name="KSO_WM_UNIT_INDEX" val="1_2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4_1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4_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2_2"/>
  <p:tag name="KSO_WM_UNIT_LAYERLEVEL" val="1_1_1"/>
  <p:tag name="KSO_WM_UNIT_FILL_FORE_SCHEMECOLOR_INDEX" val="7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2_2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1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1_2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DIAGRAM_GROUP_CODE" val="l1-4"/>
  <p:tag name="KSO_WM_UNIT_ID" val="custom0_7*l_h_i*1_3_2"/>
  <p:tag name="KSO_WM_UNIT_LAYERLEVEL" val="1_1_1"/>
  <p:tag name="KSO_WM_UNIT_FILL_FORE_SCHEMECOLOR_INDEX" val="6"/>
  <p:tag name="KSO_WM_UNIT_FILL_TYPE" val="1"/>
  <p:tag name="KSO_WM_UNIT_USESOURCEFORMAT_APPLY" val="0"/>
  <p:tag name="KSO_WM_UNIT_HIGHLIGHT" val="0"/>
  <p:tag name="KSO_WM_UNIT_COMPATIBLE" val="0"/>
  <p:tag name="KSO_WM_UNIT_TYPE" val="l_h_i"/>
  <p:tag name="KSO_WM_UNIT_INDEX" val="1_3_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DIAGRAM_GROUP_CODE" val="m1-1"/>
  <p:tag name="KSO_WM_UNIT_ID" val="custom0_2*i*1"/>
  <p:tag name="KSO_WM_TEMPLATE_CATEGORY" val="custom"/>
  <p:tag name="KSO_WM_TEMPLATE_INDEX" val="0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0_2*i*6"/>
  <p:tag name="KSO_WM_TEMPLATE_CATEGORY" val="custom"/>
  <p:tag name="KSO_WM_TEMPLATE_INDEX" val="0"/>
  <p:tag name="KSO_WM_UNIT_INDEX" val="6"/>
  <p:tag name="KSO_WM_UNIT_HIGHLIGHT" val="0"/>
  <p:tag name="KSO_WM_UNIT_COMPATIBLE" val="0"/>
  <p:tag name="KSO_WM_DIAGRAM_GROUP_CODE" val="m1-1"/>
  <p:tag name="KSO_WM_UNIT_LAYERLEVEL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0_4*i*4"/>
  <p:tag name="KSO_WM_TEMPLATE_CATEGORY" val="custom"/>
  <p:tag name="KSO_WM_TEMPLATE_INDEX" val="0"/>
  <p:tag name="KSO_WM_UNIT_HIGHLIGHT" val="0"/>
  <p:tag name="KSO_WM_UNIT_COMPATIBLE" val="0"/>
  <p:tag name="KSO_WM_UNIT_LAYERLEVEL" val="1"/>
  <p:tag name="KSO_WM_DIAGRAM_GROUP_CODE" val="l1-2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3.xml><?xml version="1.0" encoding="utf-8"?>
<p:tagLst xmlns:p="http://schemas.openxmlformats.org/presentationml/2006/main">
  <p:tag name="KSO_WM_TAG_VERSION" val="1.0"/>
  <p:tag name="KSO_WM_TEMPLATE_CATEGORY" val="custom"/>
  <p:tag name="KSO_WM_TEMPLATE_INDEX" val="0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0_7*i*7"/>
  <p:tag name="KSO_WM_TEMPLATE_CATEGORY" val="custom"/>
  <p:tag name="KSO_WM_TEMPLATE_INDEX" val="0"/>
  <p:tag name="KSO_WM_UNIT_HIGHLIGHT" val="0"/>
  <p:tag name="KSO_WM_UNIT_COMPATIBLE" val="0"/>
  <p:tag name="KSO_WM_DIAGRAM_GROUP_CODE" val="l1-4"/>
  <p:tag name="KSO_WM_UNIT_LAYERLEVEL" val="1"/>
  <p:tag name="KSO_WM_UNIT_TYPE" val="i"/>
  <p:tag name="KSO_WM_UNIT_INDEX" val="7"/>
</p:tagLst>
</file>

<file path=ppt/tags/tag25.xml><?xml version="1.0" encoding="utf-8"?>
<p:tagLst xmlns:p="http://schemas.openxmlformats.org/presentationml/2006/main">
  <p:tag name="KSO_WM_TEMPLATE_CATEGORY" val="custom"/>
  <p:tag name="KSO_WM_TEMPLATE_INDEX" val="0"/>
  <p:tag name="KSO_WM_UNIT_TYPE" val="a"/>
  <p:tag name="KSO_WM_UNIT_INDEX" val="1"/>
  <p:tag name="KSO_WM_UNIT_ID" val="custom0_7*a*1"/>
  <p:tag name="KSO_WM_UNIT_LAYERLEVEL" val="1"/>
  <p:tag name="KSO_WM_UNIT_VALUE" val="10"/>
  <p:tag name="KSO_WM_UNIT_ISCONTENTSTITLE" val="0"/>
  <p:tag name="KSO_WM_UNIT_HIGHLIGHT" val="0"/>
  <p:tag name="KSO_WM_UNIT_COMPATIBLE" val="0"/>
  <p:tag name="KSO_WM_BEAUTIFY_FLAG" val="#wm#"/>
  <p:tag name="KSO_WM_TAG_VERSION" val="1.0"/>
  <p:tag name="KSO_WM_DIAGRAM_GROUP_CODE" val="l1-4"/>
  <p:tag name="KSO_WM_UNIT_PRESET_TEXT" val="单击此处添加标题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0_7*i*6"/>
  <p:tag name="KSO_WM_TEMPLATE_CATEGORY" val="custom"/>
  <p:tag name="KSO_WM_TEMPLATE_INDEX" val="0"/>
  <p:tag name="KSO_WM_UNIT_HIGHLIGHT" val="0"/>
  <p:tag name="KSO_WM_UNIT_COMPATIBLE" val="0"/>
  <p:tag name="KSO_WM_DIAGRAM_GROUP_CODE" val="l1-4"/>
  <p:tag name="KSO_WM_UNIT_LAYERLEVEL" val="1"/>
  <p:tag name="KSO_WM_UNIT_TYPE" val="i"/>
  <p:tag name="KSO_WM_UNIT_INDEX" val="6"/>
</p:tagLst>
</file>

<file path=ppt/tags/tag27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text"/>
  <p:tag name="KSO_WM_BEAUTIFY_FLAG" val="#wm#"/>
  <p:tag name="KSO_WM_SLIDE_POSITION" val="28*43"/>
  <p:tag name="KSO_WM_SLIDE_SIZE" val="844*401"/>
  <p:tag name="KSO_WM_TEMPLATE_CATEGORY" val="custom"/>
  <p:tag name="KSO_WM_TEMPLATE_INDEX" val="0"/>
  <p:tag name="KSO_WM_SLIDE_ID" val="custom0_7"/>
  <p:tag name="KSO_WM_SLIDE_INDEX" val="7"/>
  <p:tag name="KSO_WM_DIAGRAM_GROUP_CODE" val="l1-4"/>
  <p:tag name="KSO_WM_TEMPLATE_THUMBS_INDEX" val="1、2、3"/>
  <p:tag name="KSO_WM_SLIDE_DIAGTYPE" val="l"/>
  <p:tag name="KSO_WM_SLIDE_SUBTYPE" val="diag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1"/>
  <p:tag name="KSO_WM_UNIT_ID" val="custom0_9*l_h_i*1_4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4_2"/>
  <p:tag name="KSO_WM_UNIT_ID" val="custom0_9*l_h_i*1_4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1"/>
  <p:tag name="KSO_WM_UNIT_ID" val="custom0_9*l_h_i*1_3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3_2"/>
  <p:tag name="KSO_WM_UNIT_ID" val="custom0_9*l_h_i*1_3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1"/>
  <p:tag name="KSO_WM_UNIT_ID" val="custom0_9*l_h_i*1_2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2_2"/>
  <p:tag name="KSO_WM_UNIT_ID" val="custom0_9*l_h_i*1_2_2"/>
  <p:tag name="KSO_WM_UNIT_LAYERLEVEL" val="1_1_1"/>
  <p:tag name="KSO_WM_DIAGRAM_GROUP_CODE" val="l1-5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0"/>
  <p:tag name="KSO_WM_UNIT_TYPE" val="l_h_i"/>
  <p:tag name="KSO_WM_UNIT_INDEX" val="1_1_1"/>
  <p:tag name="KSO_WM_UNIT_ID" val="custom0_9*l_h_i*1_1_1"/>
  <p:tag name="KSO_WM_UNIT_LAYERLEVEL" val="1_1_1"/>
  <p:tag name="KSO_WM_DIAGRAM_GROUP_CODE" val="l1-5"/>
  <p:tag name="KSO_WM_UNIT_LINE_FORE_SCHEMECOLOR_INDEX" val="14"/>
  <p:tag name="KSO_WM_UNIT_LINE_FILL_TYPE" val="2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heme/theme1.xml><?xml version="1.0" encoding="utf-8"?>
<a:theme xmlns:a="http://schemas.openxmlformats.org/drawingml/2006/main" name="个人述职">
  <a:themeElements>
    <a:clrScheme name="自定义 1">
      <a:dk1>
        <a:srgbClr val="000000"/>
      </a:dk1>
      <a:lt1>
        <a:srgbClr val="FFFFFF"/>
      </a:lt1>
      <a:dk2>
        <a:srgbClr val="323F4F"/>
      </a:dk2>
      <a:lt2>
        <a:srgbClr val="E7E6E6"/>
      </a:lt2>
      <a:accent1>
        <a:srgbClr val="376BAB"/>
      </a:accent1>
      <a:accent2>
        <a:srgbClr val="54565C"/>
      </a:accent2>
      <a:accent3>
        <a:srgbClr val="A1A2A5"/>
      </a:accent3>
      <a:accent4>
        <a:srgbClr val="376BAB"/>
      </a:accent4>
      <a:accent5>
        <a:srgbClr val="628BDC"/>
      </a:accent5>
      <a:accent6>
        <a:srgbClr val="376BAB"/>
      </a:accent6>
      <a:hlink>
        <a:srgbClr val="85C0FB"/>
      </a:hlink>
      <a:folHlink>
        <a:srgbClr val="70A2DE"/>
      </a:folHlink>
    </a:clrScheme>
    <a:fontScheme name="自定义 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WPS 演示</Application>
  <PresentationFormat/>
  <Paragraphs>17</Paragraphs>
  <Slides>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黑体</vt:lpstr>
      <vt:lpstr>Noto Sans CJK SC</vt:lpstr>
      <vt:lpstr>Wingdings</vt:lpstr>
      <vt:lpstr>Arial Unicode MS</vt:lpstr>
      <vt:lpstr>Calibri</vt:lpstr>
      <vt:lpstr>个人述职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孙滨</cp:lastModifiedBy>
  <cp:revision>189</cp:revision>
  <dcterms:created xsi:type="dcterms:W3CDTF">2025-05-15T13:32:53Z</dcterms:created>
  <dcterms:modified xsi:type="dcterms:W3CDTF">2025-05-15T13:32:53Z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ICV">
    <vt:lpwstr>9BF416C5C03516E5B5F41A683DD23E91_43</vt:lpwstr>
  </property>
</Properties>
</file>