
<file path=[Content_Types].xml><?xml version="1.0" encoding="utf-8"?>
<Types xmlns="http://schemas.openxmlformats.org/package/2006/content-types">
  <Default ContentType="image/jpeg" Extension="jpg"/>
  <Default ContentType="application/vnd.openxmlformats-officedocument.spreadsheetml.sheet" Extension="xlsx"/>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drawingml.chart+xml" PartName="/ppt/charts/chart3.xml"/>
  <Override ContentType="application/vnd.openxmlformats-officedocument.drawingml.chart+xml" PartName="/ppt/charts/chart8.xml"/>
  <Override ContentType="application/vnd.openxmlformats-officedocument.drawingml.chart+xml" PartName="/ppt/charts/chart9.xml"/>
  <Override ContentType="application/vnd.openxmlformats-officedocument.drawingml.chart+xml" PartName="/ppt/charts/chart2.xml"/>
  <Override ContentType="application/vnd.openxmlformats-officedocument.drawingml.chart+xml" PartName="/ppt/charts/chart7.xml"/>
  <Override ContentType="application/vnd.openxmlformats-officedocument.drawingml.chart+xml" PartName="/ppt/charts/chart5.xml"/>
  <Override ContentType="application/vnd.openxmlformats-officedocument.drawingml.chart+xml" PartName="/ppt/charts/chart4.xml"/>
  <Override ContentType="application/vnd.openxmlformats-officedocument.drawingml.chart+xml" PartName="/ppt/charts/chart6.xml"/>
  <Override ContentType="application/vnd.openxmlformats-officedocument.drawingml.chart+xml" PartName="/ppt/charts/chart11.xml"/>
  <Override ContentType="application/vnd.openxmlformats-officedocument.drawingml.chart+xml" PartName="/ppt/charts/chart1.xml"/>
  <Override ContentType="application/vnd.openxmlformats-officedocument.drawingml.chart+xml" PartName="/ppt/charts/chart10.xml"/>
  <Override ContentType="application/vnd.openxmlformats-officedocument.drawingml.chart+xml" PartName="/ppt/charts/chart1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5143500" cx="9144000"/>
  <p:notesSz cx="6858000" cy="9144000"/>
  <p:embeddedFontLst>
    <p:embeddedFont>
      <p:font typeface="Proxima Nova"/>
      <p:regular r:id="rId33"/>
      <p:bold r:id="rId34"/>
      <p:italic r:id="rId35"/>
      <p:boldItalic r:id="rId36"/>
    </p:embeddedFont>
    <p:embeddedFont>
      <p:font typeface="Roboto"/>
      <p:regular r:id="rId37"/>
      <p:bold r:id="rId38"/>
      <p:italic r:id="rId39"/>
      <p:boldItalic r:id="rId40"/>
    </p:embeddedFont>
    <p:embeddedFont>
      <p:font typeface="Caveat"/>
      <p:regular r:id="rId41"/>
      <p:bold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43" roundtripDataSignature="AMtx7mgHVIVttovcQfCqzibmfEgu9ZlUX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boldItalic.fntdata"/><Relationship Id="rId20" Type="http://schemas.openxmlformats.org/officeDocument/2006/relationships/slide" Target="slides/slide15.xml"/><Relationship Id="rId42" Type="http://schemas.openxmlformats.org/officeDocument/2006/relationships/font" Target="fonts/Caveat-bold.fntdata"/><Relationship Id="rId41" Type="http://schemas.openxmlformats.org/officeDocument/2006/relationships/font" Target="fonts/Caveat-regular.fntdata"/><Relationship Id="rId22" Type="http://schemas.openxmlformats.org/officeDocument/2006/relationships/slide" Target="slides/slide17.xml"/><Relationship Id="rId21" Type="http://schemas.openxmlformats.org/officeDocument/2006/relationships/slide" Target="slides/slide16.xml"/><Relationship Id="rId43" Type="http://customschemas.google.com/relationships/presentationmetadata" Target="meta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ProximaNova-regular.fntdata"/><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ProximaNova-italic.fntdata"/><Relationship Id="rId12" Type="http://schemas.openxmlformats.org/officeDocument/2006/relationships/slide" Target="slides/slide7.xml"/><Relationship Id="rId34" Type="http://schemas.openxmlformats.org/officeDocument/2006/relationships/font" Target="fonts/ProximaNova-bold.fntdata"/><Relationship Id="rId15" Type="http://schemas.openxmlformats.org/officeDocument/2006/relationships/slide" Target="slides/slide10.xml"/><Relationship Id="rId37" Type="http://schemas.openxmlformats.org/officeDocument/2006/relationships/font" Target="fonts/Roboto-regular.fntdata"/><Relationship Id="rId14" Type="http://schemas.openxmlformats.org/officeDocument/2006/relationships/slide" Target="slides/slide9.xml"/><Relationship Id="rId36" Type="http://schemas.openxmlformats.org/officeDocument/2006/relationships/font" Target="fonts/ProximaNova-boldItalic.fntdata"/><Relationship Id="rId17" Type="http://schemas.openxmlformats.org/officeDocument/2006/relationships/slide" Target="slides/slide12.xml"/><Relationship Id="rId39" Type="http://schemas.openxmlformats.org/officeDocument/2006/relationships/font" Target="fonts/Roboto-italic.fntdata"/><Relationship Id="rId16" Type="http://schemas.openxmlformats.org/officeDocument/2006/relationships/slide" Target="slides/slide11.xml"/><Relationship Id="rId38" Type="http://schemas.openxmlformats.org/officeDocument/2006/relationships/font" Target="fonts/Roboto-bold.fntdata"/><Relationship Id="rId19" Type="http://schemas.openxmlformats.org/officeDocument/2006/relationships/slide" Target="slides/slide14.xml"/><Relationship Id="rId18"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Sheet1.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Sheet10.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Sheet11.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Sheet12.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Sheet5.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Sheet6.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Sheet7.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Sheet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Sheet9.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bar"/>
        <c:grouping val="percentStacked"/>
        <c:varyColors val="0"/>
        <c:ser>
          <c:idx val="0"/>
          <c:order val="0"/>
          <c:tx>
            <c:strRef>
              <c:f>Sheet1!$B$1</c:f>
              <c:strCache>
                <c:ptCount val="1"/>
                <c:pt idx="0">
                  <c:v>Series 1</c:v>
                </c:pt>
              </c:strCache>
            </c:strRef>
          </c:tx>
          <c:spPr>
            <a:solidFill>
              <a:srgbClr val="F6323E"/>
            </a:solidFill>
          </c:spPr>
          <c:invertIfNegative val="0"/>
          <c:cat>
            <c:numRef>
              <c:f>Sheet1!$A$2</c:f>
              <c:numCache>
                <c:formatCode>General</c:formatCode>
                <c:ptCount val="1"/>
              </c:numCache>
            </c:numRef>
          </c:cat>
          <c:val>
            <c:numRef>
              <c:f>Sheet1!$B$2</c:f>
              <c:numCache>
                <c:formatCode>General</c:formatCode>
                <c:ptCount val="1"/>
                <c:pt idx="0">
                  <c:v>70</c:v>
                </c:pt>
              </c:numCache>
            </c:numRef>
          </c:val>
          <c:extLst>
            <c:ext xmlns:c16="http://schemas.microsoft.com/office/drawing/2014/chart" uri="{C3380CC4-5D6E-409C-BE32-E72D297353CC}">
              <c16:uniqueId val="{00000000-2B61-4DED-BA9F-C3BC36BEF7EE}"/>
            </c:ext>
          </c:extLst>
        </c:ser>
        <c:ser>
          <c:idx val="1"/>
          <c:order val="1"/>
          <c:tx>
            <c:strRef>
              <c:f>Sheet1!$C$1</c:f>
              <c:strCache>
                <c:ptCount val="1"/>
                <c:pt idx="0">
                  <c:v>Series 2</c:v>
                </c:pt>
              </c:strCache>
            </c:strRef>
          </c:tx>
          <c:spPr>
            <a:solidFill>
              <a:srgbClr val="CCCCCB"/>
            </a:solidFill>
          </c:spPr>
          <c:invertIfNegative val="0"/>
          <c:cat>
            <c:numRef>
              <c:f>Sheet1!$A$2</c:f>
              <c:numCache>
                <c:formatCode>General</c:formatCode>
                <c:ptCount val="1"/>
              </c:numCache>
            </c:numRef>
          </c:cat>
          <c:val>
            <c:numRef>
              <c:f>Sheet1!$C$2</c:f>
              <c:numCache>
                <c:formatCode>General</c:formatCode>
                <c:ptCount val="1"/>
                <c:pt idx="0">
                  <c:v>60</c:v>
                </c:pt>
              </c:numCache>
            </c:numRef>
          </c:val>
          <c:extLst>
            <c:ext xmlns:c16="http://schemas.microsoft.com/office/drawing/2014/chart" uri="{C3380CC4-5D6E-409C-BE32-E72D297353CC}">
              <c16:uniqueId val="{00000001-2B61-4DED-BA9F-C3BC36BEF7EE}"/>
            </c:ext>
          </c:extLst>
        </c:ser>
        <c:dLbls>
          <c:showLegendKey val="0"/>
          <c:showVal val="0"/>
          <c:showCatName val="0"/>
          <c:showSerName val="0"/>
          <c:showPercent val="0"/>
          <c:showBubbleSize val="0"/>
        </c:dLbls>
        <c:gapWidth val="150"/>
        <c:overlap val="100"/>
        <c:axId val="-2132715656"/>
        <c:axId val="-2132718696"/>
      </c:barChart>
      <c:catAx>
        <c:axId val="-2132715656"/>
        <c:scaling>
          <c:orientation val="minMax"/>
        </c:scaling>
        <c:delete val="1"/>
        <c:axPos val="l"/>
        <c:numFmt formatCode="General" sourceLinked="1"/>
        <c:majorTickMark val="out"/>
        <c:minorTickMark val="none"/>
        <c:tickLblPos val="nextTo"/>
        <c:crossAx val="-2132718696"/>
        <c:crosses val="autoZero"/>
        <c:auto val="1"/>
        <c:lblAlgn val="ctr"/>
        <c:lblOffset val="100"/>
        <c:noMultiLvlLbl val="0"/>
      </c:catAx>
      <c:valAx>
        <c:axId val="-2132718696"/>
        <c:scaling>
          <c:orientation val="minMax"/>
        </c:scaling>
        <c:delete val="1"/>
        <c:axPos val="b"/>
        <c:numFmt formatCode="0%" sourceLinked="1"/>
        <c:majorTickMark val="out"/>
        <c:minorTickMark val="none"/>
        <c:tickLblPos val="nextTo"/>
        <c:crossAx val="-2132715656"/>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solidFill>
              <a:srgbClr val="F6323E"/>
            </a:solidFill>
          </c:spPr>
          <c:dPt>
            <c:idx val="0"/>
            <c:bubble3D val="0"/>
            <c:spPr>
              <a:solidFill>
                <a:srgbClr val="F6323E"/>
              </a:solidFill>
              <a:effectLst>
                <a:outerShdw blurRad="50800" dist="38100" dir="8100000" algn="tr" rotWithShape="0">
                  <a:prstClr val="black">
                    <a:alpha val="40000"/>
                  </a:prstClr>
                </a:outerShdw>
              </a:effectLst>
            </c:spPr>
            <c:extLst>
              <c:ext xmlns:c16="http://schemas.microsoft.com/office/drawing/2014/chart" uri="{C3380CC4-5D6E-409C-BE32-E72D297353CC}">
                <c16:uniqueId val="{00000001-D3B7-4326-B6CD-4CC5157A28E5}"/>
              </c:ext>
            </c:extLst>
          </c:dPt>
          <c:dPt>
            <c:idx val="1"/>
            <c:bubble3D val="0"/>
            <c:spPr>
              <a:noFill/>
            </c:spPr>
            <c:extLst>
              <c:ext xmlns:c16="http://schemas.microsoft.com/office/drawing/2014/chart" uri="{C3380CC4-5D6E-409C-BE32-E72D297353CC}">
                <c16:uniqueId val="{00000003-D3B7-4326-B6CD-4CC5157A28E5}"/>
              </c:ext>
            </c:extLst>
          </c:dPt>
          <c:cat>
            <c:strRef>
              <c:f>Sheet1!$A$2:$A$3</c:f>
              <c:strCache>
                <c:ptCount val="1"/>
                <c:pt idx="0">
                  <c:v>1st Qtr</c:v>
                </c:pt>
              </c:strCache>
            </c:strRef>
          </c:cat>
          <c:val>
            <c:numRef>
              <c:f>Sheet1!$B$2:$B$3</c:f>
              <c:numCache>
                <c:formatCode>General</c:formatCode>
                <c:ptCount val="2"/>
                <c:pt idx="0">
                  <c:v>90</c:v>
                </c:pt>
                <c:pt idx="1">
                  <c:v>10</c:v>
                </c:pt>
              </c:numCache>
            </c:numRef>
          </c:val>
          <c:extLst>
            <c:ext xmlns:c16="http://schemas.microsoft.com/office/drawing/2014/chart" uri="{C3380CC4-5D6E-409C-BE32-E72D297353CC}">
              <c16:uniqueId val="{00000004-D3B7-4326-B6CD-4CC5157A28E5}"/>
            </c:ext>
          </c:extLst>
        </c:ser>
        <c:dLbls>
          <c:showLegendKey val="0"/>
          <c:showVal val="0"/>
          <c:showCatName val="0"/>
          <c:showSerName val="0"/>
          <c:showPercent val="0"/>
          <c:showBubbleSize val="0"/>
          <c:showLeaderLines val="1"/>
        </c:dLbls>
        <c:firstSliceAng val="0"/>
        <c:holeSize val="80"/>
      </c:doughnutChart>
    </c:plotArea>
    <c:plotVisOnly val="1"/>
    <c:dispBlanksAs val="gap"/>
    <c:showDLblsOverMax val="0"/>
  </c:chart>
  <c:txPr>
    <a:bodyPr/>
    <a:lstStyle/>
    <a:p>
      <a:pPr>
        <a:defRPr sz="1800"/>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dLbls>
          <c:showLegendKey val="0"/>
          <c:showVal val="0"/>
          <c:showCatName val="0"/>
          <c:showSerName val="0"/>
          <c:showPercent val="0"/>
          <c:showBubbleSize val="0"/>
          <c:showLeaderLines val="0"/>
        </c:dLbls>
        <c:firstSliceAng val="0"/>
        <c:holeSize val="90"/>
      </c:doughnutChart>
    </c:plotArea>
    <c:plotVisOnly val="1"/>
    <c:dispBlanksAs val="gap"/>
    <c:showDLblsOverMax val="0"/>
  </c:chart>
  <c:txPr>
    <a:bodyPr/>
    <a:lstStyle/>
    <a:p>
      <a:pPr>
        <a:defRPr sz="1800"/>
      </a:pPr>
      <a:endParaRPr lang="en-US"/>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dLbls>
          <c:showLegendKey val="0"/>
          <c:showVal val="0"/>
          <c:showCatName val="0"/>
          <c:showSerName val="0"/>
          <c:showPercent val="0"/>
          <c:showBubbleSize val="0"/>
          <c:showLeaderLines val="0"/>
        </c:dLbls>
        <c:firstSliceAng val="0"/>
        <c:holeSize val="90"/>
      </c:doughnutChart>
    </c:plotArea>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09484536082474"/>
          <c:y val="0.352787577432706"/>
          <c:w val="0.79051546391752603"/>
          <c:h val="0.35322277470670499"/>
        </c:manualLayout>
      </c:layout>
      <c:barChart>
        <c:barDir val="bar"/>
        <c:grouping val="percentStacked"/>
        <c:varyColors val="0"/>
        <c:ser>
          <c:idx val="0"/>
          <c:order val="0"/>
          <c:tx>
            <c:strRef>
              <c:f>Sheet1!$B$1</c:f>
              <c:strCache>
                <c:ptCount val="1"/>
                <c:pt idx="0">
                  <c:v>Series 1</c:v>
                </c:pt>
              </c:strCache>
            </c:strRef>
          </c:tx>
          <c:spPr>
            <a:solidFill>
              <a:srgbClr val="F6323E"/>
            </a:solidFill>
          </c:spPr>
          <c:invertIfNegative val="0"/>
          <c:cat>
            <c:numRef>
              <c:f>Sheet1!$A$2</c:f>
              <c:numCache>
                <c:formatCode>General</c:formatCode>
                <c:ptCount val="1"/>
              </c:numCache>
            </c:numRef>
          </c:cat>
          <c:val>
            <c:numRef>
              <c:f>Sheet1!$B$2</c:f>
              <c:numCache>
                <c:formatCode>General</c:formatCode>
                <c:ptCount val="1"/>
                <c:pt idx="0">
                  <c:v>40</c:v>
                </c:pt>
              </c:numCache>
            </c:numRef>
          </c:val>
          <c:extLst>
            <c:ext xmlns:c16="http://schemas.microsoft.com/office/drawing/2014/chart" uri="{C3380CC4-5D6E-409C-BE32-E72D297353CC}">
              <c16:uniqueId val="{00000000-3077-4AD5-A9CA-65F4E53848AA}"/>
            </c:ext>
          </c:extLst>
        </c:ser>
        <c:ser>
          <c:idx val="1"/>
          <c:order val="1"/>
          <c:tx>
            <c:strRef>
              <c:f>Sheet1!$C$1</c:f>
              <c:strCache>
                <c:ptCount val="1"/>
                <c:pt idx="0">
                  <c:v>Series 2</c:v>
                </c:pt>
              </c:strCache>
            </c:strRef>
          </c:tx>
          <c:spPr>
            <a:solidFill>
              <a:srgbClr val="CCCCCB"/>
            </a:solidFill>
          </c:spPr>
          <c:invertIfNegative val="0"/>
          <c:cat>
            <c:numRef>
              <c:f>Sheet1!$A$2</c:f>
              <c:numCache>
                <c:formatCode>General</c:formatCode>
                <c:ptCount val="1"/>
              </c:numCache>
            </c:numRef>
          </c:cat>
          <c:val>
            <c:numRef>
              <c:f>Sheet1!$C$2</c:f>
              <c:numCache>
                <c:formatCode>General</c:formatCode>
                <c:ptCount val="1"/>
                <c:pt idx="0">
                  <c:v>2.4</c:v>
                </c:pt>
              </c:numCache>
            </c:numRef>
          </c:val>
          <c:extLst>
            <c:ext xmlns:c16="http://schemas.microsoft.com/office/drawing/2014/chart" uri="{C3380CC4-5D6E-409C-BE32-E72D297353CC}">
              <c16:uniqueId val="{00000001-3077-4AD5-A9CA-65F4E53848AA}"/>
            </c:ext>
          </c:extLst>
        </c:ser>
        <c:dLbls>
          <c:showLegendKey val="0"/>
          <c:showVal val="0"/>
          <c:showCatName val="0"/>
          <c:showSerName val="0"/>
          <c:showPercent val="0"/>
          <c:showBubbleSize val="0"/>
        </c:dLbls>
        <c:gapWidth val="150"/>
        <c:overlap val="100"/>
        <c:axId val="2081934168"/>
        <c:axId val="2081937144"/>
      </c:barChart>
      <c:catAx>
        <c:axId val="2081934168"/>
        <c:scaling>
          <c:orientation val="minMax"/>
        </c:scaling>
        <c:delete val="1"/>
        <c:axPos val="l"/>
        <c:numFmt formatCode="General" sourceLinked="1"/>
        <c:majorTickMark val="out"/>
        <c:minorTickMark val="none"/>
        <c:tickLblPos val="nextTo"/>
        <c:crossAx val="2081937144"/>
        <c:crosses val="autoZero"/>
        <c:auto val="1"/>
        <c:lblAlgn val="ctr"/>
        <c:lblOffset val="100"/>
        <c:noMultiLvlLbl val="0"/>
      </c:catAx>
      <c:valAx>
        <c:axId val="2081937144"/>
        <c:scaling>
          <c:orientation val="minMax"/>
        </c:scaling>
        <c:delete val="1"/>
        <c:axPos val="b"/>
        <c:numFmt formatCode="0%" sourceLinked="1"/>
        <c:majorTickMark val="out"/>
        <c:minorTickMark val="none"/>
        <c:tickLblPos val="nextTo"/>
        <c:crossAx val="2081934168"/>
        <c:crosses val="autoZero"/>
        <c:crossBetween val="between"/>
      </c:valAx>
      <c:spPr>
        <a:noFill/>
        <a:ln w="25400">
          <a:noFill/>
        </a:ln>
      </c:spPr>
    </c:plotArea>
    <c:plotVisOnly val="1"/>
    <c:dispBlanksAs val="gap"/>
    <c:showDLblsOverMax val="0"/>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bar"/>
        <c:grouping val="percentStacked"/>
        <c:varyColors val="0"/>
        <c:ser>
          <c:idx val="0"/>
          <c:order val="0"/>
          <c:tx>
            <c:strRef>
              <c:f>Sheet1!$B$1</c:f>
              <c:strCache>
                <c:ptCount val="1"/>
                <c:pt idx="0">
                  <c:v>Series 1</c:v>
                </c:pt>
              </c:strCache>
            </c:strRef>
          </c:tx>
          <c:spPr>
            <a:solidFill>
              <a:srgbClr val="F6323E"/>
            </a:solidFill>
          </c:spPr>
          <c:invertIfNegative val="0"/>
          <c:cat>
            <c:numRef>
              <c:f>Sheet1!$A$2</c:f>
              <c:numCache>
                <c:formatCode>General</c:formatCode>
                <c:ptCount val="1"/>
              </c:numCache>
            </c:numRef>
          </c:cat>
          <c:val>
            <c:numRef>
              <c:f>Sheet1!$B$2</c:f>
              <c:numCache>
                <c:formatCode>General</c:formatCode>
                <c:ptCount val="1"/>
                <c:pt idx="0">
                  <c:v>70</c:v>
                </c:pt>
              </c:numCache>
            </c:numRef>
          </c:val>
          <c:extLst>
            <c:ext xmlns:c16="http://schemas.microsoft.com/office/drawing/2014/chart" uri="{C3380CC4-5D6E-409C-BE32-E72D297353CC}">
              <c16:uniqueId val="{00000000-2B61-4DED-BA9F-C3BC36BEF7EE}"/>
            </c:ext>
          </c:extLst>
        </c:ser>
        <c:ser>
          <c:idx val="1"/>
          <c:order val="1"/>
          <c:tx>
            <c:strRef>
              <c:f>Sheet1!$C$1</c:f>
              <c:strCache>
                <c:ptCount val="1"/>
                <c:pt idx="0">
                  <c:v>Series 2</c:v>
                </c:pt>
              </c:strCache>
            </c:strRef>
          </c:tx>
          <c:spPr>
            <a:solidFill>
              <a:srgbClr val="CCCCCB"/>
            </a:solidFill>
          </c:spPr>
          <c:invertIfNegative val="0"/>
          <c:cat>
            <c:numRef>
              <c:f>Sheet1!$A$2</c:f>
              <c:numCache>
                <c:formatCode>General</c:formatCode>
                <c:ptCount val="1"/>
              </c:numCache>
            </c:numRef>
          </c:cat>
          <c:val>
            <c:numRef>
              <c:f>Sheet1!$C$2</c:f>
              <c:numCache>
                <c:formatCode>General</c:formatCode>
                <c:ptCount val="1"/>
                <c:pt idx="0">
                  <c:v>60</c:v>
                </c:pt>
              </c:numCache>
            </c:numRef>
          </c:val>
          <c:extLst>
            <c:ext xmlns:c16="http://schemas.microsoft.com/office/drawing/2014/chart" uri="{C3380CC4-5D6E-409C-BE32-E72D297353CC}">
              <c16:uniqueId val="{00000001-2B61-4DED-BA9F-C3BC36BEF7EE}"/>
            </c:ext>
          </c:extLst>
        </c:ser>
        <c:dLbls>
          <c:showLegendKey val="0"/>
          <c:showVal val="0"/>
          <c:showCatName val="0"/>
          <c:showSerName val="0"/>
          <c:showPercent val="0"/>
          <c:showBubbleSize val="0"/>
        </c:dLbls>
        <c:gapWidth val="150"/>
        <c:overlap val="100"/>
        <c:axId val="-2132782760"/>
        <c:axId val="-2132785752"/>
      </c:barChart>
      <c:catAx>
        <c:axId val="-2132782760"/>
        <c:scaling>
          <c:orientation val="minMax"/>
        </c:scaling>
        <c:delete val="1"/>
        <c:axPos val="l"/>
        <c:numFmt formatCode="General" sourceLinked="1"/>
        <c:majorTickMark val="out"/>
        <c:minorTickMark val="none"/>
        <c:tickLblPos val="nextTo"/>
        <c:crossAx val="-2132785752"/>
        <c:crosses val="autoZero"/>
        <c:auto val="1"/>
        <c:lblAlgn val="ctr"/>
        <c:lblOffset val="100"/>
        <c:noMultiLvlLbl val="0"/>
      </c:catAx>
      <c:valAx>
        <c:axId val="-2132785752"/>
        <c:scaling>
          <c:orientation val="minMax"/>
        </c:scaling>
        <c:delete val="1"/>
        <c:axPos val="b"/>
        <c:numFmt formatCode="0%" sourceLinked="1"/>
        <c:majorTickMark val="out"/>
        <c:minorTickMark val="none"/>
        <c:tickLblPos val="nextTo"/>
        <c:crossAx val="-2132782760"/>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09484536082474"/>
          <c:y val="0.352787577432706"/>
          <c:w val="0.79051546391752603"/>
          <c:h val="0.35322277470670499"/>
        </c:manualLayout>
      </c:layout>
      <c:barChart>
        <c:barDir val="bar"/>
        <c:grouping val="percentStacked"/>
        <c:varyColors val="0"/>
        <c:ser>
          <c:idx val="0"/>
          <c:order val="0"/>
          <c:tx>
            <c:strRef>
              <c:f>Sheet1!$B$1</c:f>
              <c:strCache>
                <c:ptCount val="1"/>
                <c:pt idx="0">
                  <c:v>Series 1</c:v>
                </c:pt>
              </c:strCache>
            </c:strRef>
          </c:tx>
          <c:spPr>
            <a:solidFill>
              <a:srgbClr val="F6323E"/>
            </a:solidFill>
          </c:spPr>
          <c:invertIfNegative val="0"/>
          <c:cat>
            <c:numRef>
              <c:f>Sheet1!$A$2</c:f>
              <c:numCache>
                <c:formatCode>General</c:formatCode>
                <c:ptCount val="1"/>
              </c:numCache>
            </c:numRef>
          </c:cat>
          <c:val>
            <c:numRef>
              <c:f>Sheet1!$B$2</c:f>
              <c:numCache>
                <c:formatCode>General</c:formatCode>
                <c:ptCount val="1"/>
                <c:pt idx="0">
                  <c:v>40</c:v>
                </c:pt>
              </c:numCache>
            </c:numRef>
          </c:val>
          <c:extLst>
            <c:ext xmlns:c16="http://schemas.microsoft.com/office/drawing/2014/chart" uri="{C3380CC4-5D6E-409C-BE32-E72D297353CC}">
              <c16:uniqueId val="{00000000-3077-4AD5-A9CA-65F4E53848AA}"/>
            </c:ext>
          </c:extLst>
        </c:ser>
        <c:ser>
          <c:idx val="1"/>
          <c:order val="1"/>
          <c:tx>
            <c:strRef>
              <c:f>Sheet1!$C$1</c:f>
              <c:strCache>
                <c:ptCount val="1"/>
                <c:pt idx="0">
                  <c:v>Series 2</c:v>
                </c:pt>
              </c:strCache>
            </c:strRef>
          </c:tx>
          <c:spPr>
            <a:solidFill>
              <a:srgbClr val="CCCCCB"/>
            </a:solidFill>
          </c:spPr>
          <c:invertIfNegative val="0"/>
          <c:cat>
            <c:numRef>
              <c:f>Sheet1!$A$2</c:f>
              <c:numCache>
                <c:formatCode>General</c:formatCode>
                <c:ptCount val="1"/>
              </c:numCache>
            </c:numRef>
          </c:cat>
          <c:val>
            <c:numRef>
              <c:f>Sheet1!$C$2</c:f>
              <c:numCache>
                <c:formatCode>General</c:formatCode>
                <c:ptCount val="1"/>
                <c:pt idx="0">
                  <c:v>2.4</c:v>
                </c:pt>
              </c:numCache>
            </c:numRef>
          </c:val>
          <c:extLst>
            <c:ext xmlns:c16="http://schemas.microsoft.com/office/drawing/2014/chart" uri="{C3380CC4-5D6E-409C-BE32-E72D297353CC}">
              <c16:uniqueId val="{00000001-3077-4AD5-A9CA-65F4E53848AA}"/>
            </c:ext>
          </c:extLst>
        </c:ser>
        <c:dLbls>
          <c:showLegendKey val="0"/>
          <c:showVal val="0"/>
          <c:showCatName val="0"/>
          <c:showSerName val="0"/>
          <c:showPercent val="0"/>
          <c:showBubbleSize val="0"/>
        </c:dLbls>
        <c:gapWidth val="150"/>
        <c:overlap val="100"/>
        <c:axId val="-2138379496"/>
        <c:axId val="-2138799752"/>
      </c:barChart>
      <c:catAx>
        <c:axId val="-2138379496"/>
        <c:scaling>
          <c:orientation val="minMax"/>
        </c:scaling>
        <c:delete val="1"/>
        <c:axPos val="l"/>
        <c:numFmt formatCode="General" sourceLinked="1"/>
        <c:majorTickMark val="out"/>
        <c:minorTickMark val="none"/>
        <c:tickLblPos val="nextTo"/>
        <c:crossAx val="-2138799752"/>
        <c:crosses val="autoZero"/>
        <c:auto val="1"/>
        <c:lblAlgn val="ctr"/>
        <c:lblOffset val="100"/>
        <c:noMultiLvlLbl val="0"/>
      </c:catAx>
      <c:valAx>
        <c:axId val="-2138799752"/>
        <c:scaling>
          <c:orientation val="minMax"/>
        </c:scaling>
        <c:delete val="1"/>
        <c:axPos val="b"/>
        <c:numFmt formatCode="0%" sourceLinked="1"/>
        <c:majorTickMark val="out"/>
        <c:minorTickMark val="none"/>
        <c:tickLblPos val="nextTo"/>
        <c:crossAx val="-2138379496"/>
        <c:crosses val="autoZero"/>
        <c:crossBetween val="between"/>
      </c:valAx>
      <c:spPr>
        <a:noFill/>
        <a:ln w="25400">
          <a:noFill/>
        </a:ln>
      </c:spPr>
    </c:plotArea>
    <c:plotVisOnly val="1"/>
    <c:dispBlanksAs val="gap"/>
    <c:showDLblsOverMax val="0"/>
  </c:chart>
  <c:txPr>
    <a:bodyPr/>
    <a:lstStyle/>
    <a:p>
      <a:pPr>
        <a:defRPr sz="1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dLbls>
          <c:showLegendKey val="0"/>
          <c:showVal val="0"/>
          <c:showCatName val="0"/>
          <c:showSerName val="0"/>
          <c:showPercent val="0"/>
          <c:showBubbleSize val="0"/>
          <c:showLeaderLines val="0"/>
        </c:dLbls>
        <c:firstSliceAng val="0"/>
        <c:holeSize val="90"/>
      </c:doughnutChart>
    </c:plotArea>
    <c:plotVisOnly val="1"/>
    <c:dispBlanksAs val="gap"/>
    <c:showDLblsOverMax val="0"/>
  </c:chart>
  <c:txPr>
    <a:bodyPr/>
    <a:lstStyle/>
    <a:p>
      <a:pPr>
        <a:defRPr sz="1800"/>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dPt>
            <c:idx val="0"/>
            <c:bubble3D val="0"/>
            <c:spPr>
              <a:noFill/>
            </c:spPr>
            <c:extLst>
              <c:ext xmlns:c16="http://schemas.microsoft.com/office/drawing/2014/chart" uri="{C3380CC4-5D6E-409C-BE32-E72D297353CC}">
                <c16:uniqueId val="{00000001-78CD-4B14-B9C0-96418275AA7E}"/>
              </c:ext>
            </c:extLst>
          </c:dPt>
          <c:dPt>
            <c:idx val="1"/>
            <c:bubble3D val="0"/>
            <c:spPr>
              <a:solidFill>
                <a:srgbClr val="CCCCCC"/>
              </a:solidFill>
              <a:effectLst>
                <a:outerShdw blurRad="50800" dist="38100" dir="8100000" algn="tr" rotWithShape="0">
                  <a:prstClr val="black">
                    <a:alpha val="40000"/>
                  </a:prstClr>
                </a:outerShdw>
              </a:effectLst>
            </c:spPr>
            <c:extLst>
              <c:ext xmlns:c16="http://schemas.microsoft.com/office/drawing/2014/chart" uri="{C3380CC4-5D6E-409C-BE32-E72D297353CC}">
                <c16:uniqueId val="{00000003-78CD-4B14-B9C0-96418275AA7E}"/>
              </c:ext>
            </c:extLst>
          </c:dPt>
          <c:cat>
            <c:strRef>
              <c:f>Sheet1!$A$2:$A$3</c:f>
              <c:strCache>
                <c:ptCount val="1"/>
                <c:pt idx="0">
                  <c:v>1st Qtr</c:v>
                </c:pt>
              </c:strCache>
            </c:strRef>
          </c:cat>
          <c:val>
            <c:numRef>
              <c:f>Sheet1!$B$2:$B$3</c:f>
              <c:numCache>
                <c:formatCode>General</c:formatCode>
                <c:ptCount val="2"/>
                <c:pt idx="0">
                  <c:v>50</c:v>
                </c:pt>
                <c:pt idx="1">
                  <c:v>50</c:v>
                </c:pt>
              </c:numCache>
            </c:numRef>
          </c:val>
          <c:extLst>
            <c:ext xmlns:c16="http://schemas.microsoft.com/office/drawing/2014/chart" uri="{C3380CC4-5D6E-409C-BE32-E72D297353CC}">
              <c16:uniqueId val="{00000004-78CD-4B14-B9C0-96418275AA7E}"/>
            </c:ext>
          </c:extLst>
        </c:ser>
        <c:dLbls>
          <c:showLegendKey val="0"/>
          <c:showVal val="0"/>
          <c:showCatName val="0"/>
          <c:showSerName val="0"/>
          <c:showPercent val="0"/>
          <c:showBubbleSize val="0"/>
          <c:showLeaderLines val="1"/>
        </c:dLbls>
        <c:firstSliceAng val="0"/>
        <c:holeSize val="80"/>
      </c:doughnutChart>
    </c:plotArea>
    <c:plotVisOnly val="1"/>
    <c:dispBlanksAs val="gap"/>
    <c:showDLblsOverMax val="0"/>
  </c:chart>
  <c:txPr>
    <a:bodyPr/>
    <a:lstStyle/>
    <a:p>
      <a:pPr>
        <a:defRPr sz="1800"/>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solidFill>
              <a:srgbClr val="F6323E"/>
            </a:solidFill>
          </c:spPr>
          <c:dPt>
            <c:idx val="0"/>
            <c:bubble3D val="0"/>
            <c:spPr>
              <a:solidFill>
                <a:srgbClr val="F6323E"/>
              </a:solidFill>
              <a:effectLst>
                <a:outerShdw blurRad="50800" dist="38100" dir="8100000" algn="tr" rotWithShape="0">
                  <a:prstClr val="black">
                    <a:alpha val="40000"/>
                  </a:prstClr>
                </a:outerShdw>
              </a:effectLst>
            </c:spPr>
            <c:extLst>
              <c:ext xmlns:c16="http://schemas.microsoft.com/office/drawing/2014/chart" uri="{C3380CC4-5D6E-409C-BE32-E72D297353CC}">
                <c16:uniqueId val="{00000001-D3B7-4326-B6CD-4CC5157A28E5}"/>
              </c:ext>
            </c:extLst>
          </c:dPt>
          <c:dPt>
            <c:idx val="1"/>
            <c:bubble3D val="0"/>
            <c:spPr>
              <a:noFill/>
            </c:spPr>
            <c:extLst>
              <c:ext xmlns:c16="http://schemas.microsoft.com/office/drawing/2014/chart" uri="{C3380CC4-5D6E-409C-BE32-E72D297353CC}">
                <c16:uniqueId val="{00000003-D3B7-4326-B6CD-4CC5157A28E5}"/>
              </c:ext>
            </c:extLst>
          </c:dPt>
          <c:cat>
            <c:strRef>
              <c:f>Sheet1!$A$2:$A$3</c:f>
              <c:strCache>
                <c:ptCount val="1"/>
                <c:pt idx="0">
                  <c:v>1st Qtr</c:v>
                </c:pt>
              </c:strCache>
            </c:strRef>
          </c:cat>
          <c:val>
            <c:numRef>
              <c:f>Sheet1!$B$2:$B$3</c:f>
              <c:numCache>
                <c:formatCode>General</c:formatCode>
                <c:ptCount val="2"/>
                <c:pt idx="0">
                  <c:v>90</c:v>
                </c:pt>
                <c:pt idx="1">
                  <c:v>10</c:v>
                </c:pt>
              </c:numCache>
            </c:numRef>
          </c:val>
          <c:extLst>
            <c:ext xmlns:c16="http://schemas.microsoft.com/office/drawing/2014/chart" uri="{C3380CC4-5D6E-409C-BE32-E72D297353CC}">
              <c16:uniqueId val="{00000004-D3B7-4326-B6CD-4CC5157A28E5}"/>
            </c:ext>
          </c:extLst>
        </c:ser>
        <c:dLbls>
          <c:showLegendKey val="0"/>
          <c:showVal val="0"/>
          <c:showCatName val="0"/>
          <c:showSerName val="0"/>
          <c:showPercent val="0"/>
          <c:showBubbleSize val="0"/>
          <c:showLeaderLines val="1"/>
        </c:dLbls>
        <c:firstSliceAng val="0"/>
        <c:holeSize val="80"/>
      </c:doughnutChart>
    </c:plotArea>
    <c:plotVisOnly val="1"/>
    <c:dispBlanksAs val="gap"/>
    <c:showDLblsOverMax val="0"/>
  </c:chart>
  <c:txPr>
    <a:bodyPr/>
    <a:lstStyle/>
    <a:p>
      <a:pPr>
        <a:defRPr sz="1800"/>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dLbls>
          <c:showLegendKey val="0"/>
          <c:showVal val="0"/>
          <c:showCatName val="0"/>
          <c:showSerName val="0"/>
          <c:showPercent val="0"/>
          <c:showBubbleSize val="0"/>
          <c:showLeaderLines val="0"/>
        </c:dLbls>
        <c:firstSliceAng val="0"/>
        <c:holeSize val="90"/>
      </c:doughnutChart>
    </c:plotArea>
    <c:plotVisOnly val="1"/>
    <c:dispBlanksAs val="gap"/>
    <c:showDLblsOverMax val="0"/>
  </c:chart>
  <c:txPr>
    <a:bodyPr/>
    <a:lstStyle/>
    <a:p>
      <a:pPr>
        <a:defRPr sz="1800"/>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dPt>
            <c:idx val="0"/>
            <c:bubble3D val="0"/>
            <c:spPr>
              <a:noFill/>
            </c:spPr>
            <c:extLst>
              <c:ext xmlns:c16="http://schemas.microsoft.com/office/drawing/2014/chart" uri="{C3380CC4-5D6E-409C-BE32-E72D297353CC}">
                <c16:uniqueId val="{00000001-78CD-4B14-B9C0-96418275AA7E}"/>
              </c:ext>
            </c:extLst>
          </c:dPt>
          <c:dPt>
            <c:idx val="1"/>
            <c:bubble3D val="0"/>
            <c:spPr>
              <a:solidFill>
                <a:srgbClr val="CCCCCC"/>
              </a:solidFill>
              <a:effectLst>
                <a:outerShdw blurRad="50800" dist="38100" dir="8100000" algn="tr" rotWithShape="0">
                  <a:prstClr val="black">
                    <a:alpha val="40000"/>
                  </a:prstClr>
                </a:outerShdw>
              </a:effectLst>
            </c:spPr>
            <c:extLst>
              <c:ext xmlns:c16="http://schemas.microsoft.com/office/drawing/2014/chart" uri="{C3380CC4-5D6E-409C-BE32-E72D297353CC}">
                <c16:uniqueId val="{00000003-78CD-4B14-B9C0-96418275AA7E}"/>
              </c:ext>
            </c:extLst>
          </c:dPt>
          <c:cat>
            <c:strRef>
              <c:f>Sheet1!$A$2:$A$3</c:f>
              <c:strCache>
                <c:ptCount val="1"/>
                <c:pt idx="0">
                  <c:v>1st Qtr</c:v>
                </c:pt>
              </c:strCache>
            </c:strRef>
          </c:cat>
          <c:val>
            <c:numRef>
              <c:f>Sheet1!$B$2:$B$3</c:f>
              <c:numCache>
                <c:formatCode>General</c:formatCode>
                <c:ptCount val="2"/>
                <c:pt idx="0">
                  <c:v>50</c:v>
                </c:pt>
                <c:pt idx="1">
                  <c:v>50</c:v>
                </c:pt>
              </c:numCache>
            </c:numRef>
          </c:val>
          <c:extLst>
            <c:ext xmlns:c16="http://schemas.microsoft.com/office/drawing/2014/chart" uri="{C3380CC4-5D6E-409C-BE32-E72D297353CC}">
              <c16:uniqueId val="{00000004-78CD-4B14-B9C0-96418275AA7E}"/>
            </c:ext>
          </c:extLst>
        </c:ser>
        <c:dLbls>
          <c:showLegendKey val="0"/>
          <c:showVal val="0"/>
          <c:showCatName val="0"/>
          <c:showSerName val="0"/>
          <c:showPercent val="0"/>
          <c:showBubbleSize val="0"/>
          <c:showLeaderLines val="1"/>
        </c:dLbls>
        <c:firstSliceAng val="0"/>
        <c:holeSize val="80"/>
      </c:doughnutChart>
    </c:plotArea>
    <c:plotVisOnly val="1"/>
    <c:dispBlanksAs val="gap"/>
    <c:showDLblsOverMax val="0"/>
  </c:chart>
  <c:txPr>
    <a:bodyPr/>
    <a:lstStyle/>
    <a:p>
      <a:pPr>
        <a:defRPr sz="18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1" name="Google Shape;371;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6" name="Google Shape;456;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3" name="Google Shape;473;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2" name="Google Shape;482;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1" name="Google Shape;491;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0" name="Google Shape;500;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9" name="Google Shape;509;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8" name="Google Shape;518;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7" name="Google Shape;527;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6" name="Google Shape;536;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5" name="Google Shape;545;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380" name="Google Shape;380;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4" name="Google Shape;554;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3" name="Google Shape;563;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2" name="Google Shape;572;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9" name="Shape 579"/>
        <p:cNvGrpSpPr/>
        <p:nvPr/>
      </p:nvGrpSpPr>
      <p:grpSpPr>
        <a:xfrm>
          <a:off x="0" y="0"/>
          <a:ext cx="0" cy="0"/>
          <a:chOff x="0" y="0"/>
          <a:chExt cx="0" cy="0"/>
        </a:xfrm>
      </p:grpSpPr>
      <p:sp>
        <p:nvSpPr>
          <p:cNvPr id="580" name="Google Shape;580;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1" name="Google Shape;581;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7" name="Shape 587"/>
        <p:cNvGrpSpPr/>
        <p:nvPr/>
      </p:nvGrpSpPr>
      <p:grpSpPr>
        <a:xfrm>
          <a:off x="0" y="0"/>
          <a:ext cx="0" cy="0"/>
          <a:chOff x="0" y="0"/>
          <a:chExt cx="0" cy="0"/>
        </a:xfrm>
      </p:grpSpPr>
      <p:sp>
        <p:nvSpPr>
          <p:cNvPr id="588" name="Google Shape;588;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9" name="Google Shape;589;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6" name="Shape 596"/>
        <p:cNvGrpSpPr/>
        <p:nvPr/>
      </p:nvGrpSpPr>
      <p:grpSpPr>
        <a:xfrm>
          <a:off x="0" y="0"/>
          <a:ext cx="0" cy="0"/>
          <a:chOff x="0" y="0"/>
          <a:chExt cx="0" cy="0"/>
        </a:xfrm>
      </p:grpSpPr>
      <p:sp>
        <p:nvSpPr>
          <p:cNvPr id="597" name="Google Shape;597;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8" name="Google Shape;598;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5" name="Shape 605"/>
        <p:cNvGrpSpPr/>
        <p:nvPr/>
      </p:nvGrpSpPr>
      <p:grpSpPr>
        <a:xfrm>
          <a:off x="0" y="0"/>
          <a:ext cx="0" cy="0"/>
          <a:chOff x="0" y="0"/>
          <a:chExt cx="0" cy="0"/>
        </a:xfrm>
      </p:grpSpPr>
      <p:sp>
        <p:nvSpPr>
          <p:cNvPr id="606" name="Google Shape;606;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7" name="Google Shape;607;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4" name="Shape 614"/>
        <p:cNvGrpSpPr/>
        <p:nvPr/>
      </p:nvGrpSpPr>
      <p:grpSpPr>
        <a:xfrm>
          <a:off x="0" y="0"/>
          <a:ext cx="0" cy="0"/>
          <a:chOff x="0" y="0"/>
          <a:chExt cx="0" cy="0"/>
        </a:xfrm>
      </p:grpSpPr>
      <p:sp>
        <p:nvSpPr>
          <p:cNvPr id="615" name="Google Shape;615;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6" name="Google Shape;616;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0" name="Google Shape;390;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9" name="Google Shape;399;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8" name="Google Shape;408;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7" name="Google Shape;417;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6" name="Google Shape;426;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IN"/>
              <a:t>An object is an entity that has states and behaviors.</a:t>
            </a:r>
            <a:endParaRPr/>
          </a:p>
        </p:txBody>
      </p:sp>
      <p:sp>
        <p:nvSpPr>
          <p:cNvPr id="427" name="Google Shape;427;p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6" name="Google Shape;436;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7" name="Google Shape;447;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7.png"/><Relationship Id="rId4" Type="http://schemas.openxmlformats.org/officeDocument/2006/relationships/image" Target="../media/image16.png"/><Relationship Id="rId11" Type="http://schemas.openxmlformats.org/officeDocument/2006/relationships/image" Target="../media/image17.png"/><Relationship Id="rId10" Type="http://schemas.openxmlformats.org/officeDocument/2006/relationships/image" Target="../media/image18.png"/><Relationship Id="rId12" Type="http://schemas.openxmlformats.org/officeDocument/2006/relationships/image" Target="../media/image1.png"/><Relationship Id="rId9" Type="http://schemas.openxmlformats.org/officeDocument/2006/relationships/image" Target="../media/image15.png"/><Relationship Id="rId5" Type="http://schemas.openxmlformats.org/officeDocument/2006/relationships/image" Target="../media/image11.png"/><Relationship Id="rId6" Type="http://schemas.openxmlformats.org/officeDocument/2006/relationships/image" Target="../media/image19.png"/><Relationship Id="rId7" Type="http://schemas.openxmlformats.org/officeDocument/2006/relationships/image" Target="../media/image10.png"/><Relationship Id="rId8" Type="http://schemas.openxmlformats.org/officeDocument/2006/relationships/image" Target="../media/image14.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 Id="rId3"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chart" Target="../charts/chart1.xml"/><Relationship Id="rId3" Type="http://schemas.openxmlformats.org/officeDocument/2006/relationships/chart" Target="../charts/chart2.xml"/><Relationship Id="rId4" Type="http://schemas.openxmlformats.org/officeDocument/2006/relationships/chart" Target="../charts/chart3.xml"/><Relationship Id="rId5" Type="http://schemas.openxmlformats.org/officeDocument/2006/relationships/chart" Target="../charts/chart4.xml"/><Relationship Id="rId6"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chart" Target="../charts/chart5.xml"/><Relationship Id="rId3" Type="http://schemas.openxmlformats.org/officeDocument/2006/relationships/chart" Target="../charts/chart6.xml"/><Relationship Id="rId4" Type="http://schemas.openxmlformats.org/officeDocument/2006/relationships/chart" Target="../charts/chart7.xml"/><Relationship Id="rId5" Type="http://schemas.openxmlformats.org/officeDocument/2006/relationships/chart" Target="../charts/chart8.xml"/><Relationship Id="rId6" Type="http://schemas.openxmlformats.org/officeDocument/2006/relationships/chart" Target="../charts/chart9.xml"/><Relationship Id="rId7" Type="http://schemas.openxmlformats.org/officeDocument/2006/relationships/chart" Target="../charts/chart10.xml"/><Relationship Id="rId8"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chart" Target="../charts/chart11.xml"/><Relationship Id="rId3" Type="http://schemas.openxmlformats.org/officeDocument/2006/relationships/image" Target="../media/image12.png"/><Relationship Id="rId4" Type="http://schemas.openxmlformats.org/officeDocument/2006/relationships/chart" Target="../charts/chart12.xml"/><Relationship Id="rId5"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0.png"/><Relationship Id="rId3" Type="http://schemas.openxmlformats.org/officeDocument/2006/relationships/image" Target="../media/image21.png"/><Relationship Id="rId4" Type="http://schemas.openxmlformats.org/officeDocument/2006/relationships/image" Target="../media/image30.png"/><Relationship Id="rId10" Type="http://schemas.openxmlformats.org/officeDocument/2006/relationships/image" Target="../media/image1.png"/><Relationship Id="rId9" Type="http://schemas.openxmlformats.org/officeDocument/2006/relationships/image" Target="../media/image29.png"/><Relationship Id="rId5" Type="http://schemas.openxmlformats.org/officeDocument/2006/relationships/image" Target="../media/image23.png"/><Relationship Id="rId6" Type="http://schemas.openxmlformats.org/officeDocument/2006/relationships/image" Target="../media/image27.png"/><Relationship Id="rId7" Type="http://schemas.openxmlformats.org/officeDocument/2006/relationships/image" Target="../media/image22.png"/><Relationship Id="rId8" Type="http://schemas.openxmlformats.org/officeDocument/2006/relationships/image" Target="../media/image24.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14" name="Shape 14"/>
        <p:cNvGrpSpPr/>
        <p:nvPr/>
      </p:nvGrpSpPr>
      <p:grpSpPr>
        <a:xfrm>
          <a:off x="0" y="0"/>
          <a:ext cx="0" cy="0"/>
          <a:chOff x="0" y="0"/>
          <a:chExt cx="0" cy="0"/>
        </a:xfrm>
      </p:grpSpPr>
      <p:sp>
        <p:nvSpPr>
          <p:cNvPr id="15" name="Google Shape;15;p29"/>
          <p:cNvSpPr txBox="1"/>
          <p:nvPr>
            <p:ph type="ctrTitle"/>
          </p:nvPr>
        </p:nvSpPr>
        <p:spPr>
          <a:xfrm>
            <a:off x="1143000" y="841772"/>
            <a:ext cx="6858000" cy="17907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4500"/>
              <a:buFont typeface="Arial"/>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 name="Google Shape;16;p29"/>
          <p:cNvSpPr txBox="1"/>
          <p:nvPr>
            <p:ph idx="1" type="subTitle"/>
          </p:nvPr>
        </p:nvSpPr>
        <p:spPr>
          <a:xfrm>
            <a:off x="1143000" y="2701528"/>
            <a:ext cx="6858000" cy="1241822"/>
          </a:xfrm>
          <a:prstGeom prst="rect">
            <a:avLst/>
          </a:prstGeom>
          <a:noFill/>
          <a:ln>
            <a:noFill/>
          </a:ln>
        </p:spPr>
        <p:txBody>
          <a:bodyPr anchorCtr="0" anchor="t" bIns="45700" lIns="91425" spcFirstLastPara="1" rIns="91425" wrap="square" tIns="45700">
            <a:noAutofit/>
          </a:bodyPr>
          <a:lstStyle>
            <a:lvl1pPr lvl="0" marR="0" rtl="0" algn="ctr">
              <a:lnSpc>
                <a:spcPct val="90000"/>
              </a:lnSpc>
              <a:spcBef>
                <a:spcPts val="75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1pPr>
            <a:lvl2pPr lvl="1" marR="0" rtl="0" algn="ctr">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2pPr>
            <a:lvl3pPr lvl="2" marR="0" rtl="0" algn="ctr">
              <a:lnSpc>
                <a:spcPct val="90000"/>
              </a:lnSpc>
              <a:spcBef>
                <a:spcPts val="375"/>
              </a:spcBef>
              <a:spcAft>
                <a:spcPts val="0"/>
              </a:spcAft>
              <a:buClr>
                <a:schemeClr val="dk1"/>
              </a:buClr>
              <a:buSzPts val="1350"/>
              <a:buFont typeface="Arial"/>
              <a:buNone/>
              <a:defRPr b="0" i="0" sz="1350" u="none" cap="none" strike="noStrike">
                <a:solidFill>
                  <a:schemeClr val="dk1"/>
                </a:solidFill>
                <a:latin typeface="Calibri"/>
                <a:ea typeface="Calibri"/>
                <a:cs typeface="Calibri"/>
                <a:sym typeface="Calibri"/>
              </a:defRPr>
            </a:lvl3pPr>
            <a:lvl4pPr lvl="3" marR="0" rtl="0" algn="ctr">
              <a:lnSpc>
                <a:spcPct val="90000"/>
              </a:lnSpc>
              <a:spcBef>
                <a:spcPts val="375"/>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4pPr>
            <a:lvl5pPr lvl="4" marR="0" rtl="0" algn="ctr">
              <a:lnSpc>
                <a:spcPct val="90000"/>
              </a:lnSpc>
              <a:spcBef>
                <a:spcPts val="375"/>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5pPr>
            <a:lvl6pPr lvl="5" marR="0" rtl="0" algn="ctr">
              <a:lnSpc>
                <a:spcPct val="90000"/>
              </a:lnSpc>
              <a:spcBef>
                <a:spcPts val="375"/>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6pPr>
            <a:lvl7pPr lvl="6" marR="0" rtl="0" algn="ctr">
              <a:lnSpc>
                <a:spcPct val="90000"/>
              </a:lnSpc>
              <a:spcBef>
                <a:spcPts val="375"/>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7pPr>
            <a:lvl8pPr lvl="7" marR="0" rtl="0" algn="ctr">
              <a:lnSpc>
                <a:spcPct val="90000"/>
              </a:lnSpc>
              <a:spcBef>
                <a:spcPts val="375"/>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8pPr>
            <a:lvl9pPr lvl="8" marR="0" rtl="0" algn="ctr">
              <a:lnSpc>
                <a:spcPct val="90000"/>
              </a:lnSpc>
              <a:spcBef>
                <a:spcPts val="375"/>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9pPr>
          </a:lstStyle>
          <a:p/>
        </p:txBody>
      </p:sp>
      <p:sp>
        <p:nvSpPr>
          <p:cNvPr id="17" name="Google Shape;17;p29"/>
          <p:cNvSpPr txBox="1"/>
          <p:nvPr>
            <p:ph idx="10" type="dt"/>
          </p:nvPr>
        </p:nvSpPr>
        <p:spPr>
          <a:xfrm>
            <a:off x="663921" y="4653887"/>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E72D40"/>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9"/>
          <p:cNvSpPr txBox="1"/>
          <p:nvPr>
            <p:ph idx="12" type="sldNum"/>
          </p:nvPr>
        </p:nvSpPr>
        <p:spPr>
          <a:xfrm>
            <a:off x="6616976" y="4012406"/>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900" u="none" cap="none" strike="noStrike">
                <a:solidFill>
                  <a:srgbClr val="E72D40"/>
                </a:solidFill>
                <a:latin typeface="Proxima Nova"/>
                <a:ea typeface="Proxima Nova"/>
                <a:cs typeface="Proxima Nova"/>
                <a:sym typeface="Proxima Nova"/>
              </a:defRPr>
            </a:lvl1pPr>
            <a:lvl2pPr indent="0" lvl="1" marL="0" algn="r">
              <a:spcBef>
                <a:spcPts val="0"/>
              </a:spcBef>
              <a:buNone/>
              <a:defRPr b="0" i="0" sz="900" u="none" cap="none" strike="noStrike">
                <a:solidFill>
                  <a:srgbClr val="E72D40"/>
                </a:solidFill>
                <a:latin typeface="Proxima Nova"/>
                <a:ea typeface="Proxima Nova"/>
                <a:cs typeface="Proxima Nova"/>
                <a:sym typeface="Proxima Nova"/>
              </a:defRPr>
            </a:lvl2pPr>
            <a:lvl3pPr indent="0" lvl="2" marL="0" algn="r">
              <a:spcBef>
                <a:spcPts val="0"/>
              </a:spcBef>
              <a:buNone/>
              <a:defRPr b="0" i="0" sz="900" u="none" cap="none" strike="noStrike">
                <a:solidFill>
                  <a:srgbClr val="E72D40"/>
                </a:solidFill>
                <a:latin typeface="Proxima Nova"/>
                <a:ea typeface="Proxima Nova"/>
                <a:cs typeface="Proxima Nova"/>
                <a:sym typeface="Proxima Nova"/>
              </a:defRPr>
            </a:lvl3pPr>
            <a:lvl4pPr indent="0" lvl="3" marL="0" algn="r">
              <a:spcBef>
                <a:spcPts val="0"/>
              </a:spcBef>
              <a:buNone/>
              <a:defRPr b="0" i="0" sz="900" u="none" cap="none" strike="noStrike">
                <a:solidFill>
                  <a:srgbClr val="E72D40"/>
                </a:solidFill>
                <a:latin typeface="Proxima Nova"/>
                <a:ea typeface="Proxima Nova"/>
                <a:cs typeface="Proxima Nova"/>
                <a:sym typeface="Proxima Nova"/>
              </a:defRPr>
            </a:lvl4pPr>
            <a:lvl5pPr indent="0" lvl="4" marL="0" algn="r">
              <a:spcBef>
                <a:spcPts val="0"/>
              </a:spcBef>
              <a:buNone/>
              <a:defRPr b="0" i="0" sz="900" u="none" cap="none" strike="noStrike">
                <a:solidFill>
                  <a:srgbClr val="E72D40"/>
                </a:solidFill>
                <a:latin typeface="Proxima Nova"/>
                <a:ea typeface="Proxima Nova"/>
                <a:cs typeface="Proxima Nova"/>
                <a:sym typeface="Proxima Nova"/>
              </a:defRPr>
            </a:lvl5pPr>
            <a:lvl6pPr indent="0" lvl="5" marL="0" algn="r">
              <a:spcBef>
                <a:spcPts val="0"/>
              </a:spcBef>
              <a:buNone/>
              <a:defRPr b="0" i="0" sz="900" u="none" cap="none" strike="noStrike">
                <a:solidFill>
                  <a:srgbClr val="E72D40"/>
                </a:solidFill>
                <a:latin typeface="Proxima Nova"/>
                <a:ea typeface="Proxima Nova"/>
                <a:cs typeface="Proxima Nova"/>
                <a:sym typeface="Proxima Nova"/>
              </a:defRPr>
            </a:lvl6pPr>
            <a:lvl7pPr indent="0" lvl="6" marL="0" algn="r">
              <a:spcBef>
                <a:spcPts val="0"/>
              </a:spcBef>
              <a:buNone/>
              <a:defRPr b="0" i="0" sz="900" u="none" cap="none" strike="noStrike">
                <a:solidFill>
                  <a:srgbClr val="E72D40"/>
                </a:solidFill>
                <a:latin typeface="Proxima Nova"/>
                <a:ea typeface="Proxima Nova"/>
                <a:cs typeface="Proxima Nova"/>
                <a:sym typeface="Proxima Nova"/>
              </a:defRPr>
            </a:lvl7pPr>
            <a:lvl8pPr indent="0" lvl="7" marL="0" algn="r">
              <a:spcBef>
                <a:spcPts val="0"/>
              </a:spcBef>
              <a:buNone/>
              <a:defRPr b="0" i="0" sz="900" u="none" cap="none" strike="noStrike">
                <a:solidFill>
                  <a:srgbClr val="E72D40"/>
                </a:solidFill>
                <a:latin typeface="Proxima Nova"/>
                <a:ea typeface="Proxima Nova"/>
                <a:cs typeface="Proxima Nova"/>
                <a:sym typeface="Proxima Nova"/>
              </a:defRPr>
            </a:lvl8pPr>
            <a:lvl9pPr indent="0" lvl="8" marL="0" algn="r">
              <a:spcBef>
                <a:spcPts val="0"/>
              </a:spcBef>
              <a:buNone/>
              <a:defRPr b="0" i="0" sz="900" u="none" cap="none" strike="noStrike">
                <a:solidFill>
                  <a:srgbClr val="E72D40"/>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IN"/>
              <a:t>‹#›</a:t>
            </a:fld>
            <a:endParaRPr/>
          </a:p>
        </p:txBody>
      </p:sp>
      <p:sp>
        <p:nvSpPr>
          <p:cNvPr id="19" name="Google Shape;19;p29"/>
          <p:cNvSpPr/>
          <p:nvPr/>
        </p:nvSpPr>
        <p:spPr>
          <a:xfrm>
            <a:off x="0" y="0"/>
            <a:ext cx="9144000" cy="4653887"/>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013" u="none" cap="none" strike="noStrike">
              <a:solidFill>
                <a:schemeClr val="lt1"/>
              </a:solidFill>
              <a:latin typeface="Calibri"/>
              <a:ea typeface="Calibri"/>
              <a:cs typeface="Calibri"/>
              <a:sym typeface="Calibri"/>
            </a:endParaRPr>
          </a:p>
        </p:txBody>
      </p:sp>
      <p:pic>
        <p:nvPicPr>
          <p:cNvPr id="20" name="Google Shape;20;p29"/>
          <p:cNvPicPr preferRelativeResize="0"/>
          <p:nvPr/>
        </p:nvPicPr>
        <p:blipFill rotWithShape="1">
          <a:blip r:embed="rId2">
            <a:alphaModFix/>
          </a:blip>
          <a:srcRect b="0" l="0" r="0" t="0"/>
          <a:stretch/>
        </p:blipFill>
        <p:spPr>
          <a:xfrm>
            <a:off x="663922" y="571887"/>
            <a:ext cx="2057400" cy="548993"/>
          </a:xfrm>
          <a:prstGeom prst="rect">
            <a:avLst/>
          </a:prstGeom>
          <a:noFill/>
          <a:ln>
            <a:noFill/>
          </a:ln>
        </p:spPr>
      </p:pic>
    </p:spTree>
  </p:cSld>
  <p:clrMapOvr>
    <a:masterClrMapping/>
  </p:clrMapOvr>
  <p:extLst>
    <p:ext uri="{DCECCB84-F9BA-43D5-87BE-67443E8EF086}">
      <p15:sldGuideLst>
        <p15:guide id="1" pos="397">
          <p15:clr>
            <a:srgbClr val="FBAE40"/>
          </p15:clr>
        </p15:guide>
        <p15:guide id="2" orient="horz" pos="378">
          <p15:clr>
            <a:srgbClr val="FBAE40"/>
          </p15:clr>
        </p15:guide>
        <p15:guide id="3" orient="horz" pos="923">
          <p15:clr>
            <a:srgbClr val="FBAE40"/>
          </p15:clr>
        </p15:guide>
        <p15:guide id="4" orient="horz" pos="1756">
          <p15:clr>
            <a:srgbClr val="FBAE40"/>
          </p15:clr>
        </p15:guide>
        <p15:guide id="5" pos="3323">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Icons and Content">
  <p:cSld name="Title, Icons and Content">
    <p:spTree>
      <p:nvGrpSpPr>
        <p:cNvPr id="132" name="Shape 132"/>
        <p:cNvGrpSpPr/>
        <p:nvPr/>
      </p:nvGrpSpPr>
      <p:grpSpPr>
        <a:xfrm>
          <a:off x="0" y="0"/>
          <a:ext cx="0" cy="0"/>
          <a:chOff x="0" y="0"/>
          <a:chExt cx="0" cy="0"/>
        </a:xfrm>
      </p:grpSpPr>
      <p:pic>
        <p:nvPicPr>
          <p:cNvPr id="133" name="Google Shape;133;p38"/>
          <p:cNvPicPr preferRelativeResize="0"/>
          <p:nvPr/>
        </p:nvPicPr>
        <p:blipFill rotWithShape="1">
          <a:blip r:embed="rId2">
            <a:alphaModFix/>
          </a:blip>
          <a:srcRect b="0" l="0" r="0" t="0"/>
          <a:stretch/>
        </p:blipFill>
        <p:spPr>
          <a:xfrm>
            <a:off x="417869" y="988850"/>
            <a:ext cx="402337" cy="402337"/>
          </a:xfrm>
          <a:prstGeom prst="rect">
            <a:avLst/>
          </a:prstGeom>
          <a:noFill/>
          <a:ln>
            <a:noFill/>
          </a:ln>
        </p:spPr>
      </p:pic>
      <p:pic>
        <p:nvPicPr>
          <p:cNvPr id="134" name="Google Shape;134;p38"/>
          <p:cNvPicPr preferRelativeResize="0"/>
          <p:nvPr/>
        </p:nvPicPr>
        <p:blipFill rotWithShape="1">
          <a:blip r:embed="rId3">
            <a:alphaModFix/>
          </a:blip>
          <a:srcRect b="0" l="0" r="0" t="0"/>
          <a:stretch/>
        </p:blipFill>
        <p:spPr>
          <a:xfrm>
            <a:off x="417869" y="1469040"/>
            <a:ext cx="402337" cy="402337"/>
          </a:xfrm>
          <a:prstGeom prst="rect">
            <a:avLst/>
          </a:prstGeom>
          <a:noFill/>
          <a:ln>
            <a:noFill/>
          </a:ln>
        </p:spPr>
      </p:pic>
      <p:pic>
        <p:nvPicPr>
          <p:cNvPr id="135" name="Google Shape;135;p38"/>
          <p:cNvPicPr preferRelativeResize="0"/>
          <p:nvPr/>
        </p:nvPicPr>
        <p:blipFill rotWithShape="1">
          <a:blip r:embed="rId4">
            <a:alphaModFix/>
          </a:blip>
          <a:srcRect b="0" l="0" r="0" t="0"/>
          <a:stretch/>
        </p:blipFill>
        <p:spPr>
          <a:xfrm>
            <a:off x="417869" y="1948824"/>
            <a:ext cx="402337" cy="400051"/>
          </a:xfrm>
          <a:prstGeom prst="rect">
            <a:avLst/>
          </a:prstGeom>
          <a:noFill/>
          <a:ln>
            <a:noFill/>
          </a:ln>
        </p:spPr>
      </p:pic>
      <p:pic>
        <p:nvPicPr>
          <p:cNvPr id="136" name="Google Shape;136;p38"/>
          <p:cNvPicPr preferRelativeResize="0"/>
          <p:nvPr/>
        </p:nvPicPr>
        <p:blipFill rotWithShape="1">
          <a:blip r:embed="rId5">
            <a:alphaModFix/>
          </a:blip>
          <a:srcRect b="0" l="0" r="0" t="0"/>
          <a:stretch/>
        </p:blipFill>
        <p:spPr>
          <a:xfrm>
            <a:off x="417869" y="2427167"/>
            <a:ext cx="402337" cy="402337"/>
          </a:xfrm>
          <a:prstGeom prst="rect">
            <a:avLst/>
          </a:prstGeom>
          <a:noFill/>
          <a:ln>
            <a:noFill/>
          </a:ln>
        </p:spPr>
      </p:pic>
      <p:pic>
        <p:nvPicPr>
          <p:cNvPr id="137" name="Google Shape;137;p38"/>
          <p:cNvPicPr preferRelativeResize="0"/>
          <p:nvPr/>
        </p:nvPicPr>
        <p:blipFill rotWithShape="1">
          <a:blip r:embed="rId6">
            <a:alphaModFix/>
          </a:blip>
          <a:srcRect b="0" l="0" r="0" t="0"/>
          <a:stretch/>
        </p:blipFill>
        <p:spPr>
          <a:xfrm>
            <a:off x="417868" y="2907797"/>
            <a:ext cx="402337" cy="402337"/>
          </a:xfrm>
          <a:prstGeom prst="rect">
            <a:avLst/>
          </a:prstGeom>
          <a:noFill/>
          <a:ln>
            <a:noFill/>
          </a:ln>
        </p:spPr>
      </p:pic>
      <p:sp>
        <p:nvSpPr>
          <p:cNvPr id="138" name="Google Shape;138;p38"/>
          <p:cNvSpPr txBox="1"/>
          <p:nvPr>
            <p:ph idx="1" type="body"/>
          </p:nvPr>
        </p:nvSpPr>
        <p:spPr>
          <a:xfrm>
            <a:off x="878243" y="1572506"/>
            <a:ext cx="2471738" cy="20375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39" name="Google Shape;139;p38"/>
          <p:cNvSpPr txBox="1"/>
          <p:nvPr>
            <p:ph idx="2" type="body"/>
          </p:nvPr>
        </p:nvSpPr>
        <p:spPr>
          <a:xfrm>
            <a:off x="878243" y="1088140"/>
            <a:ext cx="2471738" cy="20375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40" name="Google Shape;140;p38"/>
          <p:cNvSpPr txBox="1"/>
          <p:nvPr>
            <p:ph idx="3" type="body"/>
          </p:nvPr>
        </p:nvSpPr>
        <p:spPr>
          <a:xfrm>
            <a:off x="878243" y="2046971"/>
            <a:ext cx="2471738" cy="20375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41" name="Google Shape;141;p38"/>
          <p:cNvSpPr txBox="1"/>
          <p:nvPr>
            <p:ph idx="4" type="body"/>
          </p:nvPr>
        </p:nvSpPr>
        <p:spPr>
          <a:xfrm>
            <a:off x="878243" y="2528954"/>
            <a:ext cx="2471738" cy="20375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42" name="Google Shape;142;p38"/>
          <p:cNvSpPr txBox="1"/>
          <p:nvPr>
            <p:ph idx="5" type="body"/>
          </p:nvPr>
        </p:nvSpPr>
        <p:spPr>
          <a:xfrm>
            <a:off x="878243" y="3005394"/>
            <a:ext cx="2471738" cy="20375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43" name="Google Shape;143;p38"/>
          <p:cNvSpPr txBox="1"/>
          <p:nvPr>
            <p:ph idx="6" type="body"/>
          </p:nvPr>
        </p:nvSpPr>
        <p:spPr>
          <a:xfrm>
            <a:off x="4359486" y="1572507"/>
            <a:ext cx="2413617" cy="231984"/>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44" name="Google Shape;144;p38"/>
          <p:cNvSpPr txBox="1"/>
          <p:nvPr>
            <p:ph idx="7" type="body"/>
          </p:nvPr>
        </p:nvSpPr>
        <p:spPr>
          <a:xfrm>
            <a:off x="4359486" y="1088140"/>
            <a:ext cx="2413617" cy="24188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45" name="Google Shape;145;p38"/>
          <p:cNvSpPr txBox="1"/>
          <p:nvPr>
            <p:ph idx="8" type="body"/>
          </p:nvPr>
        </p:nvSpPr>
        <p:spPr>
          <a:xfrm>
            <a:off x="4359486" y="2046971"/>
            <a:ext cx="2413617" cy="20375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46" name="Google Shape;146;p38"/>
          <p:cNvSpPr txBox="1"/>
          <p:nvPr>
            <p:ph idx="9" type="body"/>
          </p:nvPr>
        </p:nvSpPr>
        <p:spPr>
          <a:xfrm>
            <a:off x="4359486" y="2528954"/>
            <a:ext cx="2413617" cy="20375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47" name="Google Shape;147;p38"/>
          <p:cNvSpPr txBox="1"/>
          <p:nvPr>
            <p:ph idx="13" type="body"/>
          </p:nvPr>
        </p:nvSpPr>
        <p:spPr>
          <a:xfrm>
            <a:off x="4359486" y="3005394"/>
            <a:ext cx="2413617" cy="20375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48" name="Google Shape;148;p38"/>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9" name="Google Shape;149;p38"/>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pic>
        <p:nvPicPr>
          <p:cNvPr id="150" name="Google Shape;150;p38"/>
          <p:cNvPicPr preferRelativeResize="0"/>
          <p:nvPr/>
        </p:nvPicPr>
        <p:blipFill rotWithShape="1">
          <a:blip r:embed="rId2">
            <a:alphaModFix/>
          </a:blip>
          <a:srcRect b="0" l="0" r="0" t="0"/>
          <a:stretch/>
        </p:blipFill>
        <p:spPr>
          <a:xfrm>
            <a:off x="420427" y="997235"/>
            <a:ext cx="402337" cy="402337"/>
          </a:xfrm>
          <a:prstGeom prst="rect">
            <a:avLst/>
          </a:prstGeom>
          <a:noFill/>
          <a:ln>
            <a:noFill/>
          </a:ln>
        </p:spPr>
      </p:pic>
      <p:pic>
        <p:nvPicPr>
          <p:cNvPr id="151" name="Google Shape;151;p38"/>
          <p:cNvPicPr preferRelativeResize="0"/>
          <p:nvPr/>
        </p:nvPicPr>
        <p:blipFill rotWithShape="1">
          <a:blip r:embed="rId3">
            <a:alphaModFix/>
          </a:blip>
          <a:srcRect b="0" l="0" r="0" t="0"/>
          <a:stretch/>
        </p:blipFill>
        <p:spPr>
          <a:xfrm>
            <a:off x="420427" y="1477425"/>
            <a:ext cx="402337" cy="402337"/>
          </a:xfrm>
          <a:prstGeom prst="rect">
            <a:avLst/>
          </a:prstGeom>
          <a:noFill/>
          <a:ln>
            <a:noFill/>
          </a:ln>
        </p:spPr>
      </p:pic>
      <p:pic>
        <p:nvPicPr>
          <p:cNvPr id="152" name="Google Shape;152;p38"/>
          <p:cNvPicPr preferRelativeResize="0"/>
          <p:nvPr/>
        </p:nvPicPr>
        <p:blipFill rotWithShape="1">
          <a:blip r:embed="rId4">
            <a:alphaModFix/>
          </a:blip>
          <a:srcRect b="0" l="0" r="0" t="0"/>
          <a:stretch/>
        </p:blipFill>
        <p:spPr>
          <a:xfrm>
            <a:off x="420427" y="1957209"/>
            <a:ext cx="402337" cy="400051"/>
          </a:xfrm>
          <a:prstGeom prst="rect">
            <a:avLst/>
          </a:prstGeom>
          <a:noFill/>
          <a:ln>
            <a:noFill/>
          </a:ln>
        </p:spPr>
      </p:pic>
      <p:pic>
        <p:nvPicPr>
          <p:cNvPr id="153" name="Google Shape;153;p38"/>
          <p:cNvPicPr preferRelativeResize="0"/>
          <p:nvPr/>
        </p:nvPicPr>
        <p:blipFill rotWithShape="1">
          <a:blip r:embed="rId5">
            <a:alphaModFix/>
          </a:blip>
          <a:srcRect b="0" l="0" r="0" t="0"/>
          <a:stretch/>
        </p:blipFill>
        <p:spPr>
          <a:xfrm>
            <a:off x="420427" y="2435552"/>
            <a:ext cx="402337" cy="402337"/>
          </a:xfrm>
          <a:prstGeom prst="rect">
            <a:avLst/>
          </a:prstGeom>
          <a:noFill/>
          <a:ln>
            <a:noFill/>
          </a:ln>
        </p:spPr>
      </p:pic>
      <p:pic>
        <p:nvPicPr>
          <p:cNvPr id="154" name="Google Shape;154;p38"/>
          <p:cNvPicPr preferRelativeResize="0"/>
          <p:nvPr/>
        </p:nvPicPr>
        <p:blipFill rotWithShape="1">
          <a:blip r:embed="rId6">
            <a:alphaModFix/>
          </a:blip>
          <a:srcRect b="0" l="0" r="0" t="0"/>
          <a:stretch/>
        </p:blipFill>
        <p:spPr>
          <a:xfrm>
            <a:off x="420426" y="2916182"/>
            <a:ext cx="402337" cy="402337"/>
          </a:xfrm>
          <a:prstGeom prst="rect">
            <a:avLst/>
          </a:prstGeom>
          <a:noFill/>
          <a:ln>
            <a:noFill/>
          </a:ln>
        </p:spPr>
      </p:pic>
      <p:pic>
        <p:nvPicPr>
          <p:cNvPr id="155" name="Google Shape;155;p38"/>
          <p:cNvPicPr preferRelativeResize="0"/>
          <p:nvPr/>
        </p:nvPicPr>
        <p:blipFill rotWithShape="1">
          <a:blip r:embed="rId7">
            <a:alphaModFix/>
          </a:blip>
          <a:srcRect b="0" l="0" r="0" t="0"/>
          <a:stretch/>
        </p:blipFill>
        <p:spPr>
          <a:xfrm>
            <a:off x="3874155" y="997235"/>
            <a:ext cx="402337" cy="402337"/>
          </a:xfrm>
          <a:prstGeom prst="rect">
            <a:avLst/>
          </a:prstGeom>
          <a:noFill/>
          <a:ln>
            <a:noFill/>
          </a:ln>
        </p:spPr>
      </p:pic>
      <p:pic>
        <p:nvPicPr>
          <p:cNvPr id="156" name="Google Shape;156;p38"/>
          <p:cNvPicPr preferRelativeResize="0"/>
          <p:nvPr/>
        </p:nvPicPr>
        <p:blipFill rotWithShape="1">
          <a:blip r:embed="rId8">
            <a:alphaModFix/>
          </a:blip>
          <a:srcRect b="0" l="0" r="0" t="0"/>
          <a:stretch/>
        </p:blipFill>
        <p:spPr>
          <a:xfrm>
            <a:off x="3874154" y="1477425"/>
            <a:ext cx="402337" cy="402337"/>
          </a:xfrm>
          <a:prstGeom prst="rect">
            <a:avLst/>
          </a:prstGeom>
          <a:noFill/>
          <a:ln>
            <a:noFill/>
          </a:ln>
        </p:spPr>
      </p:pic>
      <p:pic>
        <p:nvPicPr>
          <p:cNvPr id="157" name="Google Shape;157;p38"/>
          <p:cNvPicPr preferRelativeResize="0"/>
          <p:nvPr/>
        </p:nvPicPr>
        <p:blipFill rotWithShape="1">
          <a:blip r:embed="rId9">
            <a:alphaModFix/>
          </a:blip>
          <a:srcRect b="0" l="0" r="0" t="0"/>
          <a:stretch/>
        </p:blipFill>
        <p:spPr>
          <a:xfrm>
            <a:off x="3874153" y="1957209"/>
            <a:ext cx="402337" cy="400051"/>
          </a:xfrm>
          <a:prstGeom prst="rect">
            <a:avLst/>
          </a:prstGeom>
          <a:noFill/>
          <a:ln>
            <a:noFill/>
          </a:ln>
        </p:spPr>
      </p:pic>
      <p:pic>
        <p:nvPicPr>
          <p:cNvPr id="158" name="Google Shape;158;p38"/>
          <p:cNvPicPr preferRelativeResize="0"/>
          <p:nvPr/>
        </p:nvPicPr>
        <p:blipFill rotWithShape="1">
          <a:blip r:embed="rId10">
            <a:alphaModFix/>
          </a:blip>
          <a:srcRect b="0" l="0" r="0" t="0"/>
          <a:stretch/>
        </p:blipFill>
        <p:spPr>
          <a:xfrm>
            <a:off x="3874153" y="2434706"/>
            <a:ext cx="402337" cy="402337"/>
          </a:xfrm>
          <a:prstGeom prst="rect">
            <a:avLst/>
          </a:prstGeom>
          <a:noFill/>
          <a:ln>
            <a:noFill/>
          </a:ln>
        </p:spPr>
      </p:pic>
      <p:pic>
        <p:nvPicPr>
          <p:cNvPr id="159" name="Google Shape;159;p38"/>
          <p:cNvPicPr preferRelativeResize="0"/>
          <p:nvPr/>
        </p:nvPicPr>
        <p:blipFill rotWithShape="1">
          <a:blip r:embed="rId11">
            <a:alphaModFix/>
          </a:blip>
          <a:srcRect b="0" l="0" r="0" t="0"/>
          <a:stretch/>
        </p:blipFill>
        <p:spPr>
          <a:xfrm>
            <a:off x="3874153" y="2914489"/>
            <a:ext cx="402337" cy="402337"/>
          </a:xfrm>
          <a:prstGeom prst="rect">
            <a:avLst/>
          </a:prstGeom>
          <a:noFill/>
          <a:ln>
            <a:noFill/>
          </a:ln>
        </p:spPr>
      </p:pic>
      <p:sp>
        <p:nvSpPr>
          <p:cNvPr id="160" name="Google Shape;160;p38"/>
          <p:cNvSpPr/>
          <p:nvPr/>
        </p:nvSpPr>
        <p:spPr>
          <a:xfrm>
            <a:off x="0" y="0"/>
            <a:ext cx="9144000" cy="636862"/>
          </a:xfrm>
          <a:prstGeom prst="rect">
            <a:avLst/>
          </a:prstGeom>
          <a:solidFill>
            <a:srgbClr val="F533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013" u="none" cap="none" strike="noStrike">
              <a:solidFill>
                <a:schemeClr val="lt1"/>
              </a:solidFill>
              <a:latin typeface="Calibri"/>
              <a:ea typeface="Calibri"/>
              <a:cs typeface="Calibri"/>
              <a:sym typeface="Calibri"/>
            </a:endParaRPr>
          </a:p>
        </p:txBody>
      </p:sp>
      <p:sp>
        <p:nvSpPr>
          <p:cNvPr id="161" name="Google Shape;161;p38"/>
          <p:cNvSpPr txBox="1"/>
          <p:nvPr>
            <p:ph type="title"/>
          </p:nvPr>
        </p:nvSpPr>
        <p:spPr>
          <a:xfrm>
            <a:off x="316679" y="121966"/>
            <a:ext cx="3735903" cy="382564"/>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2400"/>
              <a:buFont typeface="Proxima Nova"/>
              <a:buNone/>
              <a:defRPr b="0" i="0" sz="240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162" name="Google Shape;162;p38"/>
          <p:cNvPicPr preferRelativeResize="0"/>
          <p:nvPr/>
        </p:nvPicPr>
        <p:blipFill rotWithShape="1">
          <a:blip r:embed="rId12">
            <a:alphaModFix/>
          </a:blip>
          <a:srcRect b="0" l="0" r="0" t="0"/>
          <a:stretch/>
        </p:blipFill>
        <p:spPr>
          <a:xfrm>
            <a:off x="7929288" y="210064"/>
            <a:ext cx="813630" cy="217218"/>
          </a:xfrm>
          <a:prstGeom prst="rect">
            <a:avLst/>
          </a:prstGeom>
          <a:noFill/>
          <a:ln>
            <a:noFill/>
          </a:ln>
        </p:spPr>
      </p:pic>
    </p:spTree>
  </p:cSld>
  <p:clrMapOvr>
    <a:masterClrMapping/>
  </p:clrMapOvr>
  <p:extLst>
    <p:ext uri="{DCECCB84-F9BA-43D5-87BE-67443E8EF086}">
      <p15:sldGuideLst>
        <p15:guide id="1" pos="3878">
          <p15:clr>
            <a:srgbClr val="FBAE40"/>
          </p15:clr>
        </p15:guide>
        <p15:guide id="2" pos="397">
          <p15:clr>
            <a:srgbClr val="FBAE40"/>
          </p15:clr>
        </p15:guide>
        <p15:guide id="3" orient="horz" pos="378">
          <p15:clr>
            <a:srgbClr val="FBAE40"/>
          </p15:clr>
        </p15:guide>
        <p15:guide id="4" orient="horz" pos="923">
          <p15:clr>
            <a:srgbClr val="FBAE40"/>
          </p15:clr>
        </p15:guide>
        <p15:guide id="5" pos="1638">
          <p15:clr>
            <a:srgbClr val="FBAE40"/>
          </p15:clr>
        </p15:guide>
        <p15:guide id="6" pos="3578">
          <p15:clr>
            <a:srgbClr val="FBAE40"/>
          </p15:clr>
        </p15:guide>
        <p15:guide id="7" orient="horz" pos="1393">
          <p15:clr>
            <a:srgbClr val="FBAE40"/>
          </p15:clr>
        </p15:guide>
        <p15:guide id="8" pos="1877">
          <p15:clr>
            <a:srgbClr val="FBAE40"/>
          </p15:clr>
        </p15:guide>
        <p15:guide id="9" pos="1928">
          <p15:clr>
            <a:srgbClr val="FBAE40"/>
          </p15:clr>
        </p15:guide>
        <p15:guide id="10" pos="3833">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Section Header" showMasterSp="0">
  <p:cSld name="5_Section Header">
    <p:spTree>
      <p:nvGrpSpPr>
        <p:cNvPr id="163" name="Shape 163"/>
        <p:cNvGrpSpPr/>
        <p:nvPr/>
      </p:nvGrpSpPr>
      <p:grpSpPr>
        <a:xfrm>
          <a:off x="0" y="0"/>
          <a:ext cx="0" cy="0"/>
          <a:chOff x="0" y="0"/>
          <a:chExt cx="0" cy="0"/>
        </a:xfrm>
      </p:grpSpPr>
      <p:sp>
        <p:nvSpPr>
          <p:cNvPr id="164" name="Google Shape;164;p39"/>
          <p:cNvSpPr/>
          <p:nvPr/>
        </p:nvSpPr>
        <p:spPr>
          <a:xfrm>
            <a:off x="0" y="0"/>
            <a:ext cx="9144000" cy="3031236"/>
          </a:xfrm>
          <a:prstGeom prst="rect">
            <a:avLst/>
          </a:prstGeom>
          <a:solidFill>
            <a:srgbClr val="F533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013" u="none" cap="none" strike="noStrike">
              <a:solidFill>
                <a:schemeClr val="lt1"/>
              </a:solidFill>
              <a:latin typeface="Calibri"/>
              <a:ea typeface="Calibri"/>
              <a:cs typeface="Calibri"/>
              <a:sym typeface="Calibri"/>
            </a:endParaRPr>
          </a:p>
        </p:txBody>
      </p:sp>
      <p:sp>
        <p:nvSpPr>
          <p:cNvPr id="165" name="Google Shape;165;p39"/>
          <p:cNvSpPr/>
          <p:nvPr/>
        </p:nvSpPr>
        <p:spPr>
          <a:xfrm>
            <a:off x="629841" y="2556933"/>
            <a:ext cx="7891859" cy="826623"/>
          </a:xfrm>
          <a:prstGeom prst="rect">
            <a:avLst/>
          </a:prstGeom>
          <a:solidFill>
            <a:schemeClr val="lt1"/>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013" u="none" cap="none" strike="noStrike">
              <a:solidFill>
                <a:schemeClr val="lt1"/>
              </a:solidFill>
              <a:latin typeface="Calibri"/>
              <a:ea typeface="Calibri"/>
              <a:cs typeface="Calibri"/>
              <a:sym typeface="Calibri"/>
            </a:endParaRPr>
          </a:p>
        </p:txBody>
      </p:sp>
      <p:grpSp>
        <p:nvGrpSpPr>
          <p:cNvPr id="166" name="Google Shape;166;p39"/>
          <p:cNvGrpSpPr/>
          <p:nvPr/>
        </p:nvGrpSpPr>
        <p:grpSpPr>
          <a:xfrm>
            <a:off x="994787" y="3020755"/>
            <a:ext cx="775019" cy="174751"/>
            <a:chOff x="1326382" y="4041646"/>
            <a:chExt cx="2597497" cy="653143"/>
          </a:xfrm>
        </p:grpSpPr>
        <p:sp>
          <p:nvSpPr>
            <p:cNvPr id="167" name="Google Shape;167;p39"/>
            <p:cNvSpPr/>
            <p:nvPr/>
          </p:nvSpPr>
          <p:spPr>
            <a:xfrm>
              <a:off x="1326382" y="4041646"/>
              <a:ext cx="653143" cy="653143"/>
            </a:xfrm>
            <a:prstGeom prst="star5">
              <a:avLst>
                <a:gd fmla="val 19098" name="adj"/>
                <a:gd fmla="val 105146" name="hf"/>
                <a:gd fmla="val 110557" name="vf"/>
              </a:avLst>
            </a:prstGeom>
            <a:solidFill>
              <a:srgbClr val="F533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013" u="none" cap="none" strike="noStrike">
                <a:solidFill>
                  <a:schemeClr val="lt1"/>
                </a:solidFill>
                <a:latin typeface="Calibri"/>
                <a:ea typeface="Calibri"/>
                <a:cs typeface="Calibri"/>
                <a:sym typeface="Calibri"/>
              </a:endParaRPr>
            </a:p>
          </p:txBody>
        </p:sp>
        <p:sp>
          <p:nvSpPr>
            <p:cNvPr id="168" name="Google Shape;168;p39"/>
            <p:cNvSpPr/>
            <p:nvPr/>
          </p:nvSpPr>
          <p:spPr>
            <a:xfrm>
              <a:off x="1974500" y="4041646"/>
              <a:ext cx="653143" cy="653143"/>
            </a:xfrm>
            <a:prstGeom prst="star5">
              <a:avLst>
                <a:gd fmla="val 19098" name="adj"/>
                <a:gd fmla="val 105146" name="hf"/>
                <a:gd fmla="val 110557" name="vf"/>
              </a:avLst>
            </a:prstGeom>
            <a:solidFill>
              <a:srgbClr val="F533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013" u="none" cap="none" strike="noStrike">
                <a:solidFill>
                  <a:schemeClr val="lt1"/>
                </a:solidFill>
                <a:latin typeface="Calibri"/>
                <a:ea typeface="Calibri"/>
                <a:cs typeface="Calibri"/>
                <a:sym typeface="Calibri"/>
              </a:endParaRPr>
            </a:p>
          </p:txBody>
        </p:sp>
        <p:sp>
          <p:nvSpPr>
            <p:cNvPr id="169" name="Google Shape;169;p39"/>
            <p:cNvSpPr/>
            <p:nvPr/>
          </p:nvSpPr>
          <p:spPr>
            <a:xfrm>
              <a:off x="2622617" y="4041646"/>
              <a:ext cx="653143" cy="653143"/>
            </a:xfrm>
            <a:prstGeom prst="star5">
              <a:avLst>
                <a:gd fmla="val 19098" name="adj"/>
                <a:gd fmla="val 105146" name="hf"/>
                <a:gd fmla="val 110557" name="vf"/>
              </a:avLst>
            </a:prstGeom>
            <a:solidFill>
              <a:srgbClr val="F533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013" u="none" cap="none" strike="noStrike">
                <a:solidFill>
                  <a:schemeClr val="lt1"/>
                </a:solidFill>
                <a:latin typeface="Calibri"/>
                <a:ea typeface="Calibri"/>
                <a:cs typeface="Calibri"/>
                <a:sym typeface="Calibri"/>
              </a:endParaRPr>
            </a:p>
          </p:txBody>
        </p:sp>
        <p:sp>
          <p:nvSpPr>
            <p:cNvPr id="170" name="Google Shape;170;p39"/>
            <p:cNvSpPr/>
            <p:nvPr/>
          </p:nvSpPr>
          <p:spPr>
            <a:xfrm>
              <a:off x="3270737" y="4041646"/>
              <a:ext cx="653142" cy="653143"/>
            </a:xfrm>
            <a:prstGeom prst="star5">
              <a:avLst>
                <a:gd fmla="val 19098" name="adj"/>
                <a:gd fmla="val 105146" name="hf"/>
                <a:gd fmla="val 110557" name="vf"/>
              </a:avLst>
            </a:prstGeom>
            <a:solidFill>
              <a:srgbClr val="F533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013" u="none" cap="none" strike="noStrike">
                <a:solidFill>
                  <a:schemeClr val="lt1"/>
                </a:solidFill>
                <a:latin typeface="Calibri"/>
                <a:ea typeface="Calibri"/>
                <a:cs typeface="Calibri"/>
                <a:sym typeface="Calibri"/>
              </a:endParaRPr>
            </a:p>
          </p:txBody>
        </p:sp>
        <p:sp>
          <p:nvSpPr>
            <p:cNvPr id="171" name="Google Shape;171;p39"/>
            <p:cNvSpPr/>
            <p:nvPr/>
          </p:nvSpPr>
          <p:spPr>
            <a:xfrm>
              <a:off x="3597306" y="4041650"/>
              <a:ext cx="326569" cy="653139"/>
            </a:xfrm>
            <a:custGeom>
              <a:rect b="b" l="l" r="r" t="t"/>
              <a:pathLst>
                <a:path extrusionOk="0" h="653141" w="326570">
                  <a:moveTo>
                    <a:pt x="0" y="0"/>
                  </a:moveTo>
                  <a:lnTo>
                    <a:pt x="77091" y="249480"/>
                  </a:lnTo>
                  <a:lnTo>
                    <a:pt x="326570" y="249478"/>
                  </a:lnTo>
                  <a:lnTo>
                    <a:pt x="124736" y="403663"/>
                  </a:lnTo>
                  <a:lnTo>
                    <a:pt x="201831" y="653141"/>
                  </a:lnTo>
                  <a:lnTo>
                    <a:pt x="0" y="498953"/>
                  </a:lnTo>
                  <a:close/>
                </a:path>
              </a:pathLst>
            </a:custGeom>
            <a:solidFill>
              <a:srgbClr val="CCCCC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013" u="none" cap="none" strike="noStrike">
                <a:solidFill>
                  <a:schemeClr val="lt1"/>
                </a:solidFill>
                <a:latin typeface="Calibri"/>
                <a:ea typeface="Calibri"/>
                <a:cs typeface="Calibri"/>
                <a:sym typeface="Calibri"/>
              </a:endParaRPr>
            </a:p>
          </p:txBody>
        </p:sp>
      </p:grpSp>
      <p:sp>
        <p:nvSpPr>
          <p:cNvPr id="172" name="Google Shape;172;p39"/>
          <p:cNvSpPr txBox="1"/>
          <p:nvPr>
            <p:ph idx="1" type="body"/>
          </p:nvPr>
        </p:nvSpPr>
        <p:spPr>
          <a:xfrm>
            <a:off x="1029406" y="2721203"/>
            <a:ext cx="846528" cy="249042"/>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350"/>
              <a:buFont typeface="Arial"/>
              <a:buNone/>
              <a:defRPr b="0" i="0" sz="135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73" name="Google Shape;173;p39"/>
          <p:cNvSpPr txBox="1"/>
          <p:nvPr>
            <p:ph idx="2" type="body"/>
          </p:nvPr>
        </p:nvSpPr>
        <p:spPr>
          <a:xfrm>
            <a:off x="1921844" y="3016014"/>
            <a:ext cx="946585" cy="184232"/>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800"/>
              <a:buFont typeface="Arial"/>
              <a:buNone/>
              <a:defRPr b="0" i="0" sz="8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74" name="Google Shape;174;p39"/>
          <p:cNvSpPr txBox="1"/>
          <p:nvPr>
            <p:ph idx="3" type="body"/>
          </p:nvPr>
        </p:nvSpPr>
        <p:spPr>
          <a:xfrm>
            <a:off x="2868429" y="3714682"/>
            <a:ext cx="2471738" cy="13121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900"/>
              <a:buFont typeface="Arial"/>
              <a:buNone/>
              <a:defRPr b="0" i="0" sz="9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75" name="Google Shape;175;p39"/>
          <p:cNvSpPr txBox="1"/>
          <p:nvPr>
            <p:ph idx="10" type="dt"/>
          </p:nvPr>
        </p:nvSpPr>
        <p:spPr>
          <a:xfrm>
            <a:off x="636742"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6" name="Google Shape;176;p39"/>
          <p:cNvSpPr txBox="1"/>
          <p:nvPr>
            <p:ph idx="12" type="sldNum"/>
          </p:nvPr>
        </p:nvSpPr>
        <p:spPr>
          <a:xfrm>
            <a:off x="6466042"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pic>
        <p:nvPicPr>
          <p:cNvPr id="177" name="Google Shape;177;p39"/>
          <p:cNvPicPr preferRelativeResize="0"/>
          <p:nvPr/>
        </p:nvPicPr>
        <p:blipFill rotWithShape="1">
          <a:blip r:embed="rId2">
            <a:alphaModFix/>
          </a:blip>
          <a:srcRect b="0" l="0" r="0" t="0"/>
          <a:stretch/>
        </p:blipFill>
        <p:spPr>
          <a:xfrm>
            <a:off x="7611920" y="303610"/>
            <a:ext cx="909780" cy="242888"/>
          </a:xfrm>
          <a:prstGeom prst="rect">
            <a:avLst/>
          </a:prstGeom>
          <a:noFill/>
          <a:ln>
            <a:noFill/>
          </a:ln>
        </p:spPr>
      </p:pic>
      <p:sp>
        <p:nvSpPr>
          <p:cNvPr id="178" name="Google Shape;178;p39"/>
          <p:cNvSpPr/>
          <p:nvPr/>
        </p:nvSpPr>
        <p:spPr>
          <a:xfrm>
            <a:off x="0" y="0"/>
            <a:ext cx="9144000" cy="3031236"/>
          </a:xfrm>
          <a:prstGeom prst="rect">
            <a:avLst/>
          </a:prstGeom>
          <a:solidFill>
            <a:srgbClr val="F533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013" u="none" cap="none" strike="noStrike">
              <a:solidFill>
                <a:schemeClr val="lt1"/>
              </a:solidFill>
              <a:latin typeface="Calibri"/>
              <a:ea typeface="Calibri"/>
              <a:cs typeface="Calibri"/>
              <a:sym typeface="Calibri"/>
            </a:endParaRPr>
          </a:p>
        </p:txBody>
      </p:sp>
      <p:sp>
        <p:nvSpPr>
          <p:cNvPr id="179" name="Google Shape;179;p39"/>
          <p:cNvSpPr/>
          <p:nvPr/>
        </p:nvSpPr>
        <p:spPr>
          <a:xfrm>
            <a:off x="629841" y="2535239"/>
            <a:ext cx="7939088" cy="848318"/>
          </a:xfrm>
          <a:prstGeom prst="rect">
            <a:avLst/>
          </a:prstGeom>
          <a:solidFill>
            <a:schemeClr val="lt1"/>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013" u="none" cap="none" strike="noStrike">
              <a:solidFill>
                <a:schemeClr val="lt1"/>
              </a:solidFill>
              <a:latin typeface="Calibri"/>
              <a:ea typeface="Calibri"/>
              <a:cs typeface="Calibri"/>
              <a:sym typeface="Calibri"/>
            </a:endParaRPr>
          </a:p>
        </p:txBody>
      </p:sp>
      <p:grpSp>
        <p:nvGrpSpPr>
          <p:cNvPr id="180" name="Google Shape;180;p39"/>
          <p:cNvGrpSpPr/>
          <p:nvPr/>
        </p:nvGrpSpPr>
        <p:grpSpPr>
          <a:xfrm>
            <a:off x="923664" y="3020755"/>
            <a:ext cx="775019" cy="174751"/>
            <a:chOff x="1326382" y="4041646"/>
            <a:chExt cx="2597497" cy="653143"/>
          </a:xfrm>
        </p:grpSpPr>
        <p:sp>
          <p:nvSpPr>
            <p:cNvPr id="181" name="Google Shape;181;p39"/>
            <p:cNvSpPr/>
            <p:nvPr/>
          </p:nvSpPr>
          <p:spPr>
            <a:xfrm>
              <a:off x="1326382" y="4041646"/>
              <a:ext cx="653143" cy="653143"/>
            </a:xfrm>
            <a:prstGeom prst="star5">
              <a:avLst>
                <a:gd fmla="val 19098" name="adj"/>
                <a:gd fmla="val 105146" name="hf"/>
                <a:gd fmla="val 110557" name="vf"/>
              </a:avLst>
            </a:prstGeom>
            <a:solidFill>
              <a:srgbClr val="F533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013" u="none" cap="none" strike="noStrike">
                <a:solidFill>
                  <a:schemeClr val="lt1"/>
                </a:solidFill>
                <a:latin typeface="Calibri"/>
                <a:ea typeface="Calibri"/>
                <a:cs typeface="Calibri"/>
                <a:sym typeface="Calibri"/>
              </a:endParaRPr>
            </a:p>
          </p:txBody>
        </p:sp>
        <p:sp>
          <p:nvSpPr>
            <p:cNvPr id="182" name="Google Shape;182;p39"/>
            <p:cNvSpPr/>
            <p:nvPr/>
          </p:nvSpPr>
          <p:spPr>
            <a:xfrm>
              <a:off x="1974500" y="4041646"/>
              <a:ext cx="653143" cy="653143"/>
            </a:xfrm>
            <a:prstGeom prst="star5">
              <a:avLst>
                <a:gd fmla="val 19098" name="adj"/>
                <a:gd fmla="val 105146" name="hf"/>
                <a:gd fmla="val 110557" name="vf"/>
              </a:avLst>
            </a:prstGeom>
            <a:solidFill>
              <a:srgbClr val="F533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013" u="none" cap="none" strike="noStrike">
                <a:solidFill>
                  <a:schemeClr val="lt1"/>
                </a:solidFill>
                <a:latin typeface="Calibri"/>
                <a:ea typeface="Calibri"/>
                <a:cs typeface="Calibri"/>
                <a:sym typeface="Calibri"/>
              </a:endParaRPr>
            </a:p>
          </p:txBody>
        </p:sp>
        <p:sp>
          <p:nvSpPr>
            <p:cNvPr id="183" name="Google Shape;183;p39"/>
            <p:cNvSpPr/>
            <p:nvPr/>
          </p:nvSpPr>
          <p:spPr>
            <a:xfrm>
              <a:off x="2622617" y="4041646"/>
              <a:ext cx="653143" cy="653143"/>
            </a:xfrm>
            <a:prstGeom prst="star5">
              <a:avLst>
                <a:gd fmla="val 19098" name="adj"/>
                <a:gd fmla="val 105146" name="hf"/>
                <a:gd fmla="val 110557" name="vf"/>
              </a:avLst>
            </a:prstGeom>
            <a:solidFill>
              <a:srgbClr val="F533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013" u="none" cap="none" strike="noStrike">
                <a:solidFill>
                  <a:schemeClr val="lt1"/>
                </a:solidFill>
                <a:latin typeface="Calibri"/>
                <a:ea typeface="Calibri"/>
                <a:cs typeface="Calibri"/>
                <a:sym typeface="Calibri"/>
              </a:endParaRPr>
            </a:p>
          </p:txBody>
        </p:sp>
        <p:sp>
          <p:nvSpPr>
            <p:cNvPr id="184" name="Google Shape;184;p39"/>
            <p:cNvSpPr/>
            <p:nvPr/>
          </p:nvSpPr>
          <p:spPr>
            <a:xfrm>
              <a:off x="3270737" y="4041646"/>
              <a:ext cx="653142" cy="653143"/>
            </a:xfrm>
            <a:prstGeom prst="star5">
              <a:avLst>
                <a:gd fmla="val 19098" name="adj"/>
                <a:gd fmla="val 105146" name="hf"/>
                <a:gd fmla="val 110557" name="vf"/>
              </a:avLst>
            </a:prstGeom>
            <a:solidFill>
              <a:srgbClr val="F533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013" u="none" cap="none" strike="noStrike">
                <a:solidFill>
                  <a:schemeClr val="lt1"/>
                </a:solidFill>
                <a:latin typeface="Calibri"/>
                <a:ea typeface="Calibri"/>
                <a:cs typeface="Calibri"/>
                <a:sym typeface="Calibri"/>
              </a:endParaRPr>
            </a:p>
          </p:txBody>
        </p:sp>
        <p:sp>
          <p:nvSpPr>
            <p:cNvPr id="185" name="Google Shape;185;p39"/>
            <p:cNvSpPr/>
            <p:nvPr/>
          </p:nvSpPr>
          <p:spPr>
            <a:xfrm>
              <a:off x="3597306" y="4041650"/>
              <a:ext cx="326569" cy="653139"/>
            </a:xfrm>
            <a:custGeom>
              <a:rect b="b" l="l" r="r" t="t"/>
              <a:pathLst>
                <a:path extrusionOk="0" h="653141" w="326570">
                  <a:moveTo>
                    <a:pt x="0" y="0"/>
                  </a:moveTo>
                  <a:lnTo>
                    <a:pt x="77091" y="249480"/>
                  </a:lnTo>
                  <a:lnTo>
                    <a:pt x="326570" y="249478"/>
                  </a:lnTo>
                  <a:lnTo>
                    <a:pt x="124736" y="403663"/>
                  </a:lnTo>
                  <a:lnTo>
                    <a:pt x="201831" y="653141"/>
                  </a:lnTo>
                  <a:lnTo>
                    <a:pt x="0" y="498953"/>
                  </a:lnTo>
                  <a:close/>
                </a:path>
              </a:pathLst>
            </a:custGeom>
            <a:solidFill>
              <a:srgbClr val="CCCCC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013" u="none" cap="none" strike="noStrike">
                <a:solidFill>
                  <a:schemeClr val="lt1"/>
                </a:solidFill>
                <a:latin typeface="Calibri"/>
                <a:ea typeface="Calibri"/>
                <a:cs typeface="Calibri"/>
                <a:sym typeface="Calibri"/>
              </a:endParaRPr>
            </a:p>
          </p:txBody>
        </p:sp>
      </p:grpSp>
      <p:sp>
        <p:nvSpPr>
          <p:cNvPr id="186" name="Google Shape;186;p39"/>
          <p:cNvSpPr txBox="1"/>
          <p:nvPr>
            <p:ph idx="4" type="body"/>
          </p:nvPr>
        </p:nvSpPr>
        <p:spPr>
          <a:xfrm>
            <a:off x="958283" y="2721203"/>
            <a:ext cx="846528" cy="249042"/>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350"/>
              <a:buFont typeface="Arial"/>
              <a:buNone/>
              <a:defRPr b="0" i="0" sz="135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87" name="Google Shape;187;p39"/>
          <p:cNvSpPr txBox="1"/>
          <p:nvPr>
            <p:ph idx="5" type="body"/>
          </p:nvPr>
        </p:nvSpPr>
        <p:spPr>
          <a:xfrm>
            <a:off x="1850721" y="3016014"/>
            <a:ext cx="946585" cy="184232"/>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800"/>
              <a:buFont typeface="Arial"/>
              <a:buNone/>
              <a:defRPr b="0" i="0" sz="8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88" name="Google Shape;188;p39"/>
          <p:cNvSpPr txBox="1"/>
          <p:nvPr>
            <p:ph type="title"/>
          </p:nvPr>
        </p:nvSpPr>
        <p:spPr>
          <a:xfrm>
            <a:off x="630238" y="600075"/>
            <a:ext cx="6246812" cy="443979"/>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600"/>
              <a:buFont typeface="Arial"/>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189" name="Google Shape;189;p39"/>
          <p:cNvPicPr preferRelativeResize="0"/>
          <p:nvPr/>
        </p:nvPicPr>
        <p:blipFill rotWithShape="1">
          <a:blip r:embed="rId3">
            <a:alphaModFix/>
          </a:blip>
          <a:srcRect b="0" l="0" r="0" t="0"/>
          <a:stretch/>
        </p:blipFill>
        <p:spPr>
          <a:xfrm>
            <a:off x="7929288" y="210064"/>
            <a:ext cx="813630" cy="217218"/>
          </a:xfrm>
          <a:prstGeom prst="rect">
            <a:avLst/>
          </a:prstGeom>
          <a:noFill/>
          <a:ln>
            <a:noFill/>
          </a:ln>
        </p:spPr>
      </p:pic>
    </p:spTree>
  </p:cSld>
  <p:clrMapOvr>
    <a:masterClrMapping/>
  </p:clrMapOvr>
  <p:extLst>
    <p:ext uri="{DCECCB84-F9BA-43D5-87BE-67443E8EF086}">
      <p15:sldGuideLst>
        <p15:guide id="1" orient="horz" pos="378">
          <p15:clr>
            <a:srgbClr val="FBAE40"/>
          </p15:clr>
        </p15:guide>
        <p15:guide id="2" orient="horz" pos="2210">
          <p15:clr>
            <a:srgbClr val="FBAE40"/>
          </p15:clr>
        </p15:guide>
        <p15:guide id="3" orient="horz" pos="2130">
          <p15:clr>
            <a:srgbClr val="FBAE40"/>
          </p15:clr>
        </p15:guide>
        <p15:guide id="4" orient="horz" pos="1597">
          <p15:clr>
            <a:srgbClr val="FBAE40"/>
          </p15:clr>
        </p15:guide>
        <p15:guide id="5" orient="horz" pos="2641">
          <p15:clr>
            <a:srgbClr val="FBAE40"/>
          </p15:clr>
        </p15:guide>
        <p15:guide id="6" pos="1134">
          <p15:clr>
            <a:srgbClr val="FBAE40"/>
          </p15:clr>
        </p15:guide>
        <p15:guide id="7" pos="433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Imeline Infographic" showMasterSp="0">
  <p:cSld name="Title and TImeline Infographic">
    <p:spTree>
      <p:nvGrpSpPr>
        <p:cNvPr id="190" name="Shape 190"/>
        <p:cNvGrpSpPr/>
        <p:nvPr/>
      </p:nvGrpSpPr>
      <p:grpSpPr>
        <a:xfrm>
          <a:off x="0" y="0"/>
          <a:ext cx="0" cy="0"/>
          <a:chOff x="0" y="0"/>
          <a:chExt cx="0" cy="0"/>
        </a:xfrm>
      </p:grpSpPr>
      <p:sp>
        <p:nvSpPr>
          <p:cNvPr id="191" name="Google Shape;191;p40"/>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2" name="Google Shape;192;p40"/>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pic>
        <p:nvPicPr>
          <p:cNvPr id="193" name="Google Shape;193;p40"/>
          <p:cNvPicPr preferRelativeResize="0"/>
          <p:nvPr/>
        </p:nvPicPr>
        <p:blipFill rotWithShape="1">
          <a:blip r:embed="rId2">
            <a:alphaModFix/>
          </a:blip>
          <a:srcRect b="0" l="0" r="0" t="0"/>
          <a:stretch/>
        </p:blipFill>
        <p:spPr>
          <a:xfrm flipH="1" rot="10800000">
            <a:off x="632499" y="2973622"/>
            <a:ext cx="7691174" cy="667936"/>
          </a:xfrm>
          <a:prstGeom prst="rect">
            <a:avLst/>
          </a:prstGeom>
          <a:noFill/>
          <a:ln>
            <a:noFill/>
          </a:ln>
        </p:spPr>
      </p:pic>
      <p:sp>
        <p:nvSpPr>
          <p:cNvPr id="194" name="Google Shape;194;p40"/>
          <p:cNvSpPr txBox="1"/>
          <p:nvPr>
            <p:ph idx="1" type="body"/>
          </p:nvPr>
        </p:nvSpPr>
        <p:spPr>
          <a:xfrm>
            <a:off x="991750" y="1746401"/>
            <a:ext cx="740399" cy="249042"/>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rgbClr val="DDDDDD"/>
              </a:buClr>
              <a:buSzPts val="2000"/>
              <a:buFont typeface="Arial"/>
              <a:buNone/>
              <a:defRPr b="1" i="0" sz="2000" u="none" cap="none" strike="noStrike">
                <a:solidFill>
                  <a:srgbClr val="DDDDDD"/>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95" name="Google Shape;195;p40"/>
          <p:cNvSpPr txBox="1"/>
          <p:nvPr>
            <p:ph idx="2" type="body"/>
          </p:nvPr>
        </p:nvSpPr>
        <p:spPr>
          <a:xfrm>
            <a:off x="991750" y="2056441"/>
            <a:ext cx="1324840" cy="165886"/>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rgbClr val="DDDDDD"/>
              </a:buClr>
              <a:buSzPts val="1100"/>
              <a:buFont typeface="Arial"/>
              <a:buNone/>
              <a:defRPr b="1" i="0" sz="1100" u="none" cap="none" strike="noStrike">
                <a:solidFill>
                  <a:srgbClr val="DDDDDD"/>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96" name="Google Shape;196;p40"/>
          <p:cNvSpPr txBox="1"/>
          <p:nvPr>
            <p:ph idx="3" type="body"/>
          </p:nvPr>
        </p:nvSpPr>
        <p:spPr>
          <a:xfrm>
            <a:off x="991750" y="2281691"/>
            <a:ext cx="1149473" cy="165886"/>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97" name="Google Shape;197;p40"/>
          <p:cNvSpPr txBox="1"/>
          <p:nvPr>
            <p:ph idx="4" type="body"/>
          </p:nvPr>
        </p:nvSpPr>
        <p:spPr>
          <a:xfrm>
            <a:off x="2440487" y="1746401"/>
            <a:ext cx="740399" cy="249042"/>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rgbClr val="F6303E"/>
              </a:buClr>
              <a:buSzPts val="2000"/>
              <a:buFont typeface="Arial"/>
              <a:buNone/>
              <a:defRPr b="1" i="0" sz="2000" u="none" cap="none" strike="noStrike">
                <a:solidFill>
                  <a:srgbClr val="F6303E"/>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98" name="Google Shape;198;p40"/>
          <p:cNvSpPr txBox="1"/>
          <p:nvPr>
            <p:ph idx="5" type="body"/>
          </p:nvPr>
        </p:nvSpPr>
        <p:spPr>
          <a:xfrm>
            <a:off x="2440487" y="2056441"/>
            <a:ext cx="1324840" cy="165886"/>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rgbClr val="F6303E"/>
              </a:buClr>
              <a:buSzPts val="1100"/>
              <a:buFont typeface="Arial"/>
              <a:buNone/>
              <a:defRPr b="1" i="0" sz="1100" u="none" cap="none" strike="noStrike">
                <a:solidFill>
                  <a:srgbClr val="F6303E"/>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99" name="Google Shape;199;p40"/>
          <p:cNvSpPr txBox="1"/>
          <p:nvPr>
            <p:ph idx="6" type="body"/>
          </p:nvPr>
        </p:nvSpPr>
        <p:spPr>
          <a:xfrm>
            <a:off x="2440487" y="2281691"/>
            <a:ext cx="1149473" cy="165886"/>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00" name="Google Shape;200;p40"/>
          <p:cNvSpPr txBox="1"/>
          <p:nvPr>
            <p:ph idx="7" type="body"/>
          </p:nvPr>
        </p:nvSpPr>
        <p:spPr>
          <a:xfrm>
            <a:off x="3892297" y="1746401"/>
            <a:ext cx="740399" cy="249042"/>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2000"/>
              <a:buFont typeface="Arial"/>
              <a:buNone/>
              <a:defRPr b="1" i="0" sz="2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01" name="Google Shape;201;p40"/>
          <p:cNvSpPr txBox="1"/>
          <p:nvPr>
            <p:ph idx="8" type="body"/>
          </p:nvPr>
        </p:nvSpPr>
        <p:spPr>
          <a:xfrm>
            <a:off x="3892297" y="2056441"/>
            <a:ext cx="1324840" cy="165886"/>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100"/>
              <a:buFont typeface="Arial"/>
              <a:buNone/>
              <a:defRPr b="1" i="0" sz="11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02" name="Google Shape;202;p40"/>
          <p:cNvSpPr txBox="1"/>
          <p:nvPr>
            <p:ph idx="9" type="body"/>
          </p:nvPr>
        </p:nvSpPr>
        <p:spPr>
          <a:xfrm>
            <a:off x="3892297" y="2281691"/>
            <a:ext cx="1149473" cy="165886"/>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03" name="Google Shape;203;p40"/>
          <p:cNvSpPr txBox="1"/>
          <p:nvPr>
            <p:ph idx="13" type="body"/>
          </p:nvPr>
        </p:nvSpPr>
        <p:spPr>
          <a:xfrm>
            <a:off x="5326899" y="1746401"/>
            <a:ext cx="740399" cy="249042"/>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rgbClr val="CCCCCC"/>
              </a:buClr>
              <a:buSzPts val="2000"/>
              <a:buFont typeface="Arial"/>
              <a:buNone/>
              <a:defRPr b="1" i="0" sz="2000" u="none" cap="none" strike="noStrike">
                <a:solidFill>
                  <a:srgbClr val="CCCCCC"/>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04" name="Google Shape;204;p40"/>
          <p:cNvSpPr txBox="1"/>
          <p:nvPr>
            <p:ph idx="14" type="body"/>
          </p:nvPr>
        </p:nvSpPr>
        <p:spPr>
          <a:xfrm>
            <a:off x="5326899" y="2056441"/>
            <a:ext cx="1324840" cy="165886"/>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rgbClr val="CCCCCC"/>
              </a:buClr>
              <a:buSzPts val="1100"/>
              <a:buFont typeface="Arial"/>
              <a:buNone/>
              <a:defRPr b="1" i="0" sz="1100" u="none" cap="none" strike="noStrike">
                <a:solidFill>
                  <a:srgbClr val="CCCCCC"/>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05" name="Google Shape;205;p40"/>
          <p:cNvSpPr txBox="1"/>
          <p:nvPr>
            <p:ph idx="15" type="body"/>
          </p:nvPr>
        </p:nvSpPr>
        <p:spPr>
          <a:xfrm>
            <a:off x="5326899" y="2281691"/>
            <a:ext cx="1149473" cy="165886"/>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06" name="Google Shape;206;p40"/>
          <p:cNvSpPr txBox="1"/>
          <p:nvPr>
            <p:ph idx="16" type="body"/>
          </p:nvPr>
        </p:nvSpPr>
        <p:spPr>
          <a:xfrm>
            <a:off x="6735161" y="1746401"/>
            <a:ext cx="740399" cy="249042"/>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rgbClr val="F6303E"/>
              </a:buClr>
              <a:buSzPts val="2000"/>
              <a:buFont typeface="Arial"/>
              <a:buNone/>
              <a:defRPr b="1" i="0" sz="2000" u="none" cap="none" strike="noStrike">
                <a:solidFill>
                  <a:srgbClr val="F6303E"/>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07" name="Google Shape;207;p40"/>
          <p:cNvSpPr txBox="1"/>
          <p:nvPr>
            <p:ph idx="17" type="body"/>
          </p:nvPr>
        </p:nvSpPr>
        <p:spPr>
          <a:xfrm>
            <a:off x="6735161" y="2056441"/>
            <a:ext cx="1324840" cy="165886"/>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rgbClr val="F6303E"/>
              </a:buClr>
              <a:buSzPts val="1100"/>
              <a:buFont typeface="Arial"/>
              <a:buNone/>
              <a:defRPr b="1" i="0" sz="1100" u="none" cap="none" strike="noStrike">
                <a:solidFill>
                  <a:srgbClr val="F6303E"/>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08" name="Google Shape;208;p40"/>
          <p:cNvSpPr txBox="1"/>
          <p:nvPr>
            <p:ph idx="18" type="body"/>
          </p:nvPr>
        </p:nvSpPr>
        <p:spPr>
          <a:xfrm>
            <a:off x="6735161" y="2281691"/>
            <a:ext cx="1149473" cy="165886"/>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09" name="Google Shape;209;p40"/>
          <p:cNvSpPr txBox="1"/>
          <p:nvPr>
            <p:ph idx="19" type="body"/>
          </p:nvPr>
        </p:nvSpPr>
        <p:spPr>
          <a:xfrm>
            <a:off x="904066" y="3531649"/>
            <a:ext cx="1324840" cy="349771"/>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rgbClr val="DDDDDD"/>
              </a:buClr>
              <a:buSzPts val="1600"/>
              <a:buFont typeface="Arial"/>
              <a:buNone/>
              <a:defRPr b="1" i="0" sz="1600" u="none" cap="none" strike="noStrike">
                <a:solidFill>
                  <a:srgbClr val="DDDDDD"/>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10" name="Google Shape;210;p40"/>
          <p:cNvSpPr txBox="1"/>
          <p:nvPr>
            <p:ph idx="20" type="body"/>
          </p:nvPr>
        </p:nvSpPr>
        <p:spPr>
          <a:xfrm>
            <a:off x="2352802" y="3531649"/>
            <a:ext cx="1352923" cy="349771"/>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rgbClr val="F6303E"/>
              </a:buClr>
              <a:buSzPts val="1600"/>
              <a:buFont typeface="Arial"/>
              <a:buNone/>
              <a:defRPr b="1" i="0" sz="1600" u="none" cap="none" strike="noStrike">
                <a:solidFill>
                  <a:srgbClr val="F6303E"/>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11" name="Google Shape;211;p40"/>
          <p:cNvSpPr txBox="1"/>
          <p:nvPr>
            <p:ph idx="21" type="body"/>
          </p:nvPr>
        </p:nvSpPr>
        <p:spPr>
          <a:xfrm>
            <a:off x="3829621" y="3531648"/>
            <a:ext cx="1352923" cy="349771"/>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600"/>
              <a:buFont typeface="Arial"/>
              <a:buNone/>
              <a:defRPr b="1" i="0" sz="16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12" name="Google Shape;212;p40"/>
          <p:cNvSpPr txBox="1"/>
          <p:nvPr>
            <p:ph idx="22" type="body"/>
          </p:nvPr>
        </p:nvSpPr>
        <p:spPr>
          <a:xfrm>
            <a:off x="5306440" y="3531648"/>
            <a:ext cx="1324840" cy="349771"/>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rgbClr val="DDDDDD"/>
              </a:buClr>
              <a:buSzPts val="1600"/>
              <a:buFont typeface="Arial"/>
              <a:buNone/>
              <a:defRPr b="1" i="0" sz="1600" u="none" cap="none" strike="noStrike">
                <a:solidFill>
                  <a:srgbClr val="DDDDDD"/>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13" name="Google Shape;213;p40"/>
          <p:cNvSpPr txBox="1"/>
          <p:nvPr>
            <p:ph idx="23" type="body"/>
          </p:nvPr>
        </p:nvSpPr>
        <p:spPr>
          <a:xfrm>
            <a:off x="6755176" y="3531647"/>
            <a:ext cx="1352923" cy="349771"/>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rgbClr val="F6303E"/>
              </a:buClr>
              <a:buSzPts val="1600"/>
              <a:buFont typeface="Arial"/>
              <a:buNone/>
              <a:defRPr b="1" i="0" sz="1600" u="none" cap="none" strike="noStrike">
                <a:solidFill>
                  <a:srgbClr val="F6303E"/>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pic>
        <p:nvPicPr>
          <p:cNvPr id="214" name="Google Shape;214;p40"/>
          <p:cNvPicPr preferRelativeResize="0"/>
          <p:nvPr/>
        </p:nvPicPr>
        <p:blipFill rotWithShape="1">
          <a:blip r:embed="rId2">
            <a:alphaModFix/>
          </a:blip>
          <a:srcRect b="0" l="0" r="0" t="0"/>
          <a:stretch/>
        </p:blipFill>
        <p:spPr>
          <a:xfrm flipH="1" rot="10800000">
            <a:off x="632499" y="2973622"/>
            <a:ext cx="7691174" cy="667936"/>
          </a:xfrm>
          <a:prstGeom prst="rect">
            <a:avLst/>
          </a:prstGeom>
          <a:noFill/>
          <a:ln>
            <a:noFill/>
          </a:ln>
        </p:spPr>
      </p:pic>
      <p:sp>
        <p:nvSpPr>
          <p:cNvPr id="215" name="Google Shape;215;p40"/>
          <p:cNvSpPr/>
          <p:nvPr/>
        </p:nvSpPr>
        <p:spPr>
          <a:xfrm>
            <a:off x="0" y="0"/>
            <a:ext cx="9144000" cy="636862"/>
          </a:xfrm>
          <a:prstGeom prst="rect">
            <a:avLst/>
          </a:prstGeom>
          <a:solidFill>
            <a:srgbClr val="F533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013" u="none" cap="none" strike="noStrike">
              <a:solidFill>
                <a:schemeClr val="lt1"/>
              </a:solidFill>
              <a:latin typeface="Calibri"/>
              <a:ea typeface="Calibri"/>
              <a:cs typeface="Calibri"/>
              <a:sym typeface="Calibri"/>
            </a:endParaRPr>
          </a:p>
        </p:txBody>
      </p:sp>
      <p:sp>
        <p:nvSpPr>
          <p:cNvPr id="216" name="Google Shape;216;p40"/>
          <p:cNvSpPr txBox="1"/>
          <p:nvPr>
            <p:ph type="title"/>
          </p:nvPr>
        </p:nvSpPr>
        <p:spPr>
          <a:xfrm>
            <a:off x="316679" y="121966"/>
            <a:ext cx="3735903" cy="382564"/>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2400"/>
              <a:buFont typeface="Proxima Nova"/>
              <a:buNone/>
              <a:defRPr b="0" i="0" sz="240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217" name="Google Shape;217;p40"/>
          <p:cNvPicPr preferRelativeResize="0"/>
          <p:nvPr/>
        </p:nvPicPr>
        <p:blipFill rotWithShape="1">
          <a:blip r:embed="rId3">
            <a:alphaModFix/>
          </a:blip>
          <a:srcRect b="0" l="0" r="0" t="0"/>
          <a:stretch/>
        </p:blipFill>
        <p:spPr>
          <a:xfrm>
            <a:off x="7929288" y="210064"/>
            <a:ext cx="813630" cy="217218"/>
          </a:xfrm>
          <a:prstGeom prst="rect">
            <a:avLst/>
          </a:prstGeom>
          <a:noFill/>
          <a:ln>
            <a:noFill/>
          </a:ln>
        </p:spPr>
      </p:pic>
    </p:spTree>
  </p:cSld>
  <p:clrMapOvr>
    <a:masterClrMapping/>
  </p:clrMapOvr>
  <p:extLst>
    <p:ext uri="{DCECCB84-F9BA-43D5-87BE-67443E8EF086}">
      <p15:sldGuideLst>
        <p15:guide id="1" orient="horz" pos="395">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Doughnut Chart">
  <p:cSld name="Title and Doughnut Chart">
    <p:spTree>
      <p:nvGrpSpPr>
        <p:cNvPr id="218" name="Shape 218"/>
        <p:cNvGrpSpPr/>
        <p:nvPr/>
      </p:nvGrpSpPr>
      <p:grpSpPr>
        <a:xfrm>
          <a:off x="0" y="0"/>
          <a:ext cx="0" cy="0"/>
          <a:chOff x="0" y="0"/>
          <a:chExt cx="0" cy="0"/>
        </a:xfrm>
      </p:grpSpPr>
      <p:sp>
        <p:nvSpPr>
          <p:cNvPr id="219" name="Google Shape;219;p41"/>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0" name="Google Shape;220;p41"/>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
        <p:nvSpPr>
          <p:cNvPr id="221" name="Google Shape;221;p41"/>
          <p:cNvSpPr/>
          <p:nvPr/>
        </p:nvSpPr>
        <p:spPr>
          <a:xfrm>
            <a:off x="0" y="0"/>
            <a:ext cx="9144000" cy="636862"/>
          </a:xfrm>
          <a:prstGeom prst="rect">
            <a:avLst/>
          </a:prstGeom>
          <a:solidFill>
            <a:srgbClr val="F533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013" u="none" cap="none" strike="noStrike">
              <a:solidFill>
                <a:schemeClr val="lt1"/>
              </a:solidFill>
              <a:latin typeface="Calibri"/>
              <a:ea typeface="Calibri"/>
              <a:cs typeface="Calibri"/>
              <a:sym typeface="Calibri"/>
            </a:endParaRPr>
          </a:p>
        </p:txBody>
      </p:sp>
      <p:sp>
        <p:nvSpPr>
          <p:cNvPr id="222" name="Google Shape;222;p41"/>
          <p:cNvSpPr txBox="1"/>
          <p:nvPr>
            <p:ph type="title"/>
          </p:nvPr>
        </p:nvSpPr>
        <p:spPr>
          <a:xfrm>
            <a:off x="316679" y="121966"/>
            <a:ext cx="3735903" cy="382564"/>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2400"/>
              <a:buFont typeface="Proxima Nova"/>
              <a:buNone/>
              <a:defRPr b="0" i="0" sz="240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223" name="Google Shape;223;p41"/>
          <p:cNvPicPr preferRelativeResize="0"/>
          <p:nvPr/>
        </p:nvPicPr>
        <p:blipFill rotWithShape="1">
          <a:blip r:embed="rId2">
            <a:alphaModFix/>
          </a:blip>
          <a:srcRect b="0" l="0" r="0" t="0"/>
          <a:stretch/>
        </p:blipFill>
        <p:spPr>
          <a:xfrm>
            <a:off x="7929288" y="210064"/>
            <a:ext cx="813630" cy="217218"/>
          </a:xfrm>
          <a:prstGeom prst="rect">
            <a:avLst/>
          </a:prstGeom>
          <a:noFill/>
          <a:ln>
            <a:noFill/>
          </a:ln>
        </p:spPr>
      </p:pic>
    </p:spTree>
  </p:cSld>
  <p:clrMapOvr>
    <a:masterClrMapping/>
  </p:clrMapOvr>
  <p:extLst>
    <p:ext uri="{DCECCB84-F9BA-43D5-87BE-67443E8EF086}">
      <p15:sldGuideLst>
        <p15:guide id="1" orient="horz" pos="395">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Line Chart">
  <p:cSld name="Title and Line Chart">
    <p:spTree>
      <p:nvGrpSpPr>
        <p:cNvPr id="224" name="Shape 224"/>
        <p:cNvGrpSpPr/>
        <p:nvPr/>
      </p:nvGrpSpPr>
      <p:grpSpPr>
        <a:xfrm>
          <a:off x="0" y="0"/>
          <a:ext cx="0" cy="0"/>
          <a:chOff x="0" y="0"/>
          <a:chExt cx="0" cy="0"/>
        </a:xfrm>
      </p:grpSpPr>
      <p:sp>
        <p:nvSpPr>
          <p:cNvPr id="225" name="Google Shape;225;p42"/>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6" name="Google Shape;226;p42"/>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
        <p:nvSpPr>
          <p:cNvPr id="227" name="Google Shape;227;p42"/>
          <p:cNvSpPr/>
          <p:nvPr/>
        </p:nvSpPr>
        <p:spPr>
          <a:xfrm>
            <a:off x="3170379" y="4105875"/>
            <a:ext cx="1512168" cy="419095"/>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228" name="Google Shape;228;p42"/>
          <p:cNvGraphicFramePr/>
          <p:nvPr/>
        </p:nvGraphicFramePr>
        <p:xfrm>
          <a:off x="5176215" y="3284258"/>
          <a:ext cx="1319792" cy="422726"/>
        </p:xfrm>
        <a:graphic>
          <a:graphicData uri="http://schemas.openxmlformats.org/drawingml/2006/chart">
            <c:chart r:id="rId2"/>
          </a:graphicData>
        </a:graphic>
      </p:graphicFrame>
      <p:graphicFrame>
        <p:nvGraphicFramePr>
          <p:cNvPr id="229" name="Google Shape;229;p42"/>
          <p:cNvGraphicFramePr/>
          <p:nvPr/>
        </p:nvGraphicFramePr>
        <p:xfrm>
          <a:off x="6609469" y="3232411"/>
          <a:ext cx="1333750" cy="431988"/>
        </p:xfrm>
        <a:graphic>
          <a:graphicData uri="http://schemas.openxmlformats.org/drawingml/2006/chart">
            <c:chart r:id="rId3"/>
          </a:graphicData>
        </a:graphic>
      </p:graphicFrame>
      <p:sp>
        <p:nvSpPr>
          <p:cNvPr id="230" name="Google Shape;230;p42"/>
          <p:cNvSpPr txBox="1"/>
          <p:nvPr>
            <p:ph idx="1" type="body"/>
          </p:nvPr>
        </p:nvSpPr>
        <p:spPr>
          <a:xfrm>
            <a:off x="630238" y="1600199"/>
            <a:ext cx="3182128" cy="3006726"/>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820"/>
              <a:buFont typeface="Arial"/>
              <a:buNone/>
              <a:defRPr b="0" i="0" sz="182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31" name="Google Shape;231;p42"/>
          <p:cNvSpPr txBox="1"/>
          <p:nvPr>
            <p:ph idx="2" type="body"/>
          </p:nvPr>
        </p:nvSpPr>
        <p:spPr>
          <a:xfrm>
            <a:off x="5306779" y="3059187"/>
            <a:ext cx="671653" cy="35078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rgbClr val="F6303E"/>
              </a:buClr>
              <a:buSzPts val="2000"/>
              <a:buFont typeface="Arial"/>
              <a:buNone/>
              <a:defRPr b="1" i="0" sz="2000" u="none" cap="none" strike="noStrike">
                <a:solidFill>
                  <a:srgbClr val="F6303E"/>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32" name="Google Shape;232;p42"/>
          <p:cNvSpPr txBox="1"/>
          <p:nvPr>
            <p:ph idx="3" type="body"/>
          </p:nvPr>
        </p:nvSpPr>
        <p:spPr>
          <a:xfrm>
            <a:off x="6894111" y="3052728"/>
            <a:ext cx="671653" cy="325087"/>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rgbClr val="CCCCCC"/>
              </a:buClr>
              <a:buSzPts val="2000"/>
              <a:buFont typeface="Arial"/>
              <a:buNone/>
              <a:defRPr b="1" i="0" sz="2000" u="none" cap="none" strike="noStrike">
                <a:solidFill>
                  <a:srgbClr val="CCCCCC"/>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33" name="Google Shape;233;p42"/>
          <p:cNvSpPr txBox="1"/>
          <p:nvPr>
            <p:ph idx="4" type="body"/>
          </p:nvPr>
        </p:nvSpPr>
        <p:spPr>
          <a:xfrm>
            <a:off x="5306778" y="3559464"/>
            <a:ext cx="1077979" cy="212599"/>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rgbClr val="F6303E"/>
              </a:buClr>
              <a:buSzPts val="1200"/>
              <a:buFont typeface="Arial"/>
              <a:buNone/>
              <a:defRPr b="1" i="0" sz="1200" u="none" cap="none" strike="noStrike">
                <a:solidFill>
                  <a:srgbClr val="F6303E"/>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34" name="Google Shape;234;p42"/>
          <p:cNvSpPr txBox="1"/>
          <p:nvPr>
            <p:ph idx="5" type="body"/>
          </p:nvPr>
        </p:nvSpPr>
        <p:spPr>
          <a:xfrm>
            <a:off x="5299344" y="3813792"/>
            <a:ext cx="1077979" cy="799143"/>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050"/>
              <a:buFont typeface="Arial"/>
              <a:buNone/>
              <a:defRPr b="0" i="0" sz="105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35" name="Google Shape;235;p42"/>
          <p:cNvSpPr txBox="1"/>
          <p:nvPr>
            <p:ph idx="6" type="body"/>
          </p:nvPr>
        </p:nvSpPr>
        <p:spPr>
          <a:xfrm>
            <a:off x="6890089" y="3559464"/>
            <a:ext cx="1077979" cy="212599"/>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rgbClr val="F6303E"/>
              </a:buClr>
              <a:buSzPts val="1200"/>
              <a:buFont typeface="Arial"/>
              <a:buNone/>
              <a:defRPr b="1" i="0" sz="1200" u="none" cap="none" strike="noStrike">
                <a:solidFill>
                  <a:srgbClr val="F6303E"/>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36" name="Google Shape;236;p42"/>
          <p:cNvSpPr txBox="1"/>
          <p:nvPr>
            <p:ph idx="7" type="body"/>
          </p:nvPr>
        </p:nvSpPr>
        <p:spPr>
          <a:xfrm>
            <a:off x="6882655" y="3813792"/>
            <a:ext cx="1077979" cy="799143"/>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050"/>
              <a:buFont typeface="Arial"/>
              <a:buNone/>
              <a:defRPr b="0" i="0" sz="105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37" name="Google Shape;237;p42"/>
          <p:cNvSpPr/>
          <p:nvPr>
            <p:ph idx="8" type="chart"/>
          </p:nvPr>
        </p:nvSpPr>
        <p:spPr>
          <a:xfrm>
            <a:off x="5295900" y="1600200"/>
            <a:ext cx="3225800" cy="13335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750"/>
              </a:spcBef>
              <a:spcAft>
                <a:spcPts val="0"/>
              </a:spcAft>
              <a:buClr>
                <a:schemeClr val="dk1"/>
              </a:buClr>
              <a:buSzPts val="900"/>
              <a:buFont typeface="Arial"/>
              <a:buNone/>
              <a:defRPr b="0" i="0" sz="900" u="none" cap="none" strike="noStrike">
                <a:solidFill>
                  <a:schemeClr val="dk1"/>
                </a:solidFill>
                <a:latin typeface="Proxima Nova"/>
                <a:ea typeface="Proxima Nova"/>
                <a:cs typeface="Proxima Nova"/>
                <a:sym typeface="Proxima Nova"/>
              </a:defRPr>
            </a:lvl1pPr>
            <a:lvl2pPr lvl="1"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lvl="2"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lvl="3"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lvl="4"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38" name="Google Shape;238;p42"/>
          <p:cNvSpPr/>
          <p:nvPr/>
        </p:nvSpPr>
        <p:spPr>
          <a:xfrm>
            <a:off x="3170379" y="4105875"/>
            <a:ext cx="1512168" cy="419095"/>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239" name="Google Shape;239;p42"/>
          <p:cNvGraphicFramePr/>
          <p:nvPr/>
        </p:nvGraphicFramePr>
        <p:xfrm>
          <a:off x="5176215" y="3284258"/>
          <a:ext cx="1319792" cy="422726"/>
        </p:xfrm>
        <a:graphic>
          <a:graphicData uri="http://schemas.openxmlformats.org/drawingml/2006/chart">
            <c:chart r:id="rId4"/>
          </a:graphicData>
        </a:graphic>
      </p:graphicFrame>
      <p:graphicFrame>
        <p:nvGraphicFramePr>
          <p:cNvPr id="240" name="Google Shape;240;p42"/>
          <p:cNvGraphicFramePr/>
          <p:nvPr/>
        </p:nvGraphicFramePr>
        <p:xfrm>
          <a:off x="6609469" y="3232411"/>
          <a:ext cx="1333750" cy="431988"/>
        </p:xfrm>
        <a:graphic>
          <a:graphicData uri="http://schemas.openxmlformats.org/drawingml/2006/chart">
            <c:chart r:id="rId5"/>
          </a:graphicData>
        </a:graphic>
      </p:graphicFrame>
      <p:sp>
        <p:nvSpPr>
          <p:cNvPr id="241" name="Google Shape;241;p42"/>
          <p:cNvSpPr/>
          <p:nvPr/>
        </p:nvSpPr>
        <p:spPr>
          <a:xfrm>
            <a:off x="0" y="0"/>
            <a:ext cx="9144000" cy="636862"/>
          </a:xfrm>
          <a:prstGeom prst="rect">
            <a:avLst/>
          </a:prstGeom>
          <a:solidFill>
            <a:srgbClr val="F533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013" u="none" cap="none" strike="noStrike">
              <a:solidFill>
                <a:schemeClr val="lt1"/>
              </a:solidFill>
              <a:latin typeface="Calibri"/>
              <a:ea typeface="Calibri"/>
              <a:cs typeface="Calibri"/>
              <a:sym typeface="Calibri"/>
            </a:endParaRPr>
          </a:p>
        </p:txBody>
      </p:sp>
      <p:sp>
        <p:nvSpPr>
          <p:cNvPr id="242" name="Google Shape;242;p42"/>
          <p:cNvSpPr txBox="1"/>
          <p:nvPr>
            <p:ph type="title"/>
          </p:nvPr>
        </p:nvSpPr>
        <p:spPr>
          <a:xfrm>
            <a:off x="316679" y="121966"/>
            <a:ext cx="3735903" cy="382564"/>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2400"/>
              <a:buFont typeface="Proxima Nova"/>
              <a:buNone/>
              <a:defRPr b="0" i="0" sz="240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243" name="Google Shape;243;p42"/>
          <p:cNvPicPr preferRelativeResize="0"/>
          <p:nvPr/>
        </p:nvPicPr>
        <p:blipFill rotWithShape="1">
          <a:blip r:embed="rId6">
            <a:alphaModFix/>
          </a:blip>
          <a:srcRect b="0" l="0" r="0" t="0"/>
          <a:stretch/>
        </p:blipFill>
        <p:spPr>
          <a:xfrm>
            <a:off x="7929288" y="210064"/>
            <a:ext cx="813630" cy="217218"/>
          </a:xfrm>
          <a:prstGeom prst="rect">
            <a:avLst/>
          </a:prstGeom>
          <a:noFill/>
          <a:ln>
            <a:noFill/>
          </a:ln>
        </p:spPr>
      </p:pic>
    </p:spTree>
  </p:cSld>
  <p:clrMapOvr>
    <a:masterClrMapping/>
  </p:clrMapOvr>
  <p:extLst>
    <p:ext uri="{DCECCB84-F9BA-43D5-87BE-67443E8EF086}">
      <p15:sldGuideLst>
        <p15:guide id="1" orient="horz" pos="395">
          <p15:clr>
            <a:srgbClr val="FBAE40"/>
          </p15:clr>
        </p15:guide>
        <p15:guide id="2" orient="horz" pos="1008">
          <p15:clr>
            <a:srgbClr val="FBAE40"/>
          </p15:clr>
        </p15:guide>
        <p15:guide id="3" orient="horz" pos="2754">
          <p15:clr>
            <a:srgbClr val="FBAE40"/>
          </p15:clr>
        </p15:guide>
        <p15:guide id="4" pos="2404">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Doughnut Chart 2">
  <p:cSld name="Title and Doughnut Chart 2">
    <p:spTree>
      <p:nvGrpSpPr>
        <p:cNvPr id="244" name="Shape 244"/>
        <p:cNvGrpSpPr/>
        <p:nvPr/>
      </p:nvGrpSpPr>
      <p:grpSpPr>
        <a:xfrm>
          <a:off x="0" y="0"/>
          <a:ext cx="0" cy="0"/>
          <a:chOff x="0" y="0"/>
          <a:chExt cx="0" cy="0"/>
        </a:xfrm>
      </p:grpSpPr>
      <p:sp>
        <p:nvSpPr>
          <p:cNvPr id="245" name="Google Shape;245;p43"/>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6" name="Google Shape;246;p43"/>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graphicFrame>
        <p:nvGraphicFramePr>
          <p:cNvPr id="247" name="Google Shape;247;p43"/>
          <p:cNvGraphicFramePr/>
          <p:nvPr/>
        </p:nvGraphicFramePr>
        <p:xfrm>
          <a:off x="1960619" y="1967641"/>
          <a:ext cx="2754306" cy="1408988"/>
        </p:xfrm>
        <a:graphic>
          <a:graphicData uri="http://schemas.openxmlformats.org/drawingml/2006/chart">
            <c:chart r:id="rId2"/>
          </a:graphicData>
        </a:graphic>
      </p:graphicFrame>
      <p:graphicFrame>
        <p:nvGraphicFramePr>
          <p:cNvPr id="248" name="Google Shape;248;p43"/>
          <p:cNvGraphicFramePr/>
          <p:nvPr/>
        </p:nvGraphicFramePr>
        <p:xfrm>
          <a:off x="880659" y="1705476"/>
          <a:ext cx="4222864" cy="2160240"/>
        </p:xfrm>
        <a:graphic>
          <a:graphicData uri="http://schemas.openxmlformats.org/drawingml/2006/chart">
            <c:chart r:id="rId3"/>
          </a:graphicData>
        </a:graphic>
      </p:graphicFrame>
      <p:graphicFrame>
        <p:nvGraphicFramePr>
          <p:cNvPr id="249" name="Google Shape;249;p43"/>
          <p:cNvGraphicFramePr/>
          <p:nvPr/>
        </p:nvGraphicFramePr>
        <p:xfrm>
          <a:off x="3542547" y="1697092"/>
          <a:ext cx="4222864" cy="2160240"/>
        </p:xfrm>
        <a:graphic>
          <a:graphicData uri="http://schemas.openxmlformats.org/drawingml/2006/chart">
            <c:chart r:id="rId4"/>
          </a:graphicData>
        </a:graphic>
      </p:graphicFrame>
      <p:sp>
        <p:nvSpPr>
          <p:cNvPr id="250" name="Google Shape;250;p43"/>
          <p:cNvSpPr txBox="1"/>
          <p:nvPr>
            <p:ph idx="1" type="body"/>
          </p:nvPr>
        </p:nvSpPr>
        <p:spPr>
          <a:xfrm>
            <a:off x="2286696" y="2571750"/>
            <a:ext cx="1324840" cy="298375"/>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3200"/>
              <a:buFont typeface="Arial"/>
              <a:buNone/>
              <a:defRPr b="1" i="0" sz="32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51" name="Google Shape;251;p43"/>
          <p:cNvSpPr txBox="1"/>
          <p:nvPr>
            <p:ph idx="2" type="body"/>
          </p:nvPr>
        </p:nvSpPr>
        <p:spPr>
          <a:xfrm>
            <a:off x="2286696" y="2939370"/>
            <a:ext cx="1324840" cy="298375"/>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000"/>
              <a:buFont typeface="Arial"/>
              <a:buNone/>
              <a:defRPr b="0" i="0" sz="10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52" name="Google Shape;252;p43"/>
          <p:cNvSpPr txBox="1"/>
          <p:nvPr>
            <p:ph idx="3" type="body"/>
          </p:nvPr>
        </p:nvSpPr>
        <p:spPr>
          <a:xfrm>
            <a:off x="4973335" y="2571750"/>
            <a:ext cx="1324840" cy="298375"/>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3200"/>
              <a:buFont typeface="Arial"/>
              <a:buNone/>
              <a:defRPr b="1" i="0" sz="32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53" name="Google Shape;253;p43"/>
          <p:cNvSpPr txBox="1"/>
          <p:nvPr>
            <p:ph idx="4" type="body"/>
          </p:nvPr>
        </p:nvSpPr>
        <p:spPr>
          <a:xfrm>
            <a:off x="4973335" y="2939370"/>
            <a:ext cx="1324840" cy="298375"/>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000"/>
              <a:buFont typeface="Arial"/>
              <a:buNone/>
              <a:defRPr b="0" i="0" sz="10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graphicFrame>
        <p:nvGraphicFramePr>
          <p:cNvPr id="254" name="Google Shape;254;p43"/>
          <p:cNvGraphicFramePr/>
          <p:nvPr/>
        </p:nvGraphicFramePr>
        <p:xfrm>
          <a:off x="1960619" y="1967641"/>
          <a:ext cx="2754306" cy="1408988"/>
        </p:xfrm>
        <a:graphic>
          <a:graphicData uri="http://schemas.openxmlformats.org/drawingml/2006/chart">
            <c:chart r:id="rId5"/>
          </a:graphicData>
        </a:graphic>
      </p:graphicFrame>
      <p:graphicFrame>
        <p:nvGraphicFramePr>
          <p:cNvPr id="255" name="Google Shape;255;p43"/>
          <p:cNvGraphicFramePr/>
          <p:nvPr/>
        </p:nvGraphicFramePr>
        <p:xfrm>
          <a:off x="880659" y="1705476"/>
          <a:ext cx="4222864" cy="2160240"/>
        </p:xfrm>
        <a:graphic>
          <a:graphicData uri="http://schemas.openxmlformats.org/drawingml/2006/chart">
            <c:chart r:id="rId6"/>
          </a:graphicData>
        </a:graphic>
      </p:graphicFrame>
      <p:graphicFrame>
        <p:nvGraphicFramePr>
          <p:cNvPr id="256" name="Google Shape;256;p43"/>
          <p:cNvGraphicFramePr/>
          <p:nvPr/>
        </p:nvGraphicFramePr>
        <p:xfrm>
          <a:off x="3542547" y="1697092"/>
          <a:ext cx="4222864" cy="2160240"/>
        </p:xfrm>
        <a:graphic>
          <a:graphicData uri="http://schemas.openxmlformats.org/drawingml/2006/chart">
            <c:chart r:id="rId7"/>
          </a:graphicData>
        </a:graphic>
      </p:graphicFrame>
      <p:sp>
        <p:nvSpPr>
          <p:cNvPr id="257" name="Google Shape;257;p43"/>
          <p:cNvSpPr/>
          <p:nvPr/>
        </p:nvSpPr>
        <p:spPr>
          <a:xfrm>
            <a:off x="0" y="0"/>
            <a:ext cx="9144000" cy="636862"/>
          </a:xfrm>
          <a:prstGeom prst="rect">
            <a:avLst/>
          </a:prstGeom>
          <a:solidFill>
            <a:srgbClr val="F533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013" u="none" cap="none" strike="noStrike">
              <a:solidFill>
                <a:schemeClr val="lt1"/>
              </a:solidFill>
              <a:latin typeface="Calibri"/>
              <a:ea typeface="Calibri"/>
              <a:cs typeface="Calibri"/>
              <a:sym typeface="Calibri"/>
            </a:endParaRPr>
          </a:p>
        </p:txBody>
      </p:sp>
      <p:sp>
        <p:nvSpPr>
          <p:cNvPr id="258" name="Google Shape;258;p43"/>
          <p:cNvSpPr txBox="1"/>
          <p:nvPr>
            <p:ph type="title"/>
          </p:nvPr>
        </p:nvSpPr>
        <p:spPr>
          <a:xfrm>
            <a:off x="316679" y="121966"/>
            <a:ext cx="3735903" cy="382564"/>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2400"/>
              <a:buFont typeface="Proxima Nova"/>
              <a:buNone/>
              <a:defRPr b="0" i="0" sz="240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259" name="Google Shape;259;p43"/>
          <p:cNvPicPr preferRelativeResize="0"/>
          <p:nvPr/>
        </p:nvPicPr>
        <p:blipFill rotWithShape="1">
          <a:blip r:embed="rId8">
            <a:alphaModFix/>
          </a:blip>
          <a:srcRect b="0" l="0" r="0" t="0"/>
          <a:stretch/>
        </p:blipFill>
        <p:spPr>
          <a:xfrm>
            <a:off x="7929288" y="210064"/>
            <a:ext cx="813630" cy="217218"/>
          </a:xfrm>
          <a:prstGeom prst="rect">
            <a:avLst/>
          </a:prstGeom>
          <a:noFill/>
          <a:ln>
            <a:noFill/>
          </a:ln>
        </p:spPr>
      </p:pic>
    </p:spTree>
  </p:cSld>
  <p:clrMapOvr>
    <a:masterClrMapping/>
  </p:clrMapOvr>
  <p:extLst>
    <p:ext uri="{DCECCB84-F9BA-43D5-87BE-67443E8EF086}">
      <p15:sldGuideLst>
        <p15:guide id="1" orient="horz" pos="395">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nfograhic">
  <p:cSld name="Title and Infograhic">
    <p:spTree>
      <p:nvGrpSpPr>
        <p:cNvPr id="260" name="Shape 260"/>
        <p:cNvGrpSpPr/>
        <p:nvPr/>
      </p:nvGrpSpPr>
      <p:grpSpPr>
        <a:xfrm>
          <a:off x="0" y="0"/>
          <a:ext cx="0" cy="0"/>
          <a:chOff x="0" y="0"/>
          <a:chExt cx="0" cy="0"/>
        </a:xfrm>
      </p:grpSpPr>
      <p:sp>
        <p:nvSpPr>
          <p:cNvPr id="261" name="Google Shape;261;p44"/>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2" name="Google Shape;262;p44"/>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graphicFrame>
        <p:nvGraphicFramePr>
          <p:cNvPr id="263" name="Google Shape;263;p44"/>
          <p:cNvGraphicFramePr/>
          <p:nvPr/>
        </p:nvGraphicFramePr>
        <p:xfrm>
          <a:off x="914602" y="2566307"/>
          <a:ext cx="2538282" cy="1298479"/>
        </p:xfrm>
        <a:graphic>
          <a:graphicData uri="http://schemas.openxmlformats.org/drawingml/2006/chart">
            <c:chart r:id="rId2"/>
          </a:graphicData>
        </a:graphic>
      </p:graphicFrame>
      <p:pic>
        <p:nvPicPr>
          <p:cNvPr id="264" name="Google Shape;264;p44"/>
          <p:cNvPicPr preferRelativeResize="0"/>
          <p:nvPr/>
        </p:nvPicPr>
        <p:blipFill rotWithShape="1">
          <a:blip r:embed="rId3">
            <a:alphaModFix/>
          </a:blip>
          <a:srcRect b="0" l="0" r="0" t="0"/>
          <a:stretch/>
        </p:blipFill>
        <p:spPr>
          <a:xfrm>
            <a:off x="918760" y="1581506"/>
            <a:ext cx="7431156" cy="2999208"/>
          </a:xfrm>
          <a:prstGeom prst="rect">
            <a:avLst/>
          </a:prstGeom>
          <a:noFill/>
          <a:ln>
            <a:noFill/>
          </a:ln>
        </p:spPr>
      </p:pic>
      <p:sp>
        <p:nvSpPr>
          <p:cNvPr id="265" name="Google Shape;265;p44"/>
          <p:cNvSpPr txBox="1"/>
          <p:nvPr>
            <p:ph idx="1" type="body"/>
          </p:nvPr>
        </p:nvSpPr>
        <p:spPr>
          <a:xfrm>
            <a:off x="1263041" y="2104600"/>
            <a:ext cx="830454" cy="292044"/>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800"/>
              <a:buFont typeface="Arial"/>
              <a:buNone/>
              <a:defRPr b="1" i="0" sz="18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66" name="Google Shape;266;p44"/>
          <p:cNvSpPr txBox="1"/>
          <p:nvPr>
            <p:ph idx="2" type="body"/>
          </p:nvPr>
        </p:nvSpPr>
        <p:spPr>
          <a:xfrm>
            <a:off x="2470356" y="3778988"/>
            <a:ext cx="784195" cy="305954"/>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1800"/>
              <a:buFont typeface="Arial"/>
              <a:buNone/>
              <a:defRPr b="1" i="0" sz="18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67" name="Google Shape;267;p44"/>
          <p:cNvSpPr txBox="1"/>
          <p:nvPr>
            <p:ph idx="3" type="body"/>
          </p:nvPr>
        </p:nvSpPr>
        <p:spPr>
          <a:xfrm>
            <a:off x="3530790" y="2108961"/>
            <a:ext cx="824532" cy="287683"/>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F6323E"/>
              </a:buClr>
              <a:buSzPts val="1800"/>
              <a:buFont typeface="Arial"/>
              <a:buNone/>
              <a:defRPr b="1" i="0" sz="1800" u="none" cap="none" strike="noStrike">
                <a:solidFill>
                  <a:srgbClr val="F6323E"/>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68" name="Google Shape;268;p44"/>
          <p:cNvSpPr txBox="1"/>
          <p:nvPr>
            <p:ph idx="4" type="body"/>
          </p:nvPr>
        </p:nvSpPr>
        <p:spPr>
          <a:xfrm>
            <a:off x="4729642" y="3771033"/>
            <a:ext cx="745627" cy="305954"/>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rgbClr val="F6323E"/>
              </a:buClr>
              <a:buSzPts val="1800"/>
              <a:buFont typeface="Arial"/>
              <a:buNone/>
              <a:defRPr b="1" i="0" sz="1800" u="none" cap="none" strike="noStrike">
                <a:solidFill>
                  <a:srgbClr val="F6323E"/>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69" name="Google Shape;269;p44"/>
          <p:cNvSpPr txBox="1"/>
          <p:nvPr>
            <p:ph idx="5" type="body"/>
          </p:nvPr>
        </p:nvSpPr>
        <p:spPr>
          <a:xfrm>
            <a:off x="5904099" y="2107682"/>
            <a:ext cx="758842" cy="292044"/>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800"/>
              <a:buFont typeface="Arial"/>
              <a:buNone/>
              <a:defRPr b="1" i="0" sz="18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70" name="Google Shape;270;p44"/>
          <p:cNvSpPr txBox="1"/>
          <p:nvPr>
            <p:ph idx="6" type="body"/>
          </p:nvPr>
        </p:nvSpPr>
        <p:spPr>
          <a:xfrm>
            <a:off x="7023857" y="3762859"/>
            <a:ext cx="784195" cy="305954"/>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rgbClr val="F6323E"/>
              </a:buClr>
              <a:buSzPts val="1800"/>
              <a:buFont typeface="Arial"/>
              <a:buNone/>
              <a:defRPr b="1" i="0" sz="1800" u="none" cap="none" strike="noStrike">
                <a:solidFill>
                  <a:srgbClr val="F6323E"/>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71" name="Google Shape;271;p44"/>
          <p:cNvSpPr txBox="1"/>
          <p:nvPr>
            <p:ph idx="7" type="body"/>
          </p:nvPr>
        </p:nvSpPr>
        <p:spPr>
          <a:xfrm>
            <a:off x="2156171" y="1257995"/>
            <a:ext cx="1331623" cy="2116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1200"/>
              <a:buFont typeface="Arial"/>
              <a:buNone/>
              <a:defRPr b="1" i="0" sz="12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72" name="Google Shape;272;p44"/>
          <p:cNvSpPr txBox="1"/>
          <p:nvPr>
            <p:ph idx="8" type="body"/>
          </p:nvPr>
        </p:nvSpPr>
        <p:spPr>
          <a:xfrm>
            <a:off x="2156171" y="1523662"/>
            <a:ext cx="1331623" cy="2116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73" name="Google Shape;273;p44"/>
          <p:cNvSpPr txBox="1"/>
          <p:nvPr>
            <p:ph idx="9" type="body"/>
          </p:nvPr>
        </p:nvSpPr>
        <p:spPr>
          <a:xfrm>
            <a:off x="4513908" y="1257995"/>
            <a:ext cx="1331623" cy="2116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rgbClr val="F1333F"/>
              </a:buClr>
              <a:buSzPts val="1200"/>
              <a:buFont typeface="Arial"/>
              <a:buNone/>
              <a:defRPr b="1" i="0" sz="1200" u="none" cap="none" strike="noStrike">
                <a:solidFill>
                  <a:srgbClr val="F1333F"/>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74" name="Google Shape;274;p44"/>
          <p:cNvSpPr txBox="1"/>
          <p:nvPr>
            <p:ph idx="13" type="body"/>
          </p:nvPr>
        </p:nvSpPr>
        <p:spPr>
          <a:xfrm>
            <a:off x="4513908" y="1523662"/>
            <a:ext cx="1331623" cy="2116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75" name="Google Shape;275;p44"/>
          <p:cNvSpPr txBox="1"/>
          <p:nvPr>
            <p:ph idx="14" type="body"/>
          </p:nvPr>
        </p:nvSpPr>
        <p:spPr>
          <a:xfrm>
            <a:off x="6720777" y="1257995"/>
            <a:ext cx="1331623" cy="2116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rgbClr val="F1333F"/>
              </a:buClr>
              <a:buSzPts val="1200"/>
              <a:buFont typeface="Arial"/>
              <a:buNone/>
              <a:defRPr b="1" i="0" sz="1200" u="none" cap="none" strike="noStrike">
                <a:solidFill>
                  <a:srgbClr val="F1333F"/>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76" name="Google Shape;276;p44"/>
          <p:cNvSpPr txBox="1"/>
          <p:nvPr>
            <p:ph idx="15" type="body"/>
          </p:nvPr>
        </p:nvSpPr>
        <p:spPr>
          <a:xfrm>
            <a:off x="6720777" y="1523662"/>
            <a:ext cx="1331623" cy="2116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77" name="Google Shape;277;p44"/>
          <p:cNvSpPr txBox="1"/>
          <p:nvPr>
            <p:ph idx="16" type="body"/>
          </p:nvPr>
        </p:nvSpPr>
        <p:spPr>
          <a:xfrm>
            <a:off x="995265" y="3791876"/>
            <a:ext cx="1331623" cy="2116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200"/>
              <a:buFont typeface="Arial"/>
              <a:buNone/>
              <a:defRPr b="1" i="0" sz="12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78" name="Google Shape;278;p44"/>
          <p:cNvSpPr txBox="1"/>
          <p:nvPr>
            <p:ph idx="17" type="body"/>
          </p:nvPr>
        </p:nvSpPr>
        <p:spPr>
          <a:xfrm>
            <a:off x="995265" y="4057543"/>
            <a:ext cx="1331623" cy="2116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79" name="Google Shape;279;p44"/>
          <p:cNvSpPr txBox="1"/>
          <p:nvPr>
            <p:ph idx="18" type="body"/>
          </p:nvPr>
        </p:nvSpPr>
        <p:spPr>
          <a:xfrm>
            <a:off x="3326285" y="3779691"/>
            <a:ext cx="1331623" cy="2116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rgbClr val="F1333F"/>
              </a:buClr>
              <a:buSzPts val="1200"/>
              <a:buFont typeface="Arial"/>
              <a:buNone/>
              <a:defRPr b="1" i="0" sz="1200" u="none" cap="none" strike="noStrike">
                <a:solidFill>
                  <a:srgbClr val="F1333F"/>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80" name="Google Shape;280;p44"/>
          <p:cNvSpPr txBox="1"/>
          <p:nvPr>
            <p:ph idx="19" type="body"/>
          </p:nvPr>
        </p:nvSpPr>
        <p:spPr>
          <a:xfrm>
            <a:off x="3326285" y="4045358"/>
            <a:ext cx="1331623" cy="2116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81" name="Google Shape;281;p44"/>
          <p:cNvSpPr txBox="1"/>
          <p:nvPr>
            <p:ph idx="20" type="body"/>
          </p:nvPr>
        </p:nvSpPr>
        <p:spPr>
          <a:xfrm>
            <a:off x="5599996" y="3758972"/>
            <a:ext cx="1331623" cy="2116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200"/>
              <a:buFont typeface="Arial"/>
              <a:buNone/>
              <a:defRPr b="1" i="0" sz="12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82" name="Google Shape;282;p44"/>
          <p:cNvSpPr txBox="1"/>
          <p:nvPr>
            <p:ph idx="21" type="body"/>
          </p:nvPr>
        </p:nvSpPr>
        <p:spPr>
          <a:xfrm>
            <a:off x="5599996" y="4024639"/>
            <a:ext cx="1331623" cy="2116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graphicFrame>
        <p:nvGraphicFramePr>
          <p:cNvPr id="283" name="Google Shape;283;p44"/>
          <p:cNvGraphicFramePr/>
          <p:nvPr/>
        </p:nvGraphicFramePr>
        <p:xfrm>
          <a:off x="914602" y="2566307"/>
          <a:ext cx="2538282" cy="1298479"/>
        </p:xfrm>
        <a:graphic>
          <a:graphicData uri="http://schemas.openxmlformats.org/drawingml/2006/chart">
            <c:chart r:id="rId4"/>
          </a:graphicData>
        </a:graphic>
      </p:graphicFrame>
      <p:pic>
        <p:nvPicPr>
          <p:cNvPr id="284" name="Google Shape;284;p44"/>
          <p:cNvPicPr preferRelativeResize="0"/>
          <p:nvPr/>
        </p:nvPicPr>
        <p:blipFill rotWithShape="1">
          <a:blip r:embed="rId3">
            <a:alphaModFix/>
          </a:blip>
          <a:srcRect b="0" l="0" r="0" t="0"/>
          <a:stretch/>
        </p:blipFill>
        <p:spPr>
          <a:xfrm>
            <a:off x="918760" y="1581506"/>
            <a:ext cx="7431156" cy="2999208"/>
          </a:xfrm>
          <a:prstGeom prst="rect">
            <a:avLst/>
          </a:prstGeom>
          <a:noFill/>
          <a:ln>
            <a:noFill/>
          </a:ln>
        </p:spPr>
      </p:pic>
      <p:sp>
        <p:nvSpPr>
          <p:cNvPr id="285" name="Google Shape;285;p44"/>
          <p:cNvSpPr/>
          <p:nvPr/>
        </p:nvSpPr>
        <p:spPr>
          <a:xfrm>
            <a:off x="0" y="0"/>
            <a:ext cx="9144000" cy="636862"/>
          </a:xfrm>
          <a:prstGeom prst="rect">
            <a:avLst/>
          </a:prstGeom>
          <a:solidFill>
            <a:srgbClr val="F533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013" u="none" cap="none" strike="noStrike">
              <a:solidFill>
                <a:schemeClr val="lt1"/>
              </a:solidFill>
              <a:latin typeface="Calibri"/>
              <a:ea typeface="Calibri"/>
              <a:cs typeface="Calibri"/>
              <a:sym typeface="Calibri"/>
            </a:endParaRPr>
          </a:p>
        </p:txBody>
      </p:sp>
      <p:sp>
        <p:nvSpPr>
          <p:cNvPr id="286" name="Google Shape;286;p44"/>
          <p:cNvSpPr txBox="1"/>
          <p:nvPr>
            <p:ph type="title"/>
          </p:nvPr>
        </p:nvSpPr>
        <p:spPr>
          <a:xfrm>
            <a:off x="316679" y="121966"/>
            <a:ext cx="3735903" cy="382564"/>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2400"/>
              <a:buFont typeface="Proxima Nova"/>
              <a:buNone/>
              <a:defRPr b="0" i="0" sz="240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287" name="Google Shape;287;p44"/>
          <p:cNvPicPr preferRelativeResize="0"/>
          <p:nvPr/>
        </p:nvPicPr>
        <p:blipFill rotWithShape="1">
          <a:blip r:embed="rId5">
            <a:alphaModFix/>
          </a:blip>
          <a:srcRect b="0" l="0" r="0" t="0"/>
          <a:stretch/>
        </p:blipFill>
        <p:spPr>
          <a:xfrm>
            <a:off x="7929288" y="210064"/>
            <a:ext cx="813630" cy="217218"/>
          </a:xfrm>
          <a:prstGeom prst="rect">
            <a:avLst/>
          </a:prstGeom>
          <a:noFill/>
          <a:ln>
            <a:noFill/>
          </a:ln>
        </p:spPr>
      </p:pic>
    </p:spTree>
  </p:cSld>
  <p:clrMapOvr>
    <a:masterClrMapping/>
  </p:clrMapOvr>
  <p:extLst>
    <p:ext uri="{DCECCB84-F9BA-43D5-87BE-67443E8EF086}">
      <p15:sldGuideLst>
        <p15:guide id="1" orient="horz" pos="395">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nfographic 2">
  <p:cSld name="Title and Infographic 2">
    <p:spTree>
      <p:nvGrpSpPr>
        <p:cNvPr id="288" name="Shape 288"/>
        <p:cNvGrpSpPr/>
        <p:nvPr/>
      </p:nvGrpSpPr>
      <p:grpSpPr>
        <a:xfrm>
          <a:off x="0" y="0"/>
          <a:ext cx="0" cy="0"/>
          <a:chOff x="0" y="0"/>
          <a:chExt cx="0" cy="0"/>
        </a:xfrm>
      </p:grpSpPr>
      <p:sp>
        <p:nvSpPr>
          <p:cNvPr id="289" name="Google Shape;289;p45"/>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0" name="Google Shape;290;p45"/>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pic>
        <p:nvPicPr>
          <p:cNvPr descr="C:\Users\diyajoseph\Desktop\New folder (3)\Infographics-01-01.png" id="291" name="Google Shape;291;p45"/>
          <p:cNvPicPr preferRelativeResize="0"/>
          <p:nvPr/>
        </p:nvPicPr>
        <p:blipFill rotWithShape="1">
          <a:blip r:embed="rId2">
            <a:alphaModFix/>
          </a:blip>
          <a:srcRect b="0" l="0" r="0" t="0"/>
          <a:stretch/>
        </p:blipFill>
        <p:spPr>
          <a:xfrm>
            <a:off x="4349184" y="1331625"/>
            <a:ext cx="3644856" cy="3644859"/>
          </a:xfrm>
          <a:prstGeom prst="rect">
            <a:avLst/>
          </a:prstGeom>
          <a:noFill/>
          <a:ln>
            <a:noFill/>
          </a:ln>
        </p:spPr>
      </p:pic>
      <p:sp>
        <p:nvSpPr>
          <p:cNvPr id="292" name="Google Shape;292;p45"/>
          <p:cNvSpPr txBox="1"/>
          <p:nvPr>
            <p:ph idx="1" type="body"/>
          </p:nvPr>
        </p:nvSpPr>
        <p:spPr>
          <a:xfrm>
            <a:off x="630238" y="1347788"/>
            <a:ext cx="3182128" cy="277177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820"/>
              <a:buFont typeface="Arial"/>
              <a:buNone/>
              <a:defRPr b="0" i="0" sz="182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93" name="Google Shape;293;p45"/>
          <p:cNvSpPr txBox="1"/>
          <p:nvPr>
            <p:ph idx="2" type="body"/>
          </p:nvPr>
        </p:nvSpPr>
        <p:spPr>
          <a:xfrm>
            <a:off x="6433953" y="1722104"/>
            <a:ext cx="1331623" cy="2116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200"/>
              <a:buFont typeface="Arial"/>
              <a:buNone/>
              <a:defRPr b="1" i="0" sz="12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94" name="Google Shape;294;p45"/>
          <p:cNvSpPr txBox="1"/>
          <p:nvPr>
            <p:ph idx="3" type="body"/>
          </p:nvPr>
        </p:nvSpPr>
        <p:spPr>
          <a:xfrm>
            <a:off x="6433953" y="1987771"/>
            <a:ext cx="1331623" cy="2116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95" name="Google Shape;295;p45"/>
          <p:cNvSpPr txBox="1"/>
          <p:nvPr>
            <p:ph idx="4" type="body"/>
          </p:nvPr>
        </p:nvSpPr>
        <p:spPr>
          <a:xfrm>
            <a:off x="4628562" y="3026158"/>
            <a:ext cx="1182772" cy="386646"/>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100"/>
              <a:buFont typeface="Arial"/>
              <a:buNone/>
              <a:defRPr b="1" i="0" sz="11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96" name="Google Shape;296;p45"/>
          <p:cNvSpPr txBox="1"/>
          <p:nvPr>
            <p:ph idx="5" type="body"/>
          </p:nvPr>
        </p:nvSpPr>
        <p:spPr>
          <a:xfrm>
            <a:off x="7003447" y="2783735"/>
            <a:ext cx="1331623" cy="2116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97" name="Google Shape;297;p45"/>
          <p:cNvSpPr txBox="1"/>
          <p:nvPr>
            <p:ph idx="6" type="body"/>
          </p:nvPr>
        </p:nvSpPr>
        <p:spPr>
          <a:xfrm>
            <a:off x="7009593" y="3303767"/>
            <a:ext cx="1331623" cy="2116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200"/>
              <a:buFont typeface="Arial"/>
              <a:buNone/>
              <a:defRPr b="1" i="0" sz="12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98" name="Google Shape;298;p45"/>
          <p:cNvSpPr txBox="1"/>
          <p:nvPr>
            <p:ph idx="7" type="body"/>
          </p:nvPr>
        </p:nvSpPr>
        <p:spPr>
          <a:xfrm>
            <a:off x="7009593" y="3569434"/>
            <a:ext cx="1331623" cy="2116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99" name="Google Shape;299;p45"/>
          <p:cNvSpPr txBox="1"/>
          <p:nvPr>
            <p:ph idx="8" type="body"/>
          </p:nvPr>
        </p:nvSpPr>
        <p:spPr>
          <a:xfrm>
            <a:off x="6433953" y="4034311"/>
            <a:ext cx="1331623" cy="2116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200"/>
              <a:buFont typeface="Arial"/>
              <a:buNone/>
              <a:defRPr b="1" i="0" sz="12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00" name="Google Shape;300;p45"/>
          <p:cNvSpPr txBox="1"/>
          <p:nvPr>
            <p:ph idx="9" type="body"/>
          </p:nvPr>
        </p:nvSpPr>
        <p:spPr>
          <a:xfrm>
            <a:off x="6433953" y="4299978"/>
            <a:ext cx="1331623" cy="2116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01" name="Google Shape;301;p45"/>
          <p:cNvSpPr txBox="1"/>
          <p:nvPr>
            <p:ph idx="13" type="body"/>
          </p:nvPr>
        </p:nvSpPr>
        <p:spPr>
          <a:xfrm>
            <a:off x="7001132" y="2524953"/>
            <a:ext cx="1331623" cy="2116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200"/>
              <a:buFont typeface="Arial"/>
              <a:buNone/>
              <a:defRPr b="1" i="0" sz="12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02" name="Google Shape;302;p45"/>
          <p:cNvSpPr/>
          <p:nvPr/>
        </p:nvSpPr>
        <p:spPr>
          <a:xfrm>
            <a:off x="0" y="0"/>
            <a:ext cx="9144000" cy="636862"/>
          </a:xfrm>
          <a:prstGeom prst="rect">
            <a:avLst/>
          </a:prstGeom>
          <a:solidFill>
            <a:srgbClr val="F533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013" u="none" cap="none" strike="noStrike">
              <a:solidFill>
                <a:schemeClr val="lt1"/>
              </a:solidFill>
              <a:latin typeface="Calibri"/>
              <a:ea typeface="Calibri"/>
              <a:cs typeface="Calibri"/>
              <a:sym typeface="Calibri"/>
            </a:endParaRPr>
          </a:p>
        </p:txBody>
      </p:sp>
      <p:pic>
        <p:nvPicPr>
          <p:cNvPr id="303" name="Google Shape;303;p45"/>
          <p:cNvPicPr preferRelativeResize="0"/>
          <p:nvPr/>
        </p:nvPicPr>
        <p:blipFill rotWithShape="1">
          <a:blip r:embed="rId3">
            <a:alphaModFix/>
          </a:blip>
          <a:srcRect b="0" l="0" r="0" t="0"/>
          <a:stretch/>
        </p:blipFill>
        <p:spPr>
          <a:xfrm>
            <a:off x="7929288" y="210064"/>
            <a:ext cx="813630" cy="217218"/>
          </a:xfrm>
          <a:prstGeom prst="rect">
            <a:avLst/>
          </a:prstGeom>
          <a:noFill/>
          <a:ln>
            <a:noFill/>
          </a:ln>
        </p:spPr>
      </p:pic>
    </p:spTree>
  </p:cSld>
  <p:clrMapOvr>
    <a:masterClrMapping/>
  </p:clrMapOvr>
  <p:extLst>
    <p:ext uri="{DCECCB84-F9BA-43D5-87BE-67443E8EF086}">
      <p15:sldGuideLst>
        <p15:guide id="1" orient="horz" pos="395">
          <p15:clr>
            <a:srgbClr val="FBAE40"/>
          </p15:clr>
        </p15:guide>
        <p15:guide id="2" orient="horz" pos="849">
          <p15:clr>
            <a:srgbClr val="FBAE40"/>
          </p15:clr>
        </p15:guide>
        <p15:guide id="3" orient="horz" pos="2663">
          <p15:clr>
            <a:srgbClr val="FBAE40"/>
          </p15:clr>
        </p15:guide>
        <p15:guide id="4" pos="254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nfographic 3">
  <p:cSld name="Title and Infographic 3">
    <p:spTree>
      <p:nvGrpSpPr>
        <p:cNvPr id="304" name="Shape 304"/>
        <p:cNvGrpSpPr/>
        <p:nvPr/>
      </p:nvGrpSpPr>
      <p:grpSpPr>
        <a:xfrm>
          <a:off x="0" y="0"/>
          <a:ext cx="0" cy="0"/>
          <a:chOff x="0" y="0"/>
          <a:chExt cx="0" cy="0"/>
        </a:xfrm>
      </p:grpSpPr>
      <p:sp>
        <p:nvSpPr>
          <p:cNvPr id="305" name="Google Shape;305;p46"/>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6" name="Google Shape;306;p46"/>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
        <p:nvSpPr>
          <p:cNvPr id="307" name="Google Shape;307;p46"/>
          <p:cNvSpPr txBox="1"/>
          <p:nvPr>
            <p:ph idx="1" type="body"/>
          </p:nvPr>
        </p:nvSpPr>
        <p:spPr>
          <a:xfrm>
            <a:off x="2184783" y="1316876"/>
            <a:ext cx="1331623" cy="148163"/>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000"/>
              <a:buFont typeface="Arial"/>
              <a:buNone/>
              <a:defRPr b="1" i="0" sz="10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08" name="Google Shape;308;p46"/>
          <p:cNvSpPr txBox="1"/>
          <p:nvPr>
            <p:ph idx="2" type="body"/>
          </p:nvPr>
        </p:nvSpPr>
        <p:spPr>
          <a:xfrm>
            <a:off x="2184783" y="1496505"/>
            <a:ext cx="1331623" cy="176979"/>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800"/>
              <a:buFont typeface="Arial"/>
              <a:buNone/>
              <a:defRPr b="0" i="0" sz="8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09" name="Google Shape;309;p46"/>
          <p:cNvSpPr txBox="1"/>
          <p:nvPr>
            <p:ph idx="3" type="body"/>
          </p:nvPr>
        </p:nvSpPr>
        <p:spPr>
          <a:xfrm>
            <a:off x="2184783" y="1708544"/>
            <a:ext cx="1331623" cy="183595"/>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600"/>
              <a:buFont typeface="Arial"/>
              <a:buNone/>
              <a:defRPr b="1" i="0" sz="16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10" name="Google Shape;310;p46"/>
          <p:cNvSpPr txBox="1"/>
          <p:nvPr>
            <p:ph idx="4" type="body"/>
          </p:nvPr>
        </p:nvSpPr>
        <p:spPr>
          <a:xfrm>
            <a:off x="1648313" y="2160534"/>
            <a:ext cx="1331623" cy="148163"/>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1000"/>
              <a:buFont typeface="Arial"/>
              <a:buNone/>
              <a:defRPr b="1"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11" name="Google Shape;311;p46"/>
          <p:cNvSpPr txBox="1"/>
          <p:nvPr>
            <p:ph idx="5" type="body"/>
          </p:nvPr>
        </p:nvSpPr>
        <p:spPr>
          <a:xfrm>
            <a:off x="1648313" y="2340163"/>
            <a:ext cx="1331623" cy="176979"/>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800"/>
              <a:buFont typeface="Arial"/>
              <a:buNone/>
              <a:defRPr b="0" i="0" sz="8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12" name="Google Shape;312;p46"/>
          <p:cNvSpPr txBox="1"/>
          <p:nvPr>
            <p:ph idx="6" type="body"/>
          </p:nvPr>
        </p:nvSpPr>
        <p:spPr>
          <a:xfrm>
            <a:off x="1648313" y="2552202"/>
            <a:ext cx="1331623" cy="183595"/>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600"/>
              <a:buFont typeface="Arial"/>
              <a:buNone/>
              <a:defRPr b="1" i="0" sz="16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13" name="Google Shape;313;p46"/>
          <p:cNvSpPr txBox="1"/>
          <p:nvPr>
            <p:ph idx="7" type="body"/>
          </p:nvPr>
        </p:nvSpPr>
        <p:spPr>
          <a:xfrm>
            <a:off x="1670695" y="3113991"/>
            <a:ext cx="1331623" cy="148163"/>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000"/>
              <a:buFont typeface="Arial"/>
              <a:buNone/>
              <a:defRPr b="1" i="0" sz="10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14" name="Google Shape;314;p46"/>
          <p:cNvSpPr txBox="1"/>
          <p:nvPr>
            <p:ph idx="8" type="body"/>
          </p:nvPr>
        </p:nvSpPr>
        <p:spPr>
          <a:xfrm>
            <a:off x="1670695" y="3293620"/>
            <a:ext cx="1331623" cy="176979"/>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800"/>
              <a:buFont typeface="Arial"/>
              <a:buNone/>
              <a:defRPr b="0" i="0" sz="8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15" name="Google Shape;315;p46"/>
          <p:cNvSpPr txBox="1"/>
          <p:nvPr>
            <p:ph idx="9" type="body"/>
          </p:nvPr>
        </p:nvSpPr>
        <p:spPr>
          <a:xfrm>
            <a:off x="1670695" y="3505659"/>
            <a:ext cx="1331623" cy="183595"/>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600"/>
              <a:buFont typeface="Arial"/>
              <a:buNone/>
              <a:defRPr b="1" i="0" sz="16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16" name="Google Shape;316;p46"/>
          <p:cNvSpPr txBox="1"/>
          <p:nvPr>
            <p:ph idx="13" type="body"/>
          </p:nvPr>
        </p:nvSpPr>
        <p:spPr>
          <a:xfrm>
            <a:off x="2154251" y="3833167"/>
            <a:ext cx="1331623" cy="148163"/>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F1333F"/>
              </a:buClr>
              <a:buSzPts val="1000"/>
              <a:buFont typeface="Arial"/>
              <a:buNone/>
              <a:defRPr b="1" i="0" sz="1000" u="none" cap="none" strike="noStrike">
                <a:solidFill>
                  <a:srgbClr val="F1333F"/>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17" name="Google Shape;317;p46"/>
          <p:cNvSpPr txBox="1"/>
          <p:nvPr>
            <p:ph idx="14" type="body"/>
          </p:nvPr>
        </p:nvSpPr>
        <p:spPr>
          <a:xfrm>
            <a:off x="2154251" y="4012796"/>
            <a:ext cx="1331623" cy="176979"/>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800"/>
              <a:buFont typeface="Arial"/>
              <a:buNone/>
              <a:defRPr b="0" i="0" sz="8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18" name="Google Shape;318;p46"/>
          <p:cNvSpPr txBox="1"/>
          <p:nvPr>
            <p:ph idx="15" type="body"/>
          </p:nvPr>
        </p:nvSpPr>
        <p:spPr>
          <a:xfrm>
            <a:off x="2154251" y="4224835"/>
            <a:ext cx="1331623" cy="183595"/>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600"/>
              <a:buFont typeface="Arial"/>
              <a:buNone/>
              <a:defRPr b="1" i="0" sz="16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19" name="Google Shape;319;p46"/>
          <p:cNvSpPr txBox="1"/>
          <p:nvPr>
            <p:ph idx="16" type="body"/>
          </p:nvPr>
        </p:nvSpPr>
        <p:spPr>
          <a:xfrm>
            <a:off x="5711844" y="1274684"/>
            <a:ext cx="1331623" cy="148163"/>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F1333F"/>
              </a:buClr>
              <a:buSzPts val="1000"/>
              <a:buFont typeface="Arial"/>
              <a:buNone/>
              <a:defRPr b="1" i="0" sz="1000" u="none" cap="none" strike="noStrike">
                <a:solidFill>
                  <a:srgbClr val="F1333F"/>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20" name="Google Shape;320;p46"/>
          <p:cNvSpPr txBox="1"/>
          <p:nvPr>
            <p:ph idx="17" type="body"/>
          </p:nvPr>
        </p:nvSpPr>
        <p:spPr>
          <a:xfrm>
            <a:off x="5711844" y="1454313"/>
            <a:ext cx="1331623" cy="176979"/>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800"/>
              <a:buFont typeface="Arial"/>
              <a:buNone/>
              <a:defRPr b="0" i="0" sz="8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21" name="Google Shape;321;p46"/>
          <p:cNvSpPr txBox="1"/>
          <p:nvPr>
            <p:ph idx="18" type="body"/>
          </p:nvPr>
        </p:nvSpPr>
        <p:spPr>
          <a:xfrm>
            <a:off x="5711844" y="1666352"/>
            <a:ext cx="1331623" cy="183595"/>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600"/>
              <a:buFont typeface="Arial"/>
              <a:buNone/>
              <a:defRPr b="1" i="0" sz="16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22" name="Google Shape;322;p46"/>
          <p:cNvSpPr txBox="1"/>
          <p:nvPr>
            <p:ph idx="19" type="body"/>
          </p:nvPr>
        </p:nvSpPr>
        <p:spPr>
          <a:xfrm>
            <a:off x="6247590" y="2081713"/>
            <a:ext cx="1331623" cy="148163"/>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000"/>
              <a:buFont typeface="Arial"/>
              <a:buNone/>
              <a:defRPr b="1" i="0" sz="10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23" name="Google Shape;323;p46"/>
          <p:cNvSpPr txBox="1"/>
          <p:nvPr>
            <p:ph idx="20" type="body"/>
          </p:nvPr>
        </p:nvSpPr>
        <p:spPr>
          <a:xfrm>
            <a:off x="6247590" y="2261342"/>
            <a:ext cx="1331623" cy="176979"/>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800"/>
              <a:buFont typeface="Arial"/>
              <a:buNone/>
              <a:defRPr b="0" i="0" sz="8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24" name="Google Shape;324;p46"/>
          <p:cNvSpPr txBox="1"/>
          <p:nvPr>
            <p:ph idx="21" type="body"/>
          </p:nvPr>
        </p:nvSpPr>
        <p:spPr>
          <a:xfrm>
            <a:off x="6247590" y="2473381"/>
            <a:ext cx="1331623" cy="183595"/>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600"/>
              <a:buFont typeface="Arial"/>
              <a:buNone/>
              <a:defRPr b="1" i="0" sz="16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25" name="Google Shape;325;p46"/>
          <p:cNvSpPr txBox="1"/>
          <p:nvPr>
            <p:ph idx="22" type="body"/>
          </p:nvPr>
        </p:nvSpPr>
        <p:spPr>
          <a:xfrm>
            <a:off x="6247590" y="3009669"/>
            <a:ext cx="1331623" cy="148163"/>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F1333F"/>
              </a:buClr>
              <a:buSzPts val="1000"/>
              <a:buFont typeface="Arial"/>
              <a:buNone/>
              <a:defRPr b="1" i="0" sz="1000" u="none" cap="none" strike="noStrike">
                <a:solidFill>
                  <a:srgbClr val="F1333F"/>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26" name="Google Shape;326;p46"/>
          <p:cNvSpPr txBox="1"/>
          <p:nvPr>
            <p:ph idx="23" type="body"/>
          </p:nvPr>
        </p:nvSpPr>
        <p:spPr>
          <a:xfrm>
            <a:off x="6247590" y="3189298"/>
            <a:ext cx="1331623" cy="176979"/>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800"/>
              <a:buFont typeface="Arial"/>
              <a:buNone/>
              <a:defRPr b="0" i="0" sz="8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27" name="Google Shape;327;p46"/>
          <p:cNvSpPr txBox="1"/>
          <p:nvPr>
            <p:ph idx="24" type="body"/>
          </p:nvPr>
        </p:nvSpPr>
        <p:spPr>
          <a:xfrm>
            <a:off x="6247590" y="3401337"/>
            <a:ext cx="1331623" cy="183595"/>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600"/>
              <a:buFont typeface="Arial"/>
              <a:buNone/>
              <a:defRPr b="1" i="0" sz="16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28" name="Google Shape;328;p46"/>
          <p:cNvSpPr txBox="1"/>
          <p:nvPr>
            <p:ph idx="25" type="body"/>
          </p:nvPr>
        </p:nvSpPr>
        <p:spPr>
          <a:xfrm>
            <a:off x="5911033" y="3827718"/>
            <a:ext cx="1331623" cy="148163"/>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000"/>
              <a:buFont typeface="Arial"/>
              <a:buNone/>
              <a:defRPr b="1" i="0" sz="10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29" name="Google Shape;329;p46"/>
          <p:cNvSpPr txBox="1"/>
          <p:nvPr>
            <p:ph idx="26" type="body"/>
          </p:nvPr>
        </p:nvSpPr>
        <p:spPr>
          <a:xfrm>
            <a:off x="5911033" y="4007347"/>
            <a:ext cx="1331623" cy="176979"/>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800"/>
              <a:buFont typeface="Arial"/>
              <a:buNone/>
              <a:defRPr b="0" i="0" sz="8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30" name="Google Shape;330;p46"/>
          <p:cNvSpPr txBox="1"/>
          <p:nvPr>
            <p:ph idx="27" type="body"/>
          </p:nvPr>
        </p:nvSpPr>
        <p:spPr>
          <a:xfrm>
            <a:off x="5911033" y="4219386"/>
            <a:ext cx="1331623" cy="183595"/>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600"/>
              <a:buFont typeface="Arial"/>
              <a:buNone/>
              <a:defRPr b="1" i="0" sz="16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grpSp>
        <p:nvGrpSpPr>
          <p:cNvPr id="331" name="Google Shape;331;p46"/>
          <p:cNvGrpSpPr/>
          <p:nvPr/>
        </p:nvGrpSpPr>
        <p:grpSpPr>
          <a:xfrm>
            <a:off x="3064089" y="1322496"/>
            <a:ext cx="3130304" cy="3130304"/>
            <a:chOff x="1725851" y="197234"/>
            <a:chExt cx="4799362" cy="4799363"/>
          </a:xfrm>
        </p:grpSpPr>
        <p:sp>
          <p:nvSpPr>
            <p:cNvPr id="332" name="Google Shape;332;p46"/>
            <p:cNvSpPr/>
            <p:nvPr/>
          </p:nvSpPr>
          <p:spPr>
            <a:xfrm>
              <a:off x="2160294" y="631678"/>
              <a:ext cx="3930473" cy="3930474"/>
            </a:xfrm>
            <a:prstGeom prst="blockArc">
              <a:avLst>
                <a:gd fmla="val 13500000" name="adj1"/>
                <a:gd fmla="val 16200000" name="adj2"/>
                <a:gd fmla="val 3430" name="adj3"/>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46"/>
            <p:cNvSpPr/>
            <p:nvPr/>
          </p:nvSpPr>
          <p:spPr>
            <a:xfrm>
              <a:off x="2160294" y="631678"/>
              <a:ext cx="3930473" cy="3930474"/>
            </a:xfrm>
            <a:prstGeom prst="blockArc">
              <a:avLst>
                <a:gd fmla="val 10800000" name="adj1"/>
                <a:gd fmla="val 13500000" name="adj2"/>
                <a:gd fmla="val 3430" name="adj3"/>
              </a:avLst>
            </a:prstGeom>
            <a:solidFill>
              <a:srgbClr val="9D9D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46"/>
            <p:cNvSpPr/>
            <p:nvPr/>
          </p:nvSpPr>
          <p:spPr>
            <a:xfrm>
              <a:off x="2160294" y="631678"/>
              <a:ext cx="3930473" cy="3930474"/>
            </a:xfrm>
            <a:prstGeom prst="blockArc">
              <a:avLst>
                <a:gd fmla="val 8100000" name="adj1"/>
                <a:gd fmla="val 10800000" name="adj2"/>
                <a:gd fmla="val 3430" name="adj3"/>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46"/>
            <p:cNvSpPr/>
            <p:nvPr/>
          </p:nvSpPr>
          <p:spPr>
            <a:xfrm>
              <a:off x="2160294" y="631678"/>
              <a:ext cx="3930473" cy="3930474"/>
            </a:xfrm>
            <a:prstGeom prst="blockArc">
              <a:avLst>
                <a:gd fmla="val 5400000" name="adj1"/>
                <a:gd fmla="val 8100000" name="adj2"/>
                <a:gd fmla="val 3430" name="adj3"/>
              </a:avLst>
            </a:prstGeom>
            <a:solidFill>
              <a:srgbClr val="B4B4B4"/>
            </a:solidFill>
            <a:ln cap="flat" cmpd="sng" w="9525">
              <a:solidFill>
                <a:srgbClr val="A8A8A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336" name="Google Shape;336;p46"/>
            <p:cNvSpPr/>
            <p:nvPr/>
          </p:nvSpPr>
          <p:spPr>
            <a:xfrm>
              <a:off x="2160294" y="631678"/>
              <a:ext cx="3930473" cy="3930474"/>
            </a:xfrm>
            <a:prstGeom prst="blockArc">
              <a:avLst>
                <a:gd fmla="val 2700000" name="adj1"/>
                <a:gd fmla="val 5400000" name="adj2"/>
                <a:gd fmla="val 3430" name="adj3"/>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46"/>
            <p:cNvSpPr/>
            <p:nvPr/>
          </p:nvSpPr>
          <p:spPr>
            <a:xfrm>
              <a:off x="2160294" y="631678"/>
              <a:ext cx="3930473" cy="3930474"/>
            </a:xfrm>
            <a:prstGeom prst="blockArc">
              <a:avLst>
                <a:gd fmla="val 0" name="adj1"/>
                <a:gd fmla="val 2700000" name="adj2"/>
                <a:gd fmla="val 3430" name="adj3"/>
              </a:avLst>
            </a:prstGeom>
            <a:solidFill>
              <a:srgbClr val="F632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46"/>
            <p:cNvSpPr/>
            <p:nvPr/>
          </p:nvSpPr>
          <p:spPr>
            <a:xfrm>
              <a:off x="2160294" y="631678"/>
              <a:ext cx="3930473" cy="3930474"/>
            </a:xfrm>
            <a:prstGeom prst="blockArc">
              <a:avLst>
                <a:gd fmla="val 18900000" name="adj1"/>
                <a:gd fmla="val 0" name="adj2"/>
                <a:gd fmla="val 3430" name="adj3"/>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46"/>
            <p:cNvSpPr/>
            <p:nvPr/>
          </p:nvSpPr>
          <p:spPr>
            <a:xfrm>
              <a:off x="2160294" y="631678"/>
              <a:ext cx="3930473" cy="3930474"/>
            </a:xfrm>
            <a:prstGeom prst="blockArc">
              <a:avLst>
                <a:gd fmla="val 16200000" name="adj1"/>
                <a:gd fmla="val 18900000" name="adj2"/>
                <a:gd fmla="val 3430" name="adj3"/>
              </a:avLst>
            </a:prstGeom>
            <a:solidFill>
              <a:srgbClr val="F632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46"/>
            <p:cNvSpPr/>
            <p:nvPr/>
          </p:nvSpPr>
          <p:spPr>
            <a:xfrm>
              <a:off x="3128723" y="1600108"/>
              <a:ext cx="1993614" cy="1993614"/>
            </a:xfrm>
            <a:custGeom>
              <a:rect b="b" l="l" r="r" t="t"/>
              <a:pathLst>
                <a:path extrusionOk="0" h="1993614" w="1993614">
                  <a:moveTo>
                    <a:pt x="0" y="996807"/>
                  </a:moveTo>
                  <a:cubicBezTo>
                    <a:pt x="0" y="446286"/>
                    <a:pt x="446286" y="0"/>
                    <a:pt x="996807" y="0"/>
                  </a:cubicBezTo>
                  <a:cubicBezTo>
                    <a:pt x="1547328" y="0"/>
                    <a:pt x="1993614" y="446286"/>
                    <a:pt x="1993614" y="996807"/>
                  </a:cubicBezTo>
                  <a:cubicBezTo>
                    <a:pt x="1993614" y="1547328"/>
                    <a:pt x="1547328" y="1993614"/>
                    <a:pt x="996807" y="1993614"/>
                  </a:cubicBezTo>
                  <a:cubicBezTo>
                    <a:pt x="446286" y="1993614"/>
                    <a:pt x="0" y="1547328"/>
                    <a:pt x="0" y="996807"/>
                  </a:cubicBezTo>
                  <a:close/>
                </a:path>
              </a:pathLst>
            </a:custGeom>
            <a:noFill/>
            <a:ln cap="flat" cmpd="sng" w="50800">
              <a:solidFill>
                <a:srgbClr val="4C4C4C"/>
              </a:solidFill>
              <a:prstDash val="solid"/>
              <a:miter lim="800000"/>
              <a:headEnd len="sm" w="sm" type="none"/>
              <a:tailEnd len="sm" w="sm" type="none"/>
            </a:ln>
            <a:effectLst>
              <a:outerShdw blurRad="50800" rotWithShape="0" algn="tr" dir="8100000" dist="38100">
                <a:srgbClr val="000000">
                  <a:alpha val="40000"/>
                </a:srgbClr>
              </a:outerShdw>
            </a:effectLst>
          </p:spPr>
          <p:txBody>
            <a:bodyPr anchorCtr="0" anchor="ctr" bIns="307175" lIns="307175" spcFirstLastPara="1" rIns="307175" wrap="square" tIns="307175">
              <a:noAutofit/>
            </a:bodyPr>
            <a:lstStyle/>
            <a:p>
              <a:pPr indent="0" lvl="0" marL="0" marR="0" rtl="0" algn="ctr">
                <a:lnSpc>
                  <a:spcPct val="90000"/>
                </a:lnSpc>
                <a:spcBef>
                  <a:spcPts val="0"/>
                </a:spcBef>
                <a:spcAft>
                  <a:spcPts val="0"/>
                </a:spcAft>
                <a:buNone/>
              </a:pPr>
              <a:r>
                <a:t/>
              </a:r>
              <a:endParaRPr sz="1200">
                <a:solidFill>
                  <a:srgbClr val="4C4C4C"/>
                </a:solidFill>
                <a:latin typeface="Roboto"/>
                <a:ea typeface="Roboto"/>
                <a:cs typeface="Roboto"/>
                <a:sym typeface="Roboto"/>
              </a:endParaRPr>
            </a:p>
          </p:txBody>
        </p:sp>
        <p:sp>
          <p:nvSpPr>
            <p:cNvPr id="341" name="Google Shape;341;p46"/>
            <p:cNvSpPr/>
            <p:nvPr/>
          </p:nvSpPr>
          <p:spPr>
            <a:xfrm>
              <a:off x="3657379" y="197234"/>
              <a:ext cx="936302" cy="936302"/>
            </a:xfrm>
            <a:custGeom>
              <a:rect b="b" l="l" r="r" t="t"/>
              <a:pathLst>
                <a:path extrusionOk="0" h="936302" w="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cap="flat" cmpd="sng" w="57150">
              <a:solidFill>
                <a:srgbClr val="F6323E"/>
              </a:solidFill>
              <a:prstDash val="solid"/>
              <a:miter lim="800000"/>
              <a:headEnd len="sm" w="sm" type="none"/>
              <a:tailEnd len="sm" w="sm" type="none"/>
            </a:ln>
          </p:spPr>
          <p:txBody>
            <a:bodyPr anchorCtr="0" anchor="ctr" bIns="163775" lIns="163775" spcFirstLastPara="1" rIns="163775" wrap="square" tIns="163775">
              <a:noAutofit/>
            </a:bodyPr>
            <a:lstStyle/>
            <a:p>
              <a:pPr indent="0" lvl="0" marL="0" marR="0" rtl="0" algn="ctr">
                <a:lnSpc>
                  <a:spcPct val="90000"/>
                </a:lnSpc>
                <a:spcBef>
                  <a:spcPts val="0"/>
                </a:spcBef>
                <a:spcAft>
                  <a:spcPts val="0"/>
                </a:spcAft>
                <a:buNone/>
              </a:pPr>
              <a:r>
                <a:t/>
              </a:r>
              <a:endParaRPr sz="2100">
                <a:solidFill>
                  <a:schemeClr val="lt1"/>
                </a:solidFill>
                <a:latin typeface="Calibri"/>
                <a:ea typeface="Calibri"/>
                <a:cs typeface="Calibri"/>
                <a:sym typeface="Calibri"/>
              </a:endParaRPr>
            </a:p>
          </p:txBody>
        </p:sp>
        <p:sp>
          <p:nvSpPr>
            <p:cNvPr id="342" name="Google Shape;342;p46"/>
            <p:cNvSpPr/>
            <p:nvPr/>
          </p:nvSpPr>
          <p:spPr>
            <a:xfrm>
              <a:off x="5023178" y="762966"/>
              <a:ext cx="936302" cy="936302"/>
            </a:xfrm>
            <a:custGeom>
              <a:rect b="b" l="l" r="r" t="t"/>
              <a:pathLst>
                <a:path extrusionOk="0" h="936302" w="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cap="flat" cmpd="sng" w="57150">
              <a:solidFill>
                <a:srgbClr val="CCCCCC"/>
              </a:solidFill>
              <a:prstDash val="solid"/>
              <a:miter lim="800000"/>
              <a:headEnd len="sm" w="sm" type="none"/>
              <a:tailEnd len="sm" w="sm" type="none"/>
            </a:ln>
          </p:spPr>
          <p:txBody>
            <a:bodyPr anchorCtr="0" anchor="ctr" bIns="163775" lIns="163775" spcFirstLastPara="1" rIns="163775" wrap="square" tIns="163775">
              <a:noAutofit/>
            </a:bodyPr>
            <a:lstStyle/>
            <a:p>
              <a:pPr indent="0" lvl="0" marL="0" marR="0" rtl="0" algn="ctr">
                <a:lnSpc>
                  <a:spcPct val="90000"/>
                </a:lnSpc>
                <a:spcBef>
                  <a:spcPts val="0"/>
                </a:spcBef>
                <a:spcAft>
                  <a:spcPts val="0"/>
                </a:spcAft>
                <a:buNone/>
              </a:pPr>
              <a:r>
                <a:t/>
              </a:r>
              <a:endParaRPr sz="2100">
                <a:solidFill>
                  <a:schemeClr val="lt1"/>
                </a:solidFill>
                <a:latin typeface="Calibri"/>
                <a:ea typeface="Calibri"/>
                <a:cs typeface="Calibri"/>
                <a:sym typeface="Calibri"/>
              </a:endParaRPr>
            </a:p>
          </p:txBody>
        </p:sp>
        <p:sp>
          <p:nvSpPr>
            <p:cNvPr id="343" name="Google Shape;343;p46"/>
            <p:cNvSpPr/>
            <p:nvPr/>
          </p:nvSpPr>
          <p:spPr>
            <a:xfrm>
              <a:off x="5588911" y="2128764"/>
              <a:ext cx="936302" cy="936302"/>
            </a:xfrm>
            <a:custGeom>
              <a:rect b="b" l="l" r="r" t="t"/>
              <a:pathLst>
                <a:path extrusionOk="0" h="936302" w="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cap="flat" cmpd="sng" w="57150">
              <a:solidFill>
                <a:srgbClr val="F6323E"/>
              </a:solidFill>
              <a:prstDash val="solid"/>
              <a:miter lim="800000"/>
              <a:headEnd len="sm" w="sm" type="none"/>
              <a:tailEnd len="sm" w="sm" type="none"/>
            </a:ln>
          </p:spPr>
          <p:txBody>
            <a:bodyPr anchorCtr="0" anchor="ctr" bIns="163775" lIns="163775" spcFirstLastPara="1" rIns="163775" wrap="square" tIns="163775">
              <a:noAutofit/>
            </a:bodyPr>
            <a:lstStyle/>
            <a:p>
              <a:pPr indent="0" lvl="0" marL="0" marR="0" rtl="0" algn="ctr">
                <a:lnSpc>
                  <a:spcPct val="90000"/>
                </a:lnSpc>
                <a:spcBef>
                  <a:spcPts val="0"/>
                </a:spcBef>
                <a:spcAft>
                  <a:spcPts val="0"/>
                </a:spcAft>
                <a:buNone/>
              </a:pPr>
              <a:r>
                <a:t/>
              </a:r>
              <a:endParaRPr sz="2100">
                <a:solidFill>
                  <a:schemeClr val="lt1"/>
                </a:solidFill>
                <a:latin typeface="Calibri"/>
                <a:ea typeface="Calibri"/>
                <a:cs typeface="Calibri"/>
                <a:sym typeface="Calibri"/>
              </a:endParaRPr>
            </a:p>
          </p:txBody>
        </p:sp>
        <p:sp>
          <p:nvSpPr>
            <p:cNvPr id="344" name="Google Shape;344;p46"/>
            <p:cNvSpPr/>
            <p:nvPr/>
          </p:nvSpPr>
          <p:spPr>
            <a:xfrm>
              <a:off x="5023177" y="3494562"/>
              <a:ext cx="936302" cy="936302"/>
            </a:xfrm>
            <a:custGeom>
              <a:rect b="b" l="l" r="r" t="t"/>
              <a:pathLst>
                <a:path extrusionOk="0" h="936302" w="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cap="flat" cmpd="sng" w="57150">
              <a:solidFill>
                <a:srgbClr val="9D9D9D"/>
              </a:solidFill>
              <a:prstDash val="solid"/>
              <a:miter lim="800000"/>
              <a:headEnd len="sm" w="sm" type="none"/>
              <a:tailEnd len="sm" w="sm" type="none"/>
            </a:ln>
          </p:spPr>
          <p:txBody>
            <a:bodyPr anchorCtr="0" anchor="ctr" bIns="163775" lIns="163775" spcFirstLastPara="1" rIns="163775" wrap="square" tIns="163775">
              <a:noAutofit/>
            </a:bodyPr>
            <a:lstStyle/>
            <a:p>
              <a:pPr indent="0" lvl="0" marL="0" marR="0" rtl="0" algn="ctr">
                <a:lnSpc>
                  <a:spcPct val="90000"/>
                </a:lnSpc>
                <a:spcBef>
                  <a:spcPts val="0"/>
                </a:spcBef>
                <a:spcAft>
                  <a:spcPts val="0"/>
                </a:spcAft>
                <a:buNone/>
              </a:pPr>
              <a:r>
                <a:t/>
              </a:r>
              <a:endParaRPr sz="2100">
                <a:solidFill>
                  <a:schemeClr val="lt1"/>
                </a:solidFill>
                <a:latin typeface="Calibri"/>
                <a:ea typeface="Calibri"/>
                <a:cs typeface="Calibri"/>
                <a:sym typeface="Calibri"/>
              </a:endParaRPr>
            </a:p>
          </p:txBody>
        </p:sp>
        <p:sp>
          <p:nvSpPr>
            <p:cNvPr id="345" name="Google Shape;345;p46"/>
            <p:cNvSpPr/>
            <p:nvPr/>
          </p:nvSpPr>
          <p:spPr>
            <a:xfrm>
              <a:off x="3657379" y="4060295"/>
              <a:ext cx="936302" cy="936302"/>
            </a:xfrm>
            <a:custGeom>
              <a:rect b="b" l="l" r="r" t="t"/>
              <a:pathLst>
                <a:path extrusionOk="0" h="936302" w="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cap="flat" cmpd="sng" w="57150">
              <a:solidFill>
                <a:srgbClr val="F6323E"/>
              </a:solidFill>
              <a:prstDash val="solid"/>
              <a:miter lim="800000"/>
              <a:headEnd len="sm" w="sm" type="none"/>
              <a:tailEnd len="sm" w="sm" type="none"/>
            </a:ln>
          </p:spPr>
          <p:txBody>
            <a:bodyPr anchorCtr="0" anchor="ctr" bIns="187900" lIns="187900" spcFirstLastPara="1" rIns="187900" wrap="square" tIns="187900">
              <a:noAutofit/>
            </a:bodyPr>
            <a:lstStyle/>
            <a:p>
              <a:pPr indent="0" lvl="0" marL="0" marR="0" rtl="0" algn="ctr">
                <a:lnSpc>
                  <a:spcPct val="90000"/>
                </a:lnSpc>
                <a:spcBef>
                  <a:spcPts val="0"/>
                </a:spcBef>
                <a:spcAft>
                  <a:spcPts val="0"/>
                </a:spcAft>
                <a:buNone/>
              </a:pPr>
              <a:r>
                <a:t/>
              </a:r>
              <a:endParaRPr sz="4000">
                <a:solidFill>
                  <a:schemeClr val="lt1"/>
                </a:solidFill>
                <a:latin typeface="Calibri"/>
                <a:ea typeface="Calibri"/>
                <a:cs typeface="Calibri"/>
                <a:sym typeface="Calibri"/>
              </a:endParaRPr>
            </a:p>
          </p:txBody>
        </p:sp>
        <p:sp>
          <p:nvSpPr>
            <p:cNvPr id="346" name="Google Shape;346;p46"/>
            <p:cNvSpPr/>
            <p:nvPr/>
          </p:nvSpPr>
          <p:spPr>
            <a:xfrm>
              <a:off x="2291582" y="3494564"/>
              <a:ext cx="936302" cy="936302"/>
            </a:xfrm>
            <a:custGeom>
              <a:rect b="b" l="l" r="r" t="t"/>
              <a:pathLst>
                <a:path extrusionOk="0" h="936302" w="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cap="flat" cmpd="sng" w="57150">
              <a:solidFill>
                <a:srgbClr val="A8A8A8"/>
              </a:solidFill>
              <a:prstDash val="solid"/>
              <a:miter lim="800000"/>
              <a:headEnd len="sm" w="sm" type="none"/>
              <a:tailEnd len="sm" w="sm" type="none"/>
            </a:ln>
          </p:spPr>
          <p:txBody>
            <a:bodyPr anchorCtr="0" anchor="ctr" bIns="187900" lIns="187900" spcFirstLastPara="1" rIns="187900" wrap="square" tIns="187900">
              <a:noAutofit/>
            </a:bodyPr>
            <a:lstStyle/>
            <a:p>
              <a:pPr indent="0" lvl="0" marL="0" marR="0" rtl="0" algn="ctr">
                <a:lnSpc>
                  <a:spcPct val="90000"/>
                </a:lnSpc>
                <a:spcBef>
                  <a:spcPts val="0"/>
                </a:spcBef>
                <a:spcAft>
                  <a:spcPts val="0"/>
                </a:spcAft>
                <a:buNone/>
              </a:pPr>
              <a:r>
                <a:t/>
              </a:r>
              <a:endParaRPr sz="4000">
                <a:solidFill>
                  <a:schemeClr val="lt1"/>
                </a:solidFill>
                <a:latin typeface="Calibri"/>
                <a:ea typeface="Calibri"/>
                <a:cs typeface="Calibri"/>
                <a:sym typeface="Calibri"/>
              </a:endParaRPr>
            </a:p>
          </p:txBody>
        </p:sp>
        <p:sp>
          <p:nvSpPr>
            <p:cNvPr id="347" name="Google Shape;347;p46"/>
            <p:cNvSpPr/>
            <p:nvPr/>
          </p:nvSpPr>
          <p:spPr>
            <a:xfrm>
              <a:off x="1725851" y="2128764"/>
              <a:ext cx="936302" cy="936302"/>
            </a:xfrm>
            <a:custGeom>
              <a:rect b="b" l="l" r="r" t="t"/>
              <a:pathLst>
                <a:path extrusionOk="0" h="936302" w="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cap="flat" cmpd="sng" w="57150">
              <a:solidFill>
                <a:schemeClr val="dk1"/>
              </a:solidFill>
              <a:prstDash val="solid"/>
              <a:miter lim="800000"/>
              <a:headEnd len="sm" w="sm" type="none"/>
              <a:tailEnd len="sm" w="sm" type="none"/>
            </a:ln>
          </p:spPr>
          <p:txBody>
            <a:bodyPr anchorCtr="0" anchor="ctr" bIns="187900" lIns="187900" spcFirstLastPara="1" rIns="187900" wrap="square" tIns="187900">
              <a:noAutofit/>
            </a:bodyPr>
            <a:lstStyle/>
            <a:p>
              <a:pPr indent="0" lvl="0" marL="0" marR="0" rtl="0" algn="ctr">
                <a:lnSpc>
                  <a:spcPct val="90000"/>
                </a:lnSpc>
                <a:spcBef>
                  <a:spcPts val="0"/>
                </a:spcBef>
                <a:spcAft>
                  <a:spcPts val="0"/>
                </a:spcAft>
                <a:buNone/>
              </a:pPr>
              <a:r>
                <a:t/>
              </a:r>
              <a:endParaRPr sz="4000">
                <a:solidFill>
                  <a:schemeClr val="lt1"/>
                </a:solidFill>
                <a:latin typeface="Calibri"/>
                <a:ea typeface="Calibri"/>
                <a:cs typeface="Calibri"/>
                <a:sym typeface="Calibri"/>
              </a:endParaRPr>
            </a:p>
          </p:txBody>
        </p:sp>
        <p:sp>
          <p:nvSpPr>
            <p:cNvPr id="348" name="Google Shape;348;p46"/>
            <p:cNvSpPr/>
            <p:nvPr/>
          </p:nvSpPr>
          <p:spPr>
            <a:xfrm>
              <a:off x="2291581" y="762965"/>
              <a:ext cx="936302" cy="936302"/>
            </a:xfrm>
            <a:custGeom>
              <a:rect b="b" l="l" r="r" t="t"/>
              <a:pathLst>
                <a:path extrusionOk="0" h="936302" w="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cap="flat" cmpd="sng" w="57150">
              <a:solidFill>
                <a:srgbClr val="989898"/>
              </a:solidFill>
              <a:prstDash val="solid"/>
              <a:miter lim="800000"/>
              <a:headEnd len="sm" w="sm" type="none"/>
              <a:tailEnd len="sm" w="sm" type="none"/>
            </a:ln>
          </p:spPr>
          <p:txBody>
            <a:bodyPr anchorCtr="0" anchor="ctr" bIns="187900" lIns="187900" spcFirstLastPara="1" rIns="187900" wrap="square" tIns="187900">
              <a:noAutofit/>
            </a:bodyPr>
            <a:lstStyle/>
            <a:p>
              <a:pPr indent="0" lvl="0" marL="0" marR="0" rtl="0" algn="ctr">
                <a:lnSpc>
                  <a:spcPct val="90000"/>
                </a:lnSpc>
                <a:spcBef>
                  <a:spcPts val="0"/>
                </a:spcBef>
                <a:spcAft>
                  <a:spcPts val="0"/>
                </a:spcAft>
                <a:buNone/>
              </a:pPr>
              <a:r>
                <a:t/>
              </a:r>
              <a:endParaRPr sz="4000">
                <a:solidFill>
                  <a:schemeClr val="lt1"/>
                </a:solidFill>
                <a:latin typeface="Calibri"/>
                <a:ea typeface="Calibri"/>
                <a:cs typeface="Calibri"/>
                <a:sym typeface="Calibri"/>
              </a:endParaRPr>
            </a:p>
          </p:txBody>
        </p:sp>
      </p:grpSp>
      <p:pic>
        <p:nvPicPr>
          <p:cNvPr id="349" name="Google Shape;349;p46"/>
          <p:cNvPicPr preferRelativeResize="0"/>
          <p:nvPr/>
        </p:nvPicPr>
        <p:blipFill rotWithShape="1">
          <a:blip r:embed="rId2">
            <a:alphaModFix/>
          </a:blip>
          <a:srcRect b="0" l="0" r="0" t="0"/>
          <a:stretch/>
        </p:blipFill>
        <p:spPr>
          <a:xfrm>
            <a:off x="3906518" y="1572770"/>
            <a:ext cx="365816" cy="365816"/>
          </a:xfrm>
          <a:prstGeom prst="rect">
            <a:avLst/>
          </a:prstGeom>
          <a:noFill/>
          <a:ln>
            <a:noFill/>
          </a:ln>
        </p:spPr>
      </p:pic>
      <p:pic>
        <p:nvPicPr>
          <p:cNvPr id="350" name="Google Shape;350;p46"/>
          <p:cNvPicPr preferRelativeResize="0"/>
          <p:nvPr/>
        </p:nvPicPr>
        <p:blipFill rotWithShape="1">
          <a:blip r:embed="rId3">
            <a:alphaModFix/>
          </a:blip>
          <a:srcRect b="0" l="0" r="0" t="0"/>
          <a:stretch/>
        </p:blipFill>
        <p:spPr>
          <a:xfrm>
            <a:off x="4972122" y="3840710"/>
            <a:ext cx="365816" cy="365816"/>
          </a:xfrm>
          <a:prstGeom prst="rect">
            <a:avLst/>
          </a:prstGeom>
          <a:noFill/>
          <a:ln>
            <a:noFill/>
          </a:ln>
        </p:spPr>
      </p:pic>
      <p:pic>
        <p:nvPicPr>
          <p:cNvPr id="351" name="Google Shape;351;p46"/>
          <p:cNvPicPr preferRelativeResize="0"/>
          <p:nvPr/>
        </p:nvPicPr>
        <p:blipFill rotWithShape="1">
          <a:blip r:embed="rId4">
            <a:alphaModFix/>
          </a:blip>
          <a:srcRect b="0" l="0" r="0" t="0"/>
          <a:stretch/>
        </p:blipFill>
        <p:spPr>
          <a:xfrm>
            <a:off x="3285784" y="3229619"/>
            <a:ext cx="365816" cy="365816"/>
          </a:xfrm>
          <a:prstGeom prst="rect">
            <a:avLst/>
          </a:prstGeom>
          <a:noFill/>
          <a:ln>
            <a:noFill/>
          </a:ln>
        </p:spPr>
      </p:pic>
      <p:pic>
        <p:nvPicPr>
          <p:cNvPr id="352" name="Google Shape;352;p46"/>
          <p:cNvPicPr preferRelativeResize="0"/>
          <p:nvPr/>
        </p:nvPicPr>
        <p:blipFill rotWithShape="1">
          <a:blip r:embed="rId5">
            <a:alphaModFix/>
          </a:blip>
          <a:srcRect b="0" l="0" r="0" t="0"/>
          <a:stretch/>
        </p:blipFill>
        <p:spPr>
          <a:xfrm>
            <a:off x="3260129" y="2284117"/>
            <a:ext cx="365816" cy="365816"/>
          </a:xfrm>
          <a:prstGeom prst="rect">
            <a:avLst/>
          </a:prstGeom>
          <a:noFill/>
          <a:ln>
            <a:noFill/>
          </a:ln>
        </p:spPr>
      </p:pic>
      <p:pic>
        <p:nvPicPr>
          <p:cNvPr id="353" name="Google Shape;353;p46"/>
          <p:cNvPicPr preferRelativeResize="0"/>
          <p:nvPr/>
        </p:nvPicPr>
        <p:blipFill rotWithShape="1">
          <a:blip r:embed="rId6">
            <a:alphaModFix/>
          </a:blip>
          <a:srcRect b="0" l="0" r="0" t="0"/>
          <a:stretch/>
        </p:blipFill>
        <p:spPr>
          <a:xfrm>
            <a:off x="4871063" y="1518775"/>
            <a:ext cx="365816" cy="365816"/>
          </a:xfrm>
          <a:prstGeom prst="rect">
            <a:avLst/>
          </a:prstGeom>
          <a:noFill/>
          <a:ln>
            <a:noFill/>
          </a:ln>
        </p:spPr>
      </p:pic>
      <p:pic>
        <p:nvPicPr>
          <p:cNvPr id="354" name="Google Shape;354;p46"/>
          <p:cNvPicPr preferRelativeResize="0"/>
          <p:nvPr/>
        </p:nvPicPr>
        <p:blipFill rotWithShape="1">
          <a:blip r:embed="rId7">
            <a:alphaModFix/>
          </a:blip>
          <a:srcRect b="0" l="0" r="0" t="0"/>
          <a:stretch/>
        </p:blipFill>
        <p:spPr>
          <a:xfrm>
            <a:off x="5606880" y="2182634"/>
            <a:ext cx="365816" cy="365816"/>
          </a:xfrm>
          <a:prstGeom prst="rect">
            <a:avLst/>
          </a:prstGeom>
          <a:noFill/>
          <a:ln>
            <a:noFill/>
          </a:ln>
        </p:spPr>
      </p:pic>
      <p:pic>
        <p:nvPicPr>
          <p:cNvPr id="355" name="Google Shape;355;p46"/>
          <p:cNvPicPr preferRelativeResize="0"/>
          <p:nvPr/>
        </p:nvPicPr>
        <p:blipFill rotWithShape="1">
          <a:blip r:embed="rId8">
            <a:alphaModFix/>
          </a:blip>
          <a:srcRect b="0" l="0" r="0" t="0"/>
          <a:stretch/>
        </p:blipFill>
        <p:spPr>
          <a:xfrm>
            <a:off x="5641355" y="3145032"/>
            <a:ext cx="365816" cy="365816"/>
          </a:xfrm>
          <a:prstGeom prst="rect">
            <a:avLst/>
          </a:prstGeom>
          <a:noFill/>
          <a:ln>
            <a:noFill/>
          </a:ln>
        </p:spPr>
      </p:pic>
      <p:pic>
        <p:nvPicPr>
          <p:cNvPr id="356" name="Google Shape;356;p46"/>
          <p:cNvPicPr preferRelativeResize="0"/>
          <p:nvPr/>
        </p:nvPicPr>
        <p:blipFill rotWithShape="1">
          <a:blip r:embed="rId9">
            <a:alphaModFix/>
          </a:blip>
          <a:srcRect b="0" l="0" r="0" t="0"/>
          <a:stretch/>
        </p:blipFill>
        <p:spPr>
          <a:xfrm>
            <a:off x="4014639" y="3877794"/>
            <a:ext cx="365816" cy="365816"/>
          </a:xfrm>
          <a:prstGeom prst="rect">
            <a:avLst/>
          </a:prstGeom>
          <a:noFill/>
          <a:ln>
            <a:noFill/>
          </a:ln>
        </p:spPr>
      </p:pic>
      <p:sp>
        <p:nvSpPr>
          <p:cNvPr id="357" name="Google Shape;357;p46"/>
          <p:cNvSpPr txBox="1"/>
          <p:nvPr>
            <p:ph idx="28" type="body"/>
          </p:nvPr>
        </p:nvSpPr>
        <p:spPr>
          <a:xfrm>
            <a:off x="4052675" y="2723156"/>
            <a:ext cx="1182772" cy="386646"/>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100"/>
              <a:buFont typeface="Arial"/>
              <a:buNone/>
              <a:defRPr b="1" i="0" sz="11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58" name="Google Shape;358;p46"/>
          <p:cNvSpPr/>
          <p:nvPr/>
        </p:nvSpPr>
        <p:spPr>
          <a:xfrm>
            <a:off x="0" y="0"/>
            <a:ext cx="9144000" cy="636862"/>
          </a:xfrm>
          <a:prstGeom prst="rect">
            <a:avLst/>
          </a:prstGeom>
          <a:solidFill>
            <a:srgbClr val="F533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359" name="Google Shape;359;p46"/>
          <p:cNvSpPr txBox="1"/>
          <p:nvPr>
            <p:ph type="title"/>
          </p:nvPr>
        </p:nvSpPr>
        <p:spPr>
          <a:xfrm>
            <a:off x="316679" y="121966"/>
            <a:ext cx="3735903" cy="382564"/>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2400"/>
              <a:buFont typeface="Proxima Nova"/>
              <a:buNone/>
              <a:defRPr b="0" i="0" sz="240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360" name="Google Shape;360;p46"/>
          <p:cNvPicPr preferRelativeResize="0"/>
          <p:nvPr/>
        </p:nvPicPr>
        <p:blipFill rotWithShape="1">
          <a:blip r:embed="rId10">
            <a:alphaModFix/>
          </a:blip>
          <a:srcRect b="0" l="0" r="0" t="0"/>
          <a:stretch/>
        </p:blipFill>
        <p:spPr>
          <a:xfrm>
            <a:off x="7929288" y="210064"/>
            <a:ext cx="813630" cy="217218"/>
          </a:xfrm>
          <a:prstGeom prst="rect">
            <a:avLst/>
          </a:prstGeom>
          <a:noFill/>
          <a:ln>
            <a:noFill/>
          </a:ln>
        </p:spPr>
      </p:pic>
    </p:spTree>
  </p:cSld>
  <p:clrMapOvr>
    <a:masterClrMapping/>
  </p:clrMapOvr>
  <p:extLst>
    <p:ext uri="{DCECCB84-F9BA-43D5-87BE-67443E8EF086}">
      <p15:sldGuideLst>
        <p15:guide id="1" orient="horz" pos="395">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_Custom Layout">
  <p:cSld name="9_Custom Layout">
    <p:spTree>
      <p:nvGrpSpPr>
        <p:cNvPr id="361" name="Shape 361"/>
        <p:cNvGrpSpPr/>
        <p:nvPr/>
      </p:nvGrpSpPr>
      <p:grpSpPr>
        <a:xfrm>
          <a:off x="0" y="0"/>
          <a:ext cx="0" cy="0"/>
          <a:chOff x="0" y="0"/>
          <a:chExt cx="0" cy="0"/>
        </a:xfrm>
      </p:grpSpPr>
      <p:sp>
        <p:nvSpPr>
          <p:cNvPr id="362" name="Google Shape;362;p47"/>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3" name="Google Shape;363;p47"/>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
        <p:nvSpPr>
          <p:cNvPr id="364" name="Google Shape;364;p47"/>
          <p:cNvSpPr txBox="1"/>
          <p:nvPr>
            <p:ph idx="1" type="body"/>
          </p:nvPr>
        </p:nvSpPr>
        <p:spPr>
          <a:xfrm>
            <a:off x="630238" y="1455738"/>
            <a:ext cx="2933700" cy="30607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820"/>
              <a:buFont typeface="Arial"/>
              <a:buNone/>
              <a:defRPr b="0" i="0" sz="182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65" name="Google Shape;365;p47"/>
          <p:cNvSpPr/>
          <p:nvPr>
            <p:ph idx="2" type="chart"/>
          </p:nvPr>
        </p:nvSpPr>
        <p:spPr>
          <a:xfrm>
            <a:off x="3676650" y="1466850"/>
            <a:ext cx="4845050" cy="30480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750"/>
              </a:spcBef>
              <a:spcAft>
                <a:spcPts val="0"/>
              </a:spcAft>
              <a:buClr>
                <a:schemeClr val="dk1"/>
              </a:buClr>
              <a:buSzPts val="1100"/>
              <a:buFont typeface="Arial"/>
              <a:buNone/>
              <a:defRPr b="0" i="0" sz="1100" u="none" cap="none" strike="noStrike">
                <a:solidFill>
                  <a:schemeClr val="dk1"/>
                </a:solidFill>
                <a:latin typeface="Proxima Nova"/>
                <a:ea typeface="Proxima Nova"/>
                <a:cs typeface="Proxima Nova"/>
                <a:sym typeface="Proxima Nova"/>
              </a:defRPr>
            </a:lvl1pPr>
            <a:lvl2pPr lvl="1"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lvl="2"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lvl="3"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lvl="4"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66" name="Google Shape;366;p47"/>
          <p:cNvSpPr/>
          <p:nvPr/>
        </p:nvSpPr>
        <p:spPr>
          <a:xfrm>
            <a:off x="0" y="0"/>
            <a:ext cx="9144000" cy="636862"/>
          </a:xfrm>
          <a:prstGeom prst="rect">
            <a:avLst/>
          </a:prstGeom>
          <a:solidFill>
            <a:srgbClr val="F533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367" name="Google Shape;367;p47"/>
          <p:cNvSpPr txBox="1"/>
          <p:nvPr>
            <p:ph type="title"/>
          </p:nvPr>
        </p:nvSpPr>
        <p:spPr>
          <a:xfrm>
            <a:off x="316679" y="121966"/>
            <a:ext cx="3735903" cy="382564"/>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2400"/>
              <a:buFont typeface="Proxima Nova"/>
              <a:buNone/>
              <a:defRPr b="0" i="0" sz="240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368" name="Google Shape;368;p47"/>
          <p:cNvPicPr preferRelativeResize="0"/>
          <p:nvPr/>
        </p:nvPicPr>
        <p:blipFill rotWithShape="1">
          <a:blip r:embed="rId2">
            <a:alphaModFix/>
          </a:blip>
          <a:srcRect b="0" l="0" r="0" t="0"/>
          <a:stretch/>
        </p:blipFill>
        <p:spPr>
          <a:xfrm>
            <a:off x="7929288" y="210064"/>
            <a:ext cx="813630" cy="217218"/>
          </a:xfrm>
          <a:prstGeom prst="rect">
            <a:avLst/>
          </a:prstGeom>
          <a:noFill/>
          <a:ln>
            <a:noFill/>
          </a:ln>
        </p:spPr>
      </p:pic>
    </p:spTree>
  </p:cSld>
  <p:clrMapOvr>
    <a:masterClrMapping/>
  </p:clrMapOvr>
  <p:extLst>
    <p:ext uri="{DCECCB84-F9BA-43D5-87BE-67443E8EF086}">
      <p15:sldGuideLst>
        <p15:guide id="1" orient="horz" pos="395">
          <p15:clr>
            <a:srgbClr val="FBAE40"/>
          </p15:clr>
        </p15:guide>
        <p15:guide id="2" pos="2245">
          <p15:clr>
            <a:srgbClr val="FBAE40"/>
          </p15:clr>
        </p15:guide>
        <p15:guide id="3" orient="horz" pos="917">
          <p15:clr>
            <a:srgbClr val="FBAE40"/>
          </p15:clr>
        </p15:guide>
        <p15:guide id="4" orient="horz" pos="2845">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Divider">
  <p:cSld name="2_Divider">
    <p:spTree>
      <p:nvGrpSpPr>
        <p:cNvPr id="21" name="Shape 21"/>
        <p:cNvGrpSpPr/>
        <p:nvPr/>
      </p:nvGrpSpPr>
      <p:grpSpPr>
        <a:xfrm>
          <a:off x="0" y="0"/>
          <a:ext cx="0" cy="0"/>
          <a:chOff x="0" y="0"/>
          <a:chExt cx="0" cy="0"/>
        </a:xfrm>
      </p:grpSpPr>
      <p:sp>
        <p:nvSpPr>
          <p:cNvPr id="22" name="Google Shape;22;p30"/>
          <p:cNvSpPr/>
          <p:nvPr>
            <p:ph idx="2" type="pic"/>
          </p:nvPr>
        </p:nvSpPr>
        <p:spPr>
          <a:xfrm>
            <a:off x="0" y="0"/>
            <a:ext cx="9144000" cy="51435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750"/>
              </a:spcBef>
              <a:spcAft>
                <a:spcPts val="0"/>
              </a:spcAft>
              <a:buClr>
                <a:schemeClr val="dk1"/>
              </a:buClr>
              <a:buSzPts val="900"/>
              <a:buFont typeface="Arial"/>
              <a:buNone/>
              <a:defRPr b="0" i="0" sz="900" u="none" cap="none" strike="noStrike">
                <a:solidFill>
                  <a:schemeClr val="dk1"/>
                </a:solidFill>
                <a:latin typeface="Proxima Nova"/>
                <a:ea typeface="Proxima Nova"/>
                <a:cs typeface="Proxima Nova"/>
                <a:sym typeface="Proxima Nova"/>
              </a:defRPr>
            </a:lvl1pPr>
            <a:lvl2pPr lvl="1"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lvl="2"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lvl="3"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lvl="4"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3" name="Google Shape;23;p30"/>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888888"/>
              </a:buClr>
              <a:buSzPts val="1400"/>
              <a:buFont typeface="Proxima Nova"/>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p:txBody>
      </p:sp>
      <p:sp>
        <p:nvSpPr>
          <p:cNvPr id="24" name="Google Shape;24;p30"/>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1pPr>
            <a:lvl2pPr indent="0" lvl="1" marL="0" marR="0" algn="r">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2pPr>
            <a:lvl3pPr indent="0" lvl="2" marL="0" marR="0" algn="r">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3pPr>
            <a:lvl4pPr indent="0" lvl="3" marL="0" marR="0" algn="r">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4pPr>
            <a:lvl5pPr indent="0" lvl="4" marL="0" marR="0" algn="r">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5pPr>
            <a:lvl6pPr indent="0" lvl="5" marL="0" marR="0" algn="r">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6pPr>
            <a:lvl7pPr indent="0" lvl="6" marL="0" marR="0" algn="r">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7pPr>
            <a:lvl8pPr indent="0" lvl="7" marL="0" marR="0" algn="r">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8pPr>
            <a:lvl9pPr indent="0" lvl="8" marL="0" marR="0" algn="r">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IN"/>
              <a:t>‹#›</a:t>
            </a:fld>
            <a:endParaRPr/>
          </a:p>
        </p:txBody>
      </p:sp>
      <p:pic>
        <p:nvPicPr>
          <p:cNvPr id="25" name="Google Shape;25;p30"/>
          <p:cNvPicPr preferRelativeResize="0"/>
          <p:nvPr/>
        </p:nvPicPr>
        <p:blipFill rotWithShape="1">
          <a:blip r:embed="rId2">
            <a:alphaModFix/>
          </a:blip>
          <a:srcRect b="0" l="0" r="0" t="0"/>
          <a:stretch/>
        </p:blipFill>
        <p:spPr>
          <a:xfrm>
            <a:off x="628650" y="546100"/>
            <a:ext cx="3259769" cy="4033989"/>
          </a:xfrm>
          <a:prstGeom prst="rect">
            <a:avLst/>
          </a:prstGeom>
          <a:noFill/>
          <a:ln>
            <a:noFill/>
          </a:ln>
        </p:spPr>
      </p:pic>
      <p:sp>
        <p:nvSpPr>
          <p:cNvPr id="26" name="Google Shape;26;p30"/>
          <p:cNvSpPr txBox="1"/>
          <p:nvPr/>
        </p:nvSpPr>
        <p:spPr>
          <a:xfrm>
            <a:off x="971550" y="1260629"/>
            <a:ext cx="2552886" cy="1580225"/>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lt1"/>
              </a:buClr>
              <a:buSzPts val="1400"/>
              <a:buFont typeface="Arial"/>
              <a:buNone/>
            </a:pPr>
            <a:r>
              <a:rPr b="0" i="0" lang="en-IN" sz="1400" u="none" cap="none" strike="noStrike">
                <a:solidFill>
                  <a:schemeClr val="lt1"/>
                </a:solidFill>
                <a:latin typeface="Proxima Nova"/>
                <a:ea typeface="Proxima Nova"/>
                <a:cs typeface="Proxima Nova"/>
                <a:sym typeface="Proxima Nova"/>
              </a:rPr>
              <a:t>Edit Master text styles</a:t>
            </a:r>
            <a:endParaRPr b="0" i="0" sz="1800" u="none" cap="none" strike="noStrike">
              <a:solidFill>
                <a:schemeClr val="dk1"/>
              </a:solidFill>
              <a:latin typeface="Calibri"/>
              <a:ea typeface="Calibri"/>
              <a:cs typeface="Calibri"/>
              <a:sym typeface="Calibri"/>
            </a:endParaRPr>
          </a:p>
        </p:txBody>
      </p:sp>
      <p:pic>
        <p:nvPicPr>
          <p:cNvPr id="27" name="Google Shape;27;p30"/>
          <p:cNvPicPr preferRelativeResize="0"/>
          <p:nvPr/>
        </p:nvPicPr>
        <p:blipFill rotWithShape="1">
          <a:blip r:embed="rId2">
            <a:alphaModFix/>
          </a:blip>
          <a:srcRect b="0" l="0" r="0" t="0"/>
          <a:stretch/>
        </p:blipFill>
        <p:spPr>
          <a:xfrm>
            <a:off x="628650" y="546100"/>
            <a:ext cx="3259769" cy="4033989"/>
          </a:xfrm>
          <a:prstGeom prst="rect">
            <a:avLst/>
          </a:prstGeom>
          <a:noFill/>
          <a:ln>
            <a:noFill/>
          </a:ln>
        </p:spPr>
      </p:pic>
      <p:sp>
        <p:nvSpPr>
          <p:cNvPr id="28" name="Google Shape;28;p30"/>
          <p:cNvSpPr txBox="1"/>
          <p:nvPr/>
        </p:nvSpPr>
        <p:spPr>
          <a:xfrm>
            <a:off x="971550" y="1260629"/>
            <a:ext cx="2552886" cy="1580225"/>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lt1"/>
              </a:buClr>
              <a:buSzPts val="1400"/>
              <a:buFont typeface="Arial"/>
              <a:buNone/>
            </a:pPr>
            <a:r>
              <a:rPr b="0" i="0" lang="en-IN" sz="1400" u="none" cap="none" strike="noStrike">
                <a:solidFill>
                  <a:schemeClr val="lt1"/>
                </a:solidFill>
                <a:latin typeface="Proxima Nova"/>
                <a:ea typeface="Proxima Nova"/>
                <a:cs typeface="Proxima Nova"/>
                <a:sym typeface="Proxima Nova"/>
              </a:rPr>
              <a:t>Edit Master text styles</a:t>
            </a:r>
            <a:endParaRPr b="0" i="0" sz="1800" u="none" cap="none" strike="noStrike">
              <a:solidFill>
                <a:schemeClr val="dk1"/>
              </a:solidFill>
              <a:latin typeface="Calibri"/>
              <a:ea typeface="Calibri"/>
              <a:cs typeface="Calibri"/>
              <a:sym typeface="Calibri"/>
            </a:endParaRPr>
          </a:p>
        </p:txBody>
      </p:sp>
    </p:spTree>
  </p:cSld>
  <p:clrMapOvr>
    <a:masterClrMapping/>
  </p:clrMapOvr>
  <p:extLst>
    <p:ext uri="{DCECCB84-F9BA-43D5-87BE-67443E8EF086}">
      <p15:sldGuideLst>
        <p15:guide id="1" orient="horz" pos="2890">
          <p15:clr>
            <a:srgbClr val="FBAE40"/>
          </p15:clr>
        </p15:guide>
        <p15:guide id="2" pos="612">
          <p15:clr>
            <a:srgbClr val="FBAE40"/>
          </p15:clr>
        </p15:guide>
        <p15:guide id="3" pos="2222">
          <p15:clr>
            <a:srgbClr val="FBAE40"/>
          </p15:clr>
        </p15:guide>
        <p15:guide id="4" orient="horz" pos="162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2 Line Title and Content">
  <p:cSld name="1_2 Line Title and Content">
    <p:spTree>
      <p:nvGrpSpPr>
        <p:cNvPr id="29" name="Shape 29"/>
        <p:cNvGrpSpPr/>
        <p:nvPr/>
      </p:nvGrpSpPr>
      <p:grpSpPr>
        <a:xfrm>
          <a:off x="0" y="0"/>
          <a:ext cx="0" cy="0"/>
          <a:chOff x="0" y="0"/>
          <a:chExt cx="0" cy="0"/>
        </a:xfrm>
      </p:grpSpPr>
      <p:sp>
        <p:nvSpPr>
          <p:cNvPr id="30" name="Google Shape;30;p31"/>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31"/>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
        <p:nvSpPr>
          <p:cNvPr id="32" name="Google Shape;32;p31"/>
          <p:cNvSpPr txBox="1"/>
          <p:nvPr>
            <p:ph idx="1" type="body"/>
          </p:nvPr>
        </p:nvSpPr>
        <p:spPr>
          <a:xfrm>
            <a:off x="3303588" y="1816100"/>
            <a:ext cx="5265737" cy="2619375"/>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1800"/>
              <a:buFont typeface="Arial"/>
              <a:buNone/>
              <a:defRPr b="0" i="0" sz="18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3" name="Google Shape;33;p31"/>
          <p:cNvSpPr/>
          <p:nvPr/>
        </p:nvSpPr>
        <p:spPr>
          <a:xfrm>
            <a:off x="0" y="0"/>
            <a:ext cx="9144000" cy="636862"/>
          </a:xfrm>
          <a:prstGeom prst="rect">
            <a:avLst/>
          </a:prstGeom>
          <a:solidFill>
            <a:srgbClr val="F533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013" u="none" cap="none" strike="noStrike">
              <a:solidFill>
                <a:schemeClr val="lt1"/>
              </a:solidFill>
              <a:latin typeface="Calibri"/>
              <a:ea typeface="Calibri"/>
              <a:cs typeface="Calibri"/>
              <a:sym typeface="Calibri"/>
            </a:endParaRPr>
          </a:p>
        </p:txBody>
      </p:sp>
      <p:sp>
        <p:nvSpPr>
          <p:cNvPr id="34" name="Google Shape;34;p31"/>
          <p:cNvSpPr txBox="1"/>
          <p:nvPr>
            <p:ph type="title"/>
          </p:nvPr>
        </p:nvSpPr>
        <p:spPr>
          <a:xfrm>
            <a:off x="316679" y="121966"/>
            <a:ext cx="3735903" cy="382564"/>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2400"/>
              <a:buFont typeface="Proxima Nova"/>
              <a:buNone/>
              <a:defRPr b="0" i="0" sz="240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35" name="Google Shape;35;p31"/>
          <p:cNvPicPr preferRelativeResize="0"/>
          <p:nvPr/>
        </p:nvPicPr>
        <p:blipFill rotWithShape="1">
          <a:blip r:embed="rId2">
            <a:alphaModFix/>
          </a:blip>
          <a:srcRect b="0" l="0" r="0" t="0"/>
          <a:stretch/>
        </p:blipFill>
        <p:spPr>
          <a:xfrm>
            <a:off x="7929288" y="210064"/>
            <a:ext cx="813630" cy="217218"/>
          </a:xfrm>
          <a:prstGeom prst="rect">
            <a:avLst/>
          </a:prstGeom>
          <a:noFill/>
          <a:ln>
            <a:noFill/>
          </a:ln>
        </p:spPr>
      </p:pic>
    </p:spTree>
  </p:cSld>
  <p:clrMapOvr>
    <a:masterClrMapping/>
  </p:clrMapOvr>
  <p:extLst>
    <p:ext uri="{DCECCB84-F9BA-43D5-87BE-67443E8EF086}">
      <p15:sldGuideLst>
        <p15:guide id="1" pos="397">
          <p15:clr>
            <a:srgbClr val="FBAE40"/>
          </p15:clr>
        </p15:guide>
        <p15:guide id="2" orient="horz" pos="378">
          <p15:clr>
            <a:srgbClr val="FBAE40"/>
          </p15:clr>
        </p15:guide>
        <p15:guide id="3" orient="horz" pos="923">
          <p15:clr>
            <a:srgbClr val="FBAE40"/>
          </p15:clr>
        </p15:guide>
        <p15:guide id="4" orient="horz" pos="2794">
          <p15:clr>
            <a:srgbClr val="FBAE40"/>
          </p15:clr>
        </p15:guide>
        <p15:guide id="5" pos="2081">
          <p15:clr>
            <a:srgbClr val="FBAE40"/>
          </p15:clr>
        </p15:guide>
        <p15:guide id="6" orient="horz" pos="1144">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p:cSld name="Divider">
    <p:spTree>
      <p:nvGrpSpPr>
        <p:cNvPr id="36" name="Shape 36"/>
        <p:cNvGrpSpPr/>
        <p:nvPr/>
      </p:nvGrpSpPr>
      <p:grpSpPr>
        <a:xfrm>
          <a:off x="0" y="0"/>
          <a:ext cx="0" cy="0"/>
          <a:chOff x="0" y="0"/>
          <a:chExt cx="0" cy="0"/>
        </a:xfrm>
      </p:grpSpPr>
      <p:sp>
        <p:nvSpPr>
          <p:cNvPr id="37" name="Google Shape;37;p32"/>
          <p:cNvSpPr/>
          <p:nvPr/>
        </p:nvSpPr>
        <p:spPr>
          <a:xfrm>
            <a:off x="-431" y="0"/>
            <a:ext cx="9144000" cy="5143500"/>
          </a:xfrm>
          <a:prstGeom prst="rect">
            <a:avLst/>
          </a:prstGeom>
          <a:solidFill>
            <a:srgbClr val="F133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8" name="Google Shape;38;p32"/>
          <p:cNvSpPr txBox="1"/>
          <p:nvPr>
            <p:ph type="title"/>
          </p:nvPr>
        </p:nvSpPr>
        <p:spPr>
          <a:xfrm>
            <a:off x="630238" y="544498"/>
            <a:ext cx="5990568" cy="562407"/>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3600"/>
              <a:buFont typeface="Arial"/>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32"/>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32"/>
          <p:cNvSpPr txBox="1"/>
          <p:nvPr>
            <p:ph idx="11" type="ftr"/>
          </p:nvPr>
        </p:nvSpPr>
        <p:spPr>
          <a:xfrm>
            <a:off x="3028950" y="4767263"/>
            <a:ext cx="3086100" cy="273844"/>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1" name="Google Shape;41;p32"/>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900" u="none" cap="none" strike="noStrike">
                <a:solidFill>
                  <a:schemeClr val="lt1"/>
                </a:solidFill>
                <a:latin typeface="Proxima Nova"/>
                <a:ea typeface="Proxima Nova"/>
                <a:cs typeface="Proxima Nova"/>
                <a:sym typeface="Proxima Nova"/>
              </a:defRPr>
            </a:lvl1pPr>
            <a:lvl2pPr indent="0" lvl="1" marL="0" algn="r">
              <a:spcBef>
                <a:spcPts val="0"/>
              </a:spcBef>
              <a:buNone/>
              <a:defRPr b="0" i="0" sz="900" u="none" cap="none" strike="noStrike">
                <a:solidFill>
                  <a:schemeClr val="lt1"/>
                </a:solidFill>
                <a:latin typeface="Proxima Nova"/>
                <a:ea typeface="Proxima Nova"/>
                <a:cs typeface="Proxima Nova"/>
                <a:sym typeface="Proxima Nova"/>
              </a:defRPr>
            </a:lvl2pPr>
            <a:lvl3pPr indent="0" lvl="2" marL="0" algn="r">
              <a:spcBef>
                <a:spcPts val="0"/>
              </a:spcBef>
              <a:buNone/>
              <a:defRPr b="0" i="0" sz="900" u="none" cap="none" strike="noStrike">
                <a:solidFill>
                  <a:schemeClr val="lt1"/>
                </a:solidFill>
                <a:latin typeface="Proxima Nova"/>
                <a:ea typeface="Proxima Nova"/>
                <a:cs typeface="Proxima Nova"/>
                <a:sym typeface="Proxima Nova"/>
              </a:defRPr>
            </a:lvl3pPr>
            <a:lvl4pPr indent="0" lvl="3" marL="0" algn="r">
              <a:spcBef>
                <a:spcPts val="0"/>
              </a:spcBef>
              <a:buNone/>
              <a:defRPr b="0" i="0" sz="900" u="none" cap="none" strike="noStrike">
                <a:solidFill>
                  <a:schemeClr val="lt1"/>
                </a:solidFill>
                <a:latin typeface="Proxima Nova"/>
                <a:ea typeface="Proxima Nova"/>
                <a:cs typeface="Proxima Nova"/>
                <a:sym typeface="Proxima Nova"/>
              </a:defRPr>
            </a:lvl4pPr>
            <a:lvl5pPr indent="0" lvl="4" marL="0" algn="r">
              <a:spcBef>
                <a:spcPts val="0"/>
              </a:spcBef>
              <a:buNone/>
              <a:defRPr b="0" i="0" sz="900" u="none" cap="none" strike="noStrike">
                <a:solidFill>
                  <a:schemeClr val="lt1"/>
                </a:solidFill>
                <a:latin typeface="Proxima Nova"/>
                <a:ea typeface="Proxima Nova"/>
                <a:cs typeface="Proxima Nova"/>
                <a:sym typeface="Proxima Nova"/>
              </a:defRPr>
            </a:lvl5pPr>
            <a:lvl6pPr indent="0" lvl="5" marL="0" algn="r">
              <a:spcBef>
                <a:spcPts val="0"/>
              </a:spcBef>
              <a:buNone/>
              <a:defRPr b="0" i="0" sz="900" u="none" cap="none" strike="noStrike">
                <a:solidFill>
                  <a:schemeClr val="lt1"/>
                </a:solidFill>
                <a:latin typeface="Proxima Nova"/>
                <a:ea typeface="Proxima Nova"/>
                <a:cs typeface="Proxima Nova"/>
                <a:sym typeface="Proxima Nova"/>
              </a:defRPr>
            </a:lvl6pPr>
            <a:lvl7pPr indent="0" lvl="6" marL="0" algn="r">
              <a:spcBef>
                <a:spcPts val="0"/>
              </a:spcBef>
              <a:buNone/>
              <a:defRPr b="0" i="0" sz="900" u="none" cap="none" strike="noStrike">
                <a:solidFill>
                  <a:schemeClr val="lt1"/>
                </a:solidFill>
                <a:latin typeface="Proxima Nova"/>
                <a:ea typeface="Proxima Nova"/>
                <a:cs typeface="Proxima Nova"/>
                <a:sym typeface="Proxima Nova"/>
              </a:defRPr>
            </a:lvl7pPr>
            <a:lvl8pPr indent="0" lvl="7" marL="0" algn="r">
              <a:spcBef>
                <a:spcPts val="0"/>
              </a:spcBef>
              <a:buNone/>
              <a:defRPr b="0" i="0" sz="900" u="none" cap="none" strike="noStrike">
                <a:solidFill>
                  <a:schemeClr val="lt1"/>
                </a:solidFill>
                <a:latin typeface="Proxima Nova"/>
                <a:ea typeface="Proxima Nova"/>
                <a:cs typeface="Proxima Nova"/>
                <a:sym typeface="Proxima Nova"/>
              </a:defRPr>
            </a:lvl8pPr>
            <a:lvl9pPr indent="0" lvl="8" marL="0" algn="r">
              <a:spcBef>
                <a:spcPts val="0"/>
              </a:spcBef>
              <a:buNone/>
              <a:defRPr b="0" i="0" sz="900" u="none" cap="none" strike="noStrike">
                <a:solidFill>
                  <a:schemeClr val="lt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IN"/>
              <a:t>‹#›</a:t>
            </a:fld>
            <a:endParaRPr/>
          </a:p>
        </p:txBody>
      </p:sp>
      <p:pic>
        <p:nvPicPr>
          <p:cNvPr id="42" name="Google Shape;42;p32"/>
          <p:cNvPicPr preferRelativeResize="0"/>
          <p:nvPr/>
        </p:nvPicPr>
        <p:blipFill rotWithShape="1">
          <a:blip r:embed="rId2">
            <a:alphaModFix/>
          </a:blip>
          <a:srcRect b="0" l="0" r="0" t="0"/>
          <a:stretch/>
        </p:blipFill>
        <p:spPr>
          <a:xfrm>
            <a:off x="7611920" y="303610"/>
            <a:ext cx="909780" cy="242888"/>
          </a:xfrm>
          <a:prstGeom prst="rect">
            <a:avLst/>
          </a:prstGeom>
          <a:noFill/>
          <a:ln>
            <a:noFill/>
          </a:ln>
        </p:spPr>
      </p:pic>
      <p:sp>
        <p:nvSpPr>
          <p:cNvPr id="43" name="Google Shape;43;p32"/>
          <p:cNvSpPr/>
          <p:nvPr/>
        </p:nvSpPr>
        <p:spPr>
          <a:xfrm>
            <a:off x="0" y="0"/>
            <a:ext cx="9144000" cy="5143500"/>
          </a:xfrm>
          <a:prstGeom prst="rect">
            <a:avLst/>
          </a:prstGeom>
          <a:solidFill>
            <a:srgbClr val="F133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44" name="Google Shape;44;p32"/>
          <p:cNvPicPr preferRelativeResize="0"/>
          <p:nvPr/>
        </p:nvPicPr>
        <p:blipFill rotWithShape="1">
          <a:blip r:embed="rId3">
            <a:alphaModFix/>
          </a:blip>
          <a:srcRect b="0" l="0" r="0" t="0"/>
          <a:stretch/>
        </p:blipFill>
        <p:spPr>
          <a:xfrm>
            <a:off x="7929288" y="210064"/>
            <a:ext cx="813630" cy="217218"/>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Divider">
  <p:cSld name="1_Divider">
    <p:spTree>
      <p:nvGrpSpPr>
        <p:cNvPr id="45" name="Shape 45"/>
        <p:cNvGrpSpPr/>
        <p:nvPr/>
      </p:nvGrpSpPr>
      <p:grpSpPr>
        <a:xfrm>
          <a:off x="0" y="0"/>
          <a:ext cx="0" cy="0"/>
          <a:chOff x="0" y="0"/>
          <a:chExt cx="0" cy="0"/>
        </a:xfrm>
      </p:grpSpPr>
      <p:sp>
        <p:nvSpPr>
          <p:cNvPr id="46" name="Google Shape;46;p33"/>
          <p:cNvSpPr/>
          <p:nvPr>
            <p:ph idx="2" type="pic"/>
          </p:nvPr>
        </p:nvSpPr>
        <p:spPr>
          <a:xfrm>
            <a:off x="0" y="0"/>
            <a:ext cx="9144000" cy="51435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750"/>
              </a:spcBef>
              <a:spcAft>
                <a:spcPts val="0"/>
              </a:spcAft>
              <a:buClr>
                <a:schemeClr val="dk1"/>
              </a:buClr>
              <a:buSzPts val="900"/>
              <a:buFont typeface="Arial"/>
              <a:buNone/>
              <a:defRPr b="0" i="0" sz="900" u="none" cap="none" strike="noStrike">
                <a:solidFill>
                  <a:schemeClr val="dk1"/>
                </a:solidFill>
                <a:latin typeface="Proxima Nova"/>
                <a:ea typeface="Proxima Nova"/>
                <a:cs typeface="Proxima Nova"/>
                <a:sym typeface="Proxima Nova"/>
              </a:defRPr>
            </a:lvl1pPr>
            <a:lvl2pPr lvl="1"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lvl="2"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lvl="3"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lvl="4"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7" name="Google Shape;47;p33"/>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33"/>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pic>
        <p:nvPicPr>
          <p:cNvPr id="49" name="Google Shape;49;p33"/>
          <p:cNvPicPr preferRelativeResize="0"/>
          <p:nvPr/>
        </p:nvPicPr>
        <p:blipFill rotWithShape="1">
          <a:blip r:embed="rId2">
            <a:alphaModFix/>
          </a:blip>
          <a:srcRect b="0" l="0" r="0" t="0"/>
          <a:stretch/>
        </p:blipFill>
        <p:spPr>
          <a:xfrm>
            <a:off x="628650" y="546100"/>
            <a:ext cx="3259769" cy="4033989"/>
          </a:xfrm>
          <a:prstGeom prst="rect">
            <a:avLst/>
          </a:prstGeom>
          <a:noFill/>
          <a:ln>
            <a:noFill/>
          </a:ln>
        </p:spPr>
      </p:pic>
      <p:sp>
        <p:nvSpPr>
          <p:cNvPr id="50" name="Google Shape;50;p33"/>
          <p:cNvSpPr txBox="1"/>
          <p:nvPr/>
        </p:nvSpPr>
        <p:spPr>
          <a:xfrm>
            <a:off x="971550" y="1260629"/>
            <a:ext cx="2552886" cy="1580225"/>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lt1"/>
              </a:buClr>
              <a:buSzPts val="1400"/>
              <a:buFont typeface="Arial"/>
              <a:buNone/>
            </a:pPr>
            <a:r>
              <a:rPr b="0" i="0" lang="en-IN" sz="1400" u="none" cap="none" strike="noStrike">
                <a:solidFill>
                  <a:schemeClr val="lt1"/>
                </a:solidFill>
                <a:latin typeface="Proxima Nova"/>
                <a:ea typeface="Proxima Nova"/>
                <a:cs typeface="Proxima Nova"/>
                <a:sym typeface="Proxima Nova"/>
              </a:rPr>
              <a:t>Edit Master text styles</a:t>
            </a:r>
            <a:endParaRPr/>
          </a:p>
        </p:txBody>
      </p:sp>
      <p:pic>
        <p:nvPicPr>
          <p:cNvPr id="51" name="Google Shape;51;p33"/>
          <p:cNvPicPr preferRelativeResize="0"/>
          <p:nvPr/>
        </p:nvPicPr>
        <p:blipFill rotWithShape="1">
          <a:blip r:embed="rId2">
            <a:alphaModFix/>
          </a:blip>
          <a:srcRect b="0" l="0" r="0" t="0"/>
          <a:stretch/>
        </p:blipFill>
        <p:spPr>
          <a:xfrm>
            <a:off x="628650" y="546100"/>
            <a:ext cx="3259769" cy="4033989"/>
          </a:xfrm>
          <a:prstGeom prst="rect">
            <a:avLst/>
          </a:prstGeom>
          <a:noFill/>
          <a:ln>
            <a:noFill/>
          </a:ln>
        </p:spPr>
      </p:pic>
      <p:sp>
        <p:nvSpPr>
          <p:cNvPr id="52" name="Google Shape;52;p33"/>
          <p:cNvSpPr txBox="1"/>
          <p:nvPr/>
        </p:nvSpPr>
        <p:spPr>
          <a:xfrm>
            <a:off x="971550" y="1260629"/>
            <a:ext cx="2552886" cy="1580225"/>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lt1"/>
              </a:buClr>
              <a:buSzPts val="1400"/>
              <a:buFont typeface="Arial"/>
              <a:buNone/>
            </a:pPr>
            <a:r>
              <a:rPr b="0" i="0" lang="en-IN" sz="1400" u="none" cap="none" strike="noStrike">
                <a:solidFill>
                  <a:schemeClr val="lt1"/>
                </a:solidFill>
                <a:latin typeface="Proxima Nova"/>
                <a:ea typeface="Proxima Nova"/>
                <a:cs typeface="Proxima Nova"/>
                <a:sym typeface="Proxima Nova"/>
              </a:rPr>
              <a:t>Edit Master text styles</a:t>
            </a:r>
            <a:endParaRPr/>
          </a:p>
        </p:txBody>
      </p:sp>
    </p:spTree>
  </p:cSld>
  <p:clrMapOvr>
    <a:masterClrMapping/>
  </p:clrMapOvr>
  <p:extLst>
    <p:ext uri="{DCECCB84-F9BA-43D5-87BE-67443E8EF086}">
      <p15:sldGuideLst>
        <p15:guide id="1" orient="horz" pos="2890">
          <p15:clr>
            <a:srgbClr val="FBAE40"/>
          </p15:clr>
        </p15:guide>
        <p15:guide id="2" pos="612">
          <p15:clr>
            <a:srgbClr val="FBAE40"/>
          </p15:clr>
        </p15:guide>
        <p15:guide id="3" pos="2222">
          <p15:clr>
            <a:srgbClr val="FBAE40"/>
          </p15:clr>
        </p15:guide>
        <p15:guide id="4" orient="horz" pos="162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3 picture with caption" showMasterSp="0">
  <p:cSld name="Title and 3 picture with caption">
    <p:spTree>
      <p:nvGrpSpPr>
        <p:cNvPr id="53" name="Shape 53"/>
        <p:cNvGrpSpPr/>
        <p:nvPr/>
      </p:nvGrpSpPr>
      <p:grpSpPr>
        <a:xfrm>
          <a:off x="0" y="0"/>
          <a:ext cx="0" cy="0"/>
          <a:chOff x="0" y="0"/>
          <a:chExt cx="0" cy="0"/>
        </a:xfrm>
      </p:grpSpPr>
      <p:sp>
        <p:nvSpPr>
          <p:cNvPr id="54" name="Google Shape;54;p34"/>
          <p:cNvSpPr/>
          <p:nvPr/>
        </p:nvSpPr>
        <p:spPr>
          <a:xfrm>
            <a:off x="0" y="0"/>
            <a:ext cx="9144000" cy="3031236"/>
          </a:xfrm>
          <a:prstGeom prst="rect">
            <a:avLst/>
          </a:prstGeom>
          <a:solidFill>
            <a:srgbClr val="F533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013" u="none" cap="none" strike="noStrike">
              <a:solidFill>
                <a:schemeClr val="lt1"/>
              </a:solidFill>
              <a:latin typeface="Calibri"/>
              <a:ea typeface="Calibri"/>
              <a:cs typeface="Calibri"/>
              <a:sym typeface="Calibri"/>
            </a:endParaRPr>
          </a:p>
        </p:txBody>
      </p:sp>
      <p:sp>
        <p:nvSpPr>
          <p:cNvPr id="55" name="Google Shape;55;p34"/>
          <p:cNvSpPr/>
          <p:nvPr/>
        </p:nvSpPr>
        <p:spPr>
          <a:xfrm>
            <a:off x="0" y="0"/>
            <a:ext cx="9144000" cy="3031236"/>
          </a:xfrm>
          <a:prstGeom prst="rect">
            <a:avLst/>
          </a:prstGeom>
          <a:solidFill>
            <a:srgbClr val="F533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013" u="none" cap="none" strike="noStrike">
              <a:solidFill>
                <a:schemeClr val="lt1"/>
              </a:solidFill>
              <a:latin typeface="Calibri"/>
              <a:ea typeface="Calibri"/>
              <a:cs typeface="Calibri"/>
              <a:sym typeface="Calibri"/>
            </a:endParaRPr>
          </a:p>
        </p:txBody>
      </p:sp>
      <p:sp>
        <p:nvSpPr>
          <p:cNvPr id="56" name="Google Shape;56;p34"/>
          <p:cNvSpPr txBox="1"/>
          <p:nvPr>
            <p:ph type="title"/>
          </p:nvPr>
        </p:nvSpPr>
        <p:spPr>
          <a:xfrm>
            <a:off x="629841" y="600075"/>
            <a:ext cx="3735903" cy="382564"/>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3600"/>
              <a:buFont typeface="Arial"/>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34"/>
          <p:cNvSpPr/>
          <p:nvPr>
            <p:ph idx="2" type="pic"/>
          </p:nvPr>
        </p:nvSpPr>
        <p:spPr>
          <a:xfrm>
            <a:off x="1445363" y="1382268"/>
            <a:ext cx="1668121" cy="1946672"/>
          </a:xfrm>
          <a:prstGeom prst="rect">
            <a:avLst/>
          </a:prstGeom>
          <a:noFill/>
          <a:ln>
            <a:noFill/>
          </a:ln>
          <a:effectLst>
            <a:outerShdw blurRad="50800" rotWithShape="0" algn="r" dir="10800000" dist="38100">
              <a:srgbClr val="000000">
                <a:alpha val="40000"/>
              </a:srgbClr>
            </a:outerShdw>
          </a:effectLst>
        </p:spPr>
        <p:txBody>
          <a:bodyPr anchorCtr="0" anchor="t" bIns="45700" lIns="91425" spcFirstLastPara="1" rIns="91425" wrap="square" tIns="45700">
            <a:noAutofit/>
          </a:bodyPr>
          <a:lstStyle>
            <a:lvl1pPr lvl="0" marR="0" rtl="0" algn="l">
              <a:lnSpc>
                <a:spcPct val="90000"/>
              </a:lnSpc>
              <a:spcBef>
                <a:spcPts val="750"/>
              </a:spcBef>
              <a:spcAft>
                <a:spcPts val="0"/>
              </a:spcAft>
              <a:buClr>
                <a:schemeClr val="dk1"/>
              </a:buClr>
              <a:buSzPts val="1100"/>
              <a:buFont typeface="Arial"/>
              <a:buNone/>
              <a:defRPr b="0" i="0" sz="1100" u="none" cap="none" strike="noStrike">
                <a:solidFill>
                  <a:schemeClr val="dk1"/>
                </a:solidFill>
                <a:latin typeface="Proxima Nova"/>
                <a:ea typeface="Proxima Nova"/>
                <a:cs typeface="Proxima Nova"/>
                <a:sym typeface="Proxima Nova"/>
              </a:defRPr>
            </a:lvl1pPr>
            <a:lvl2pPr lvl="1"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lvl="2"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lvl="3"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lvl="4"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8" name="Google Shape;58;p34"/>
          <p:cNvSpPr/>
          <p:nvPr>
            <p:ph idx="3" type="pic"/>
          </p:nvPr>
        </p:nvSpPr>
        <p:spPr>
          <a:xfrm>
            <a:off x="3744984" y="1382268"/>
            <a:ext cx="1654032" cy="1946672"/>
          </a:xfrm>
          <a:prstGeom prst="rect">
            <a:avLst/>
          </a:prstGeom>
          <a:noFill/>
          <a:ln>
            <a:noFill/>
          </a:ln>
          <a:effectLst>
            <a:outerShdw blurRad="50800" rotWithShape="0" algn="r" dir="10800000" dist="38100">
              <a:srgbClr val="000000">
                <a:alpha val="40000"/>
              </a:srgbClr>
            </a:outerShdw>
          </a:effectLst>
        </p:spPr>
        <p:txBody>
          <a:bodyPr anchorCtr="0" anchor="t" bIns="45700" lIns="91425" spcFirstLastPara="1" rIns="91425" wrap="square" tIns="45700">
            <a:noAutofit/>
          </a:bodyPr>
          <a:lstStyle>
            <a:lvl1pPr lvl="0" marR="0" rtl="0" algn="l">
              <a:lnSpc>
                <a:spcPct val="90000"/>
              </a:lnSpc>
              <a:spcBef>
                <a:spcPts val="750"/>
              </a:spcBef>
              <a:spcAft>
                <a:spcPts val="0"/>
              </a:spcAft>
              <a:buClr>
                <a:schemeClr val="dk1"/>
              </a:buClr>
              <a:buSzPts val="1100"/>
              <a:buFont typeface="Arial"/>
              <a:buNone/>
              <a:defRPr b="0" i="0" sz="1100" u="none" cap="none" strike="noStrike">
                <a:solidFill>
                  <a:schemeClr val="dk1"/>
                </a:solidFill>
                <a:latin typeface="Proxima Nova"/>
                <a:ea typeface="Proxima Nova"/>
                <a:cs typeface="Proxima Nova"/>
                <a:sym typeface="Proxima Nova"/>
              </a:defRPr>
            </a:lvl1pPr>
            <a:lvl2pPr lvl="1"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lvl="2"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lvl="3"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lvl="4"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9" name="Google Shape;59;p34"/>
          <p:cNvSpPr/>
          <p:nvPr>
            <p:ph idx="4" type="pic"/>
          </p:nvPr>
        </p:nvSpPr>
        <p:spPr>
          <a:xfrm>
            <a:off x="6055443" y="1382268"/>
            <a:ext cx="1654032" cy="1946672"/>
          </a:xfrm>
          <a:prstGeom prst="rect">
            <a:avLst/>
          </a:prstGeom>
          <a:noFill/>
          <a:ln>
            <a:noFill/>
          </a:ln>
          <a:effectLst>
            <a:outerShdw blurRad="50800" rotWithShape="0" algn="r" dir="10800000" dist="38100">
              <a:srgbClr val="000000">
                <a:alpha val="40000"/>
              </a:srgbClr>
            </a:outerShdw>
          </a:effectLst>
        </p:spPr>
        <p:txBody>
          <a:bodyPr anchorCtr="0" anchor="t" bIns="45700" lIns="91425" spcFirstLastPara="1" rIns="91425" wrap="square" tIns="45700">
            <a:noAutofit/>
          </a:bodyPr>
          <a:lstStyle>
            <a:lvl1pPr lvl="0" marR="0" rtl="0" algn="l">
              <a:lnSpc>
                <a:spcPct val="90000"/>
              </a:lnSpc>
              <a:spcBef>
                <a:spcPts val="750"/>
              </a:spcBef>
              <a:spcAft>
                <a:spcPts val="0"/>
              </a:spcAft>
              <a:buClr>
                <a:schemeClr val="dk1"/>
              </a:buClr>
              <a:buSzPts val="1100"/>
              <a:buFont typeface="Arial"/>
              <a:buNone/>
              <a:defRPr b="0" i="0" sz="1100" u="none" cap="none" strike="noStrike">
                <a:solidFill>
                  <a:schemeClr val="dk1"/>
                </a:solidFill>
                <a:latin typeface="Proxima Nova"/>
                <a:ea typeface="Proxima Nova"/>
                <a:cs typeface="Proxima Nova"/>
                <a:sym typeface="Proxima Nova"/>
              </a:defRPr>
            </a:lvl1pPr>
            <a:lvl2pPr lvl="1"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lvl="2"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lvl="3"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lvl="4"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60" name="Google Shape;60;p34"/>
          <p:cNvSpPr txBox="1"/>
          <p:nvPr>
            <p:ph idx="1" type="body"/>
          </p:nvPr>
        </p:nvSpPr>
        <p:spPr>
          <a:xfrm>
            <a:off x="1439466" y="3519224"/>
            <a:ext cx="1674019" cy="276489"/>
          </a:xfrm>
          <a:prstGeom prst="rect">
            <a:avLst/>
          </a:prstGeom>
          <a:noFill/>
          <a:ln>
            <a:noFill/>
          </a:ln>
        </p:spPr>
        <p:txBody>
          <a:bodyPr anchorCtr="0" anchor="t" bIns="45700" lIns="91425" spcFirstLastPara="1" rIns="91425" wrap="square" tIns="45700">
            <a:normAutofit/>
          </a:bodyPr>
          <a:lstStyle>
            <a:lvl1pPr indent="-228600" lvl="0" marL="457200" marR="0" rtl="0" algn="ctr">
              <a:lnSpc>
                <a:spcPct val="90000"/>
              </a:lnSpc>
              <a:spcBef>
                <a:spcPts val="750"/>
              </a:spcBef>
              <a:spcAft>
                <a:spcPts val="0"/>
              </a:spcAft>
              <a:buClr>
                <a:srgbClr val="FF0000"/>
              </a:buClr>
              <a:buSzPts val="1215"/>
              <a:buFont typeface="Arial"/>
              <a:buNone/>
              <a:defRPr b="1" i="0" sz="1215" u="none" cap="none" strike="noStrike">
                <a:solidFill>
                  <a:srgbClr val="FF0000"/>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61" name="Google Shape;61;p34"/>
          <p:cNvSpPr txBox="1"/>
          <p:nvPr>
            <p:ph idx="5" type="body"/>
          </p:nvPr>
        </p:nvSpPr>
        <p:spPr>
          <a:xfrm>
            <a:off x="3744985" y="3519224"/>
            <a:ext cx="1654032" cy="276489"/>
          </a:xfrm>
          <a:prstGeom prst="rect">
            <a:avLst/>
          </a:prstGeom>
          <a:noFill/>
          <a:ln>
            <a:noFill/>
          </a:ln>
        </p:spPr>
        <p:txBody>
          <a:bodyPr anchorCtr="0" anchor="t" bIns="45700" lIns="91425" spcFirstLastPara="1" rIns="91425" wrap="square" tIns="45700">
            <a:normAutofit/>
          </a:bodyPr>
          <a:lstStyle>
            <a:lvl1pPr indent="-228600" lvl="0" marL="457200" marR="0" rtl="0" algn="ctr">
              <a:lnSpc>
                <a:spcPct val="90000"/>
              </a:lnSpc>
              <a:spcBef>
                <a:spcPts val="750"/>
              </a:spcBef>
              <a:spcAft>
                <a:spcPts val="0"/>
              </a:spcAft>
              <a:buClr>
                <a:srgbClr val="FF0000"/>
              </a:buClr>
              <a:buSzPts val="1215"/>
              <a:buFont typeface="Arial"/>
              <a:buNone/>
              <a:defRPr b="1" i="0" sz="1215" u="none" cap="none" strike="noStrike">
                <a:solidFill>
                  <a:srgbClr val="FF0000"/>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62" name="Google Shape;62;p34"/>
          <p:cNvSpPr txBox="1"/>
          <p:nvPr>
            <p:ph idx="6" type="body"/>
          </p:nvPr>
        </p:nvSpPr>
        <p:spPr>
          <a:xfrm>
            <a:off x="6050503" y="3519223"/>
            <a:ext cx="1654032" cy="283960"/>
          </a:xfrm>
          <a:prstGeom prst="rect">
            <a:avLst/>
          </a:prstGeom>
          <a:noFill/>
          <a:ln>
            <a:noFill/>
          </a:ln>
        </p:spPr>
        <p:txBody>
          <a:bodyPr anchorCtr="0" anchor="t" bIns="45700" lIns="91425" spcFirstLastPara="1" rIns="91425" wrap="square" tIns="45700">
            <a:normAutofit/>
          </a:bodyPr>
          <a:lstStyle>
            <a:lvl1pPr indent="-228600" lvl="0" marL="457200" marR="0" rtl="0" algn="ctr">
              <a:lnSpc>
                <a:spcPct val="90000"/>
              </a:lnSpc>
              <a:spcBef>
                <a:spcPts val="750"/>
              </a:spcBef>
              <a:spcAft>
                <a:spcPts val="0"/>
              </a:spcAft>
              <a:buClr>
                <a:srgbClr val="FF0000"/>
              </a:buClr>
              <a:buSzPts val="1215"/>
              <a:buFont typeface="Arial"/>
              <a:buNone/>
              <a:defRPr b="1" i="0" sz="1215" u="none" cap="none" strike="noStrike">
                <a:solidFill>
                  <a:srgbClr val="FF0000"/>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63" name="Google Shape;63;p34"/>
          <p:cNvSpPr txBox="1"/>
          <p:nvPr>
            <p:ph idx="7" type="body"/>
          </p:nvPr>
        </p:nvSpPr>
        <p:spPr>
          <a:xfrm>
            <a:off x="1439863" y="3862520"/>
            <a:ext cx="1674019" cy="671286"/>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940"/>
              <a:buFont typeface="Arial"/>
              <a:buNone/>
              <a:defRPr b="0" i="0" sz="939"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64" name="Google Shape;64;p34"/>
          <p:cNvSpPr txBox="1"/>
          <p:nvPr>
            <p:ph idx="8" type="body"/>
          </p:nvPr>
        </p:nvSpPr>
        <p:spPr>
          <a:xfrm>
            <a:off x="3735388" y="3862520"/>
            <a:ext cx="1674019" cy="671286"/>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940"/>
              <a:buFont typeface="Arial"/>
              <a:buNone/>
              <a:defRPr b="0" i="0" sz="939"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65" name="Google Shape;65;p34"/>
          <p:cNvSpPr txBox="1"/>
          <p:nvPr>
            <p:ph idx="9" type="body"/>
          </p:nvPr>
        </p:nvSpPr>
        <p:spPr>
          <a:xfrm>
            <a:off x="6050502" y="3862520"/>
            <a:ext cx="1658973" cy="671286"/>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940"/>
              <a:buFont typeface="Arial"/>
              <a:buNone/>
              <a:defRPr b="0" i="0" sz="939"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66" name="Google Shape;66;p34"/>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34"/>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pic>
        <p:nvPicPr>
          <p:cNvPr id="68" name="Google Shape;68;p34"/>
          <p:cNvPicPr preferRelativeResize="0"/>
          <p:nvPr/>
        </p:nvPicPr>
        <p:blipFill rotWithShape="1">
          <a:blip r:embed="rId2">
            <a:alphaModFix/>
          </a:blip>
          <a:srcRect b="0" l="0" r="0" t="0"/>
          <a:stretch/>
        </p:blipFill>
        <p:spPr>
          <a:xfrm>
            <a:off x="7929288" y="210064"/>
            <a:ext cx="813630" cy="217218"/>
          </a:xfrm>
          <a:prstGeom prst="rect">
            <a:avLst/>
          </a:prstGeom>
          <a:noFill/>
          <a:ln>
            <a:noFill/>
          </a:ln>
        </p:spPr>
      </p:pic>
    </p:spTree>
  </p:cSld>
  <p:clrMapOvr>
    <a:masterClrMapping/>
  </p:clrMapOvr>
  <p:extLst>
    <p:ext uri="{DCECCB84-F9BA-43D5-87BE-67443E8EF086}">
      <p15:sldGuideLst>
        <p15:guide id="1" orient="horz" pos="2210">
          <p15:clr>
            <a:srgbClr val="FBAE40"/>
          </p15:clr>
        </p15:guide>
        <p15:guide id="2" orient="horz" pos="2391">
          <p15:clr>
            <a:srgbClr val="FBAE40"/>
          </p15:clr>
        </p15:guide>
        <p15:guide id="3" orient="horz" pos="2096">
          <p15:clr>
            <a:srgbClr val="FBAE40"/>
          </p15:clr>
        </p15:guide>
        <p15:guide id="4" orient="horz" pos="378">
          <p15:clr>
            <a:srgbClr val="FBAE40"/>
          </p15:clr>
        </p15:guide>
        <p15:guide id="5" pos="907">
          <p15:clr>
            <a:srgbClr val="FBAE40"/>
          </p15:clr>
        </p15:guide>
        <p15:guide id="6" orient="horz" pos="872">
          <p15:clr>
            <a:srgbClr val="FBAE40"/>
          </p15:clr>
        </p15:guide>
        <p15:guide id="7" pos="1961">
          <p15:clr>
            <a:srgbClr val="FBAE40"/>
          </p15:clr>
        </p15:guide>
        <p15:guide id="8" pos="2353">
          <p15:clr>
            <a:srgbClr val="FBAE40"/>
          </p15:clr>
        </p15:guide>
        <p15:guide id="9" pos="3407">
          <p15:clr>
            <a:srgbClr val="FBAE40"/>
          </p15:clr>
        </p15:guide>
        <p15:guide id="10" pos="3810">
          <p15:clr>
            <a:srgbClr val="FBAE40"/>
          </p15:clr>
        </p15:guide>
        <p15:guide id="11" pos="4853">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showMasterSp="0">
  <p:cSld name="Title and Content">
    <p:spTree>
      <p:nvGrpSpPr>
        <p:cNvPr id="69" name="Shape 69"/>
        <p:cNvGrpSpPr/>
        <p:nvPr/>
      </p:nvGrpSpPr>
      <p:grpSpPr>
        <a:xfrm>
          <a:off x="0" y="0"/>
          <a:ext cx="0" cy="0"/>
          <a:chOff x="0" y="0"/>
          <a:chExt cx="0" cy="0"/>
        </a:xfrm>
      </p:grpSpPr>
      <p:sp>
        <p:nvSpPr>
          <p:cNvPr id="70" name="Google Shape;70;p35"/>
          <p:cNvSpPr/>
          <p:nvPr/>
        </p:nvSpPr>
        <p:spPr>
          <a:xfrm>
            <a:off x="0" y="0"/>
            <a:ext cx="9144000" cy="3031236"/>
          </a:xfrm>
          <a:prstGeom prst="rect">
            <a:avLst/>
          </a:prstGeom>
          <a:solidFill>
            <a:srgbClr val="F533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013" u="none" cap="none" strike="noStrike">
              <a:solidFill>
                <a:schemeClr val="lt1"/>
              </a:solidFill>
              <a:latin typeface="Calibri"/>
              <a:ea typeface="Calibri"/>
              <a:cs typeface="Calibri"/>
              <a:sym typeface="Calibri"/>
            </a:endParaRPr>
          </a:p>
        </p:txBody>
      </p:sp>
      <p:sp>
        <p:nvSpPr>
          <p:cNvPr id="71" name="Google Shape;71;p35"/>
          <p:cNvSpPr txBox="1"/>
          <p:nvPr>
            <p:ph type="title"/>
          </p:nvPr>
        </p:nvSpPr>
        <p:spPr>
          <a:xfrm>
            <a:off x="629841" y="616199"/>
            <a:ext cx="3612150" cy="434679"/>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3600"/>
              <a:buFont typeface="Arial"/>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35"/>
          <p:cNvSpPr/>
          <p:nvPr/>
        </p:nvSpPr>
        <p:spPr>
          <a:xfrm>
            <a:off x="591700" y="1822542"/>
            <a:ext cx="1836663" cy="1843021"/>
          </a:xfrm>
          <a:prstGeom prst="rect">
            <a:avLst/>
          </a:prstGeom>
          <a:solidFill>
            <a:schemeClr val="lt1"/>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013" u="none" cap="none" strike="noStrike">
              <a:solidFill>
                <a:schemeClr val="lt1"/>
              </a:solidFill>
              <a:latin typeface="Calibri"/>
              <a:ea typeface="Calibri"/>
              <a:cs typeface="Calibri"/>
              <a:sym typeface="Calibri"/>
            </a:endParaRPr>
          </a:p>
        </p:txBody>
      </p:sp>
      <p:sp>
        <p:nvSpPr>
          <p:cNvPr id="73" name="Google Shape;73;p35"/>
          <p:cNvSpPr/>
          <p:nvPr/>
        </p:nvSpPr>
        <p:spPr>
          <a:xfrm>
            <a:off x="2586608" y="1819788"/>
            <a:ext cx="1818181" cy="1843021"/>
          </a:xfrm>
          <a:prstGeom prst="rect">
            <a:avLst/>
          </a:prstGeom>
          <a:solidFill>
            <a:schemeClr val="lt1"/>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013" u="none" cap="none" strike="noStrike">
              <a:solidFill>
                <a:schemeClr val="lt1"/>
              </a:solidFill>
              <a:latin typeface="Calibri"/>
              <a:ea typeface="Calibri"/>
              <a:cs typeface="Calibri"/>
              <a:sym typeface="Calibri"/>
            </a:endParaRPr>
          </a:p>
        </p:txBody>
      </p:sp>
      <p:sp>
        <p:nvSpPr>
          <p:cNvPr id="74" name="Google Shape;74;p35"/>
          <p:cNvSpPr/>
          <p:nvPr/>
        </p:nvSpPr>
        <p:spPr>
          <a:xfrm>
            <a:off x="6603923" y="1808792"/>
            <a:ext cx="1868349" cy="1843021"/>
          </a:xfrm>
          <a:prstGeom prst="rect">
            <a:avLst/>
          </a:prstGeom>
          <a:solidFill>
            <a:schemeClr val="lt1"/>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013" u="none" cap="none" strike="noStrike">
              <a:solidFill>
                <a:schemeClr val="lt1"/>
              </a:solidFill>
              <a:latin typeface="Calibri"/>
              <a:ea typeface="Calibri"/>
              <a:cs typeface="Calibri"/>
              <a:sym typeface="Calibri"/>
            </a:endParaRPr>
          </a:p>
        </p:txBody>
      </p:sp>
      <p:sp>
        <p:nvSpPr>
          <p:cNvPr id="75" name="Google Shape;75;p35"/>
          <p:cNvSpPr/>
          <p:nvPr/>
        </p:nvSpPr>
        <p:spPr>
          <a:xfrm>
            <a:off x="4604246" y="1819788"/>
            <a:ext cx="1843021" cy="1843021"/>
          </a:xfrm>
          <a:prstGeom prst="rect">
            <a:avLst/>
          </a:prstGeom>
          <a:solidFill>
            <a:schemeClr val="lt1"/>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013" u="none" cap="none" strike="noStrike">
              <a:solidFill>
                <a:schemeClr val="lt1"/>
              </a:solidFill>
              <a:latin typeface="Calibri"/>
              <a:ea typeface="Calibri"/>
              <a:cs typeface="Calibri"/>
              <a:sym typeface="Calibri"/>
            </a:endParaRPr>
          </a:p>
        </p:txBody>
      </p:sp>
      <p:sp>
        <p:nvSpPr>
          <p:cNvPr id="76" name="Google Shape;76;p35"/>
          <p:cNvSpPr/>
          <p:nvPr/>
        </p:nvSpPr>
        <p:spPr>
          <a:xfrm>
            <a:off x="673283" y="1950244"/>
            <a:ext cx="263289" cy="263289"/>
          </a:xfrm>
          <a:prstGeom prst="ellipse">
            <a:avLst/>
          </a:prstGeom>
          <a:solidFill>
            <a:srgbClr val="F133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013" u="none" cap="none" strike="noStrike">
              <a:solidFill>
                <a:schemeClr val="lt1"/>
              </a:solidFill>
              <a:latin typeface="Calibri"/>
              <a:ea typeface="Calibri"/>
              <a:cs typeface="Calibri"/>
              <a:sym typeface="Calibri"/>
            </a:endParaRPr>
          </a:p>
        </p:txBody>
      </p:sp>
      <p:sp>
        <p:nvSpPr>
          <p:cNvPr id="77" name="Google Shape;77;p35"/>
          <p:cNvSpPr/>
          <p:nvPr/>
        </p:nvSpPr>
        <p:spPr>
          <a:xfrm>
            <a:off x="6777923" y="1956818"/>
            <a:ext cx="263289" cy="263289"/>
          </a:xfrm>
          <a:prstGeom prst="ellipse">
            <a:avLst/>
          </a:prstGeom>
          <a:solidFill>
            <a:srgbClr val="F533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013" u="none" cap="none" strike="noStrike">
              <a:solidFill>
                <a:schemeClr val="lt1"/>
              </a:solidFill>
              <a:latin typeface="Calibri"/>
              <a:ea typeface="Calibri"/>
              <a:cs typeface="Calibri"/>
              <a:sym typeface="Calibri"/>
            </a:endParaRPr>
          </a:p>
        </p:txBody>
      </p:sp>
      <p:sp>
        <p:nvSpPr>
          <p:cNvPr id="78" name="Google Shape;78;p35"/>
          <p:cNvSpPr/>
          <p:nvPr/>
        </p:nvSpPr>
        <p:spPr>
          <a:xfrm>
            <a:off x="4719917" y="1957683"/>
            <a:ext cx="263289" cy="263289"/>
          </a:xfrm>
          <a:prstGeom prst="ellipse">
            <a:avLst/>
          </a:prstGeom>
          <a:solidFill>
            <a:srgbClr val="F133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013" u="none" cap="none" strike="noStrike">
              <a:solidFill>
                <a:schemeClr val="lt1"/>
              </a:solidFill>
              <a:latin typeface="Calibri"/>
              <a:ea typeface="Calibri"/>
              <a:cs typeface="Calibri"/>
              <a:sym typeface="Calibri"/>
            </a:endParaRPr>
          </a:p>
        </p:txBody>
      </p:sp>
      <p:pic>
        <p:nvPicPr>
          <p:cNvPr id="79" name="Google Shape;79;p35"/>
          <p:cNvPicPr preferRelativeResize="0"/>
          <p:nvPr/>
        </p:nvPicPr>
        <p:blipFill rotWithShape="1">
          <a:blip r:embed="rId2">
            <a:alphaModFix/>
          </a:blip>
          <a:srcRect b="0" l="0" r="0" t="0"/>
          <a:stretch/>
        </p:blipFill>
        <p:spPr>
          <a:xfrm>
            <a:off x="755392" y="2035413"/>
            <a:ext cx="103152" cy="94468"/>
          </a:xfrm>
          <a:prstGeom prst="rect">
            <a:avLst/>
          </a:prstGeom>
          <a:noFill/>
          <a:ln>
            <a:noFill/>
          </a:ln>
        </p:spPr>
      </p:pic>
      <p:sp>
        <p:nvSpPr>
          <p:cNvPr id="80" name="Google Shape;80;p35"/>
          <p:cNvSpPr/>
          <p:nvPr/>
        </p:nvSpPr>
        <p:spPr>
          <a:xfrm>
            <a:off x="2681861" y="1946687"/>
            <a:ext cx="263289" cy="263289"/>
          </a:xfrm>
          <a:prstGeom prst="ellipse">
            <a:avLst/>
          </a:prstGeom>
          <a:solidFill>
            <a:srgbClr val="F133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013" u="none" cap="none" strike="noStrike">
              <a:solidFill>
                <a:schemeClr val="lt1"/>
              </a:solidFill>
              <a:latin typeface="Calibri"/>
              <a:ea typeface="Calibri"/>
              <a:cs typeface="Calibri"/>
              <a:sym typeface="Calibri"/>
            </a:endParaRPr>
          </a:p>
        </p:txBody>
      </p:sp>
      <p:pic>
        <p:nvPicPr>
          <p:cNvPr id="81" name="Google Shape;81;p35"/>
          <p:cNvPicPr preferRelativeResize="0"/>
          <p:nvPr/>
        </p:nvPicPr>
        <p:blipFill rotWithShape="1">
          <a:blip r:embed="rId2">
            <a:alphaModFix/>
          </a:blip>
          <a:srcRect b="0" l="0" r="0" t="0"/>
          <a:stretch/>
        </p:blipFill>
        <p:spPr>
          <a:xfrm>
            <a:off x="2763970" y="2028697"/>
            <a:ext cx="103152" cy="94468"/>
          </a:xfrm>
          <a:prstGeom prst="rect">
            <a:avLst/>
          </a:prstGeom>
          <a:noFill/>
          <a:ln>
            <a:noFill/>
          </a:ln>
        </p:spPr>
      </p:pic>
      <p:pic>
        <p:nvPicPr>
          <p:cNvPr id="82" name="Google Shape;82;p35"/>
          <p:cNvPicPr preferRelativeResize="0"/>
          <p:nvPr/>
        </p:nvPicPr>
        <p:blipFill rotWithShape="1">
          <a:blip r:embed="rId2">
            <a:alphaModFix/>
          </a:blip>
          <a:srcRect b="0" l="0" r="0" t="0"/>
          <a:stretch/>
        </p:blipFill>
        <p:spPr>
          <a:xfrm>
            <a:off x="6860032" y="2040628"/>
            <a:ext cx="103152" cy="94468"/>
          </a:xfrm>
          <a:prstGeom prst="rect">
            <a:avLst/>
          </a:prstGeom>
          <a:noFill/>
          <a:ln>
            <a:noFill/>
          </a:ln>
        </p:spPr>
      </p:pic>
      <p:pic>
        <p:nvPicPr>
          <p:cNvPr id="83" name="Google Shape;83;p35"/>
          <p:cNvPicPr preferRelativeResize="0"/>
          <p:nvPr/>
        </p:nvPicPr>
        <p:blipFill rotWithShape="1">
          <a:blip r:embed="rId2">
            <a:alphaModFix/>
          </a:blip>
          <a:srcRect b="0" l="0" r="0" t="0"/>
          <a:stretch/>
        </p:blipFill>
        <p:spPr>
          <a:xfrm>
            <a:off x="4802026" y="2044245"/>
            <a:ext cx="103152" cy="94468"/>
          </a:xfrm>
          <a:prstGeom prst="rect">
            <a:avLst/>
          </a:prstGeom>
          <a:noFill/>
          <a:ln>
            <a:noFill/>
          </a:ln>
        </p:spPr>
      </p:pic>
      <p:sp>
        <p:nvSpPr>
          <p:cNvPr id="84" name="Google Shape;84;p35"/>
          <p:cNvSpPr txBox="1"/>
          <p:nvPr>
            <p:ph idx="1" type="body"/>
          </p:nvPr>
        </p:nvSpPr>
        <p:spPr>
          <a:xfrm>
            <a:off x="772836" y="2352226"/>
            <a:ext cx="1495407" cy="198546"/>
          </a:xfrm>
          <a:prstGeom prst="rect">
            <a:avLst/>
          </a:prstGeom>
          <a:noFill/>
          <a:ln>
            <a:noFill/>
          </a:ln>
        </p:spPr>
        <p:txBody>
          <a:bodyPr anchorCtr="0" anchor="t" bIns="45700" lIns="91425" spcFirstLastPara="1" rIns="91425" wrap="square" tIns="45700">
            <a:normAutofit/>
          </a:bodyPr>
          <a:lstStyle>
            <a:lvl1pPr indent="-228600" lvl="0" marL="457200" marR="0" rtl="0" algn="ctr">
              <a:lnSpc>
                <a:spcPct val="90000"/>
              </a:lnSpc>
              <a:spcBef>
                <a:spcPts val="750"/>
              </a:spcBef>
              <a:spcAft>
                <a:spcPts val="0"/>
              </a:spcAft>
              <a:buClr>
                <a:schemeClr val="dk1"/>
              </a:buClr>
              <a:buSzPts val="1215"/>
              <a:buFont typeface="Arial"/>
              <a:buNone/>
              <a:defRPr b="1" i="0" sz="1215"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85" name="Google Shape;85;p35"/>
          <p:cNvSpPr txBox="1"/>
          <p:nvPr>
            <p:ph idx="2" type="body"/>
          </p:nvPr>
        </p:nvSpPr>
        <p:spPr>
          <a:xfrm>
            <a:off x="2752107" y="2352226"/>
            <a:ext cx="1495407" cy="198546"/>
          </a:xfrm>
          <a:prstGeom prst="rect">
            <a:avLst/>
          </a:prstGeom>
          <a:noFill/>
          <a:ln>
            <a:noFill/>
          </a:ln>
        </p:spPr>
        <p:txBody>
          <a:bodyPr anchorCtr="0" anchor="t" bIns="45700" lIns="91425" spcFirstLastPara="1" rIns="91425" wrap="square" tIns="45700">
            <a:normAutofit/>
          </a:bodyPr>
          <a:lstStyle>
            <a:lvl1pPr indent="-228600" lvl="0" marL="457200" marR="0" rtl="0" algn="ctr">
              <a:lnSpc>
                <a:spcPct val="90000"/>
              </a:lnSpc>
              <a:spcBef>
                <a:spcPts val="750"/>
              </a:spcBef>
              <a:spcAft>
                <a:spcPts val="0"/>
              </a:spcAft>
              <a:buClr>
                <a:schemeClr val="dk1"/>
              </a:buClr>
              <a:buSzPts val="1215"/>
              <a:buFont typeface="Arial"/>
              <a:buNone/>
              <a:defRPr b="1" i="0" sz="1215"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86" name="Google Shape;86;p35"/>
          <p:cNvSpPr txBox="1"/>
          <p:nvPr>
            <p:ph idx="3" type="body"/>
          </p:nvPr>
        </p:nvSpPr>
        <p:spPr>
          <a:xfrm>
            <a:off x="4782484" y="2352226"/>
            <a:ext cx="1495407" cy="198546"/>
          </a:xfrm>
          <a:prstGeom prst="rect">
            <a:avLst/>
          </a:prstGeom>
          <a:noFill/>
          <a:ln>
            <a:noFill/>
          </a:ln>
        </p:spPr>
        <p:txBody>
          <a:bodyPr anchorCtr="0" anchor="t" bIns="45700" lIns="91425" spcFirstLastPara="1" rIns="91425" wrap="square" tIns="45700">
            <a:normAutofit/>
          </a:bodyPr>
          <a:lstStyle>
            <a:lvl1pPr indent="-228600" lvl="0" marL="457200" marR="0" rtl="0" algn="ctr">
              <a:lnSpc>
                <a:spcPct val="90000"/>
              </a:lnSpc>
              <a:spcBef>
                <a:spcPts val="750"/>
              </a:spcBef>
              <a:spcAft>
                <a:spcPts val="0"/>
              </a:spcAft>
              <a:buClr>
                <a:schemeClr val="dk1"/>
              </a:buClr>
              <a:buSzPts val="1215"/>
              <a:buFont typeface="Arial"/>
              <a:buNone/>
              <a:defRPr b="1" i="0" sz="1215"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87" name="Google Shape;87;p35"/>
          <p:cNvSpPr txBox="1"/>
          <p:nvPr>
            <p:ph idx="4" type="body"/>
          </p:nvPr>
        </p:nvSpPr>
        <p:spPr>
          <a:xfrm>
            <a:off x="6844575" y="2352226"/>
            <a:ext cx="1495407" cy="198546"/>
          </a:xfrm>
          <a:prstGeom prst="rect">
            <a:avLst/>
          </a:prstGeom>
          <a:noFill/>
          <a:ln>
            <a:noFill/>
          </a:ln>
        </p:spPr>
        <p:txBody>
          <a:bodyPr anchorCtr="0" anchor="t" bIns="45700" lIns="91425" spcFirstLastPara="1" rIns="91425" wrap="square" tIns="45700">
            <a:normAutofit/>
          </a:bodyPr>
          <a:lstStyle>
            <a:lvl1pPr indent="-228600" lvl="0" marL="457200" marR="0" rtl="0" algn="ctr">
              <a:lnSpc>
                <a:spcPct val="90000"/>
              </a:lnSpc>
              <a:spcBef>
                <a:spcPts val="750"/>
              </a:spcBef>
              <a:spcAft>
                <a:spcPts val="0"/>
              </a:spcAft>
              <a:buClr>
                <a:schemeClr val="dk1"/>
              </a:buClr>
              <a:buSzPts val="1215"/>
              <a:buFont typeface="Arial"/>
              <a:buNone/>
              <a:defRPr b="1" i="0" sz="1215"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88" name="Google Shape;88;p35"/>
          <p:cNvSpPr txBox="1"/>
          <p:nvPr>
            <p:ph idx="5" type="body"/>
          </p:nvPr>
        </p:nvSpPr>
        <p:spPr>
          <a:xfrm>
            <a:off x="766677" y="2633826"/>
            <a:ext cx="1495407" cy="800177"/>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940"/>
              <a:buFont typeface="Arial"/>
              <a:buNone/>
              <a:defRPr b="0" i="0" sz="939"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89" name="Google Shape;89;p35"/>
          <p:cNvSpPr txBox="1"/>
          <p:nvPr>
            <p:ph idx="6" type="body"/>
          </p:nvPr>
        </p:nvSpPr>
        <p:spPr>
          <a:xfrm>
            <a:off x="2752106" y="2633878"/>
            <a:ext cx="1495407" cy="800177"/>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830"/>
              <a:buFont typeface="Arial"/>
              <a:buNone/>
              <a:defRPr b="0" i="0" sz="83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90" name="Google Shape;90;p35"/>
          <p:cNvSpPr txBox="1"/>
          <p:nvPr>
            <p:ph idx="7" type="body"/>
          </p:nvPr>
        </p:nvSpPr>
        <p:spPr>
          <a:xfrm>
            <a:off x="4782484" y="2633826"/>
            <a:ext cx="1495407" cy="800177"/>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830"/>
              <a:buFont typeface="Arial"/>
              <a:buNone/>
              <a:defRPr b="0" i="0" sz="83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91" name="Google Shape;91;p35"/>
          <p:cNvSpPr txBox="1"/>
          <p:nvPr>
            <p:ph idx="8" type="body"/>
          </p:nvPr>
        </p:nvSpPr>
        <p:spPr>
          <a:xfrm>
            <a:off x="6843084" y="2633826"/>
            <a:ext cx="1495407" cy="800177"/>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830"/>
              <a:buFont typeface="Arial"/>
              <a:buNone/>
              <a:defRPr b="0" i="0" sz="83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92" name="Google Shape;92;p35"/>
          <p:cNvSpPr txBox="1"/>
          <p:nvPr>
            <p:ph idx="10" type="dt"/>
          </p:nvPr>
        </p:nvSpPr>
        <p:spPr>
          <a:xfrm>
            <a:off x="638175"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35"/>
          <p:cNvSpPr txBox="1"/>
          <p:nvPr>
            <p:ph idx="11" type="ftr"/>
          </p:nvPr>
        </p:nvSpPr>
        <p:spPr>
          <a:xfrm>
            <a:off x="3038475" y="4767263"/>
            <a:ext cx="3086100" cy="273844"/>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4" name="Google Shape;94;p35"/>
          <p:cNvSpPr txBox="1"/>
          <p:nvPr>
            <p:ph idx="12" type="sldNum"/>
          </p:nvPr>
        </p:nvSpPr>
        <p:spPr>
          <a:xfrm>
            <a:off x="6467475"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pic>
        <p:nvPicPr>
          <p:cNvPr id="95" name="Google Shape;95;p35"/>
          <p:cNvPicPr preferRelativeResize="0"/>
          <p:nvPr/>
        </p:nvPicPr>
        <p:blipFill rotWithShape="1">
          <a:blip r:embed="rId3">
            <a:alphaModFix/>
          </a:blip>
          <a:srcRect b="0" l="0" r="0" t="0"/>
          <a:stretch/>
        </p:blipFill>
        <p:spPr>
          <a:xfrm>
            <a:off x="7611920" y="303610"/>
            <a:ext cx="909780" cy="242888"/>
          </a:xfrm>
          <a:prstGeom prst="rect">
            <a:avLst/>
          </a:prstGeom>
          <a:noFill/>
          <a:ln>
            <a:noFill/>
          </a:ln>
        </p:spPr>
      </p:pic>
      <p:sp>
        <p:nvSpPr>
          <p:cNvPr id="96" name="Google Shape;96;p35"/>
          <p:cNvSpPr/>
          <p:nvPr/>
        </p:nvSpPr>
        <p:spPr>
          <a:xfrm>
            <a:off x="0" y="0"/>
            <a:ext cx="9144000" cy="3031236"/>
          </a:xfrm>
          <a:prstGeom prst="rect">
            <a:avLst/>
          </a:prstGeom>
          <a:solidFill>
            <a:srgbClr val="F533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013" u="none" cap="none" strike="noStrike">
              <a:solidFill>
                <a:schemeClr val="lt1"/>
              </a:solidFill>
              <a:latin typeface="Calibri"/>
              <a:ea typeface="Calibri"/>
              <a:cs typeface="Calibri"/>
              <a:sym typeface="Calibri"/>
            </a:endParaRPr>
          </a:p>
        </p:txBody>
      </p:sp>
      <p:sp>
        <p:nvSpPr>
          <p:cNvPr id="97" name="Google Shape;97;p35"/>
          <p:cNvSpPr/>
          <p:nvPr/>
        </p:nvSpPr>
        <p:spPr>
          <a:xfrm>
            <a:off x="591700" y="1822543"/>
            <a:ext cx="1883480" cy="1890000"/>
          </a:xfrm>
          <a:prstGeom prst="rect">
            <a:avLst/>
          </a:prstGeom>
          <a:solidFill>
            <a:schemeClr val="lt1"/>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013" u="none" cap="none" strike="noStrike">
              <a:solidFill>
                <a:schemeClr val="lt1"/>
              </a:solidFill>
              <a:latin typeface="Calibri"/>
              <a:ea typeface="Calibri"/>
              <a:cs typeface="Calibri"/>
              <a:sym typeface="Calibri"/>
            </a:endParaRPr>
          </a:p>
        </p:txBody>
      </p:sp>
      <p:sp>
        <p:nvSpPr>
          <p:cNvPr id="98" name="Google Shape;98;p35"/>
          <p:cNvSpPr/>
          <p:nvPr/>
        </p:nvSpPr>
        <p:spPr>
          <a:xfrm>
            <a:off x="2611322" y="1819789"/>
            <a:ext cx="1864527" cy="1890000"/>
          </a:xfrm>
          <a:prstGeom prst="rect">
            <a:avLst/>
          </a:prstGeom>
          <a:solidFill>
            <a:schemeClr val="lt1"/>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013" u="none" cap="none" strike="noStrike">
              <a:solidFill>
                <a:schemeClr val="lt1"/>
              </a:solidFill>
              <a:latin typeface="Calibri"/>
              <a:ea typeface="Calibri"/>
              <a:cs typeface="Calibri"/>
              <a:sym typeface="Calibri"/>
            </a:endParaRPr>
          </a:p>
        </p:txBody>
      </p:sp>
      <p:sp>
        <p:nvSpPr>
          <p:cNvPr id="99" name="Google Shape;99;p35"/>
          <p:cNvSpPr/>
          <p:nvPr/>
        </p:nvSpPr>
        <p:spPr>
          <a:xfrm>
            <a:off x="6653351" y="1808793"/>
            <a:ext cx="1915974" cy="1890000"/>
          </a:xfrm>
          <a:prstGeom prst="rect">
            <a:avLst/>
          </a:prstGeom>
          <a:solidFill>
            <a:schemeClr val="lt1"/>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013" u="none" cap="none" strike="noStrike">
              <a:solidFill>
                <a:schemeClr val="lt1"/>
              </a:solidFill>
              <a:latin typeface="Calibri"/>
              <a:ea typeface="Calibri"/>
              <a:cs typeface="Calibri"/>
              <a:sym typeface="Calibri"/>
            </a:endParaRPr>
          </a:p>
        </p:txBody>
      </p:sp>
      <p:sp>
        <p:nvSpPr>
          <p:cNvPr id="100" name="Google Shape;100;p35"/>
          <p:cNvSpPr/>
          <p:nvPr/>
        </p:nvSpPr>
        <p:spPr>
          <a:xfrm>
            <a:off x="4604247" y="1819789"/>
            <a:ext cx="1890000" cy="1890000"/>
          </a:xfrm>
          <a:prstGeom prst="rect">
            <a:avLst/>
          </a:prstGeom>
          <a:solidFill>
            <a:schemeClr val="lt1"/>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013" u="none" cap="none" strike="noStrike">
              <a:solidFill>
                <a:schemeClr val="lt1"/>
              </a:solidFill>
              <a:latin typeface="Calibri"/>
              <a:ea typeface="Calibri"/>
              <a:cs typeface="Calibri"/>
              <a:sym typeface="Calibri"/>
            </a:endParaRPr>
          </a:p>
        </p:txBody>
      </p:sp>
      <p:sp>
        <p:nvSpPr>
          <p:cNvPr id="101" name="Google Shape;101;p35"/>
          <p:cNvSpPr/>
          <p:nvPr/>
        </p:nvSpPr>
        <p:spPr>
          <a:xfrm>
            <a:off x="673283" y="1950244"/>
            <a:ext cx="270000" cy="270000"/>
          </a:xfrm>
          <a:prstGeom prst="ellipse">
            <a:avLst/>
          </a:prstGeom>
          <a:solidFill>
            <a:srgbClr val="F133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013" u="none" cap="none" strike="noStrike">
              <a:solidFill>
                <a:schemeClr val="lt1"/>
              </a:solidFill>
              <a:latin typeface="Calibri"/>
              <a:ea typeface="Calibri"/>
              <a:cs typeface="Calibri"/>
              <a:sym typeface="Calibri"/>
            </a:endParaRPr>
          </a:p>
        </p:txBody>
      </p:sp>
      <p:sp>
        <p:nvSpPr>
          <p:cNvPr id="102" name="Google Shape;102;p35"/>
          <p:cNvSpPr/>
          <p:nvPr/>
        </p:nvSpPr>
        <p:spPr>
          <a:xfrm>
            <a:off x="6777923" y="1956818"/>
            <a:ext cx="270000" cy="270000"/>
          </a:xfrm>
          <a:prstGeom prst="ellipse">
            <a:avLst/>
          </a:prstGeom>
          <a:solidFill>
            <a:srgbClr val="F533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013" u="none" cap="none" strike="noStrike">
              <a:solidFill>
                <a:schemeClr val="lt1"/>
              </a:solidFill>
              <a:latin typeface="Calibri"/>
              <a:ea typeface="Calibri"/>
              <a:cs typeface="Calibri"/>
              <a:sym typeface="Calibri"/>
            </a:endParaRPr>
          </a:p>
        </p:txBody>
      </p:sp>
      <p:sp>
        <p:nvSpPr>
          <p:cNvPr id="103" name="Google Shape;103;p35"/>
          <p:cNvSpPr/>
          <p:nvPr/>
        </p:nvSpPr>
        <p:spPr>
          <a:xfrm>
            <a:off x="4719917" y="1957683"/>
            <a:ext cx="270000" cy="270000"/>
          </a:xfrm>
          <a:prstGeom prst="ellipse">
            <a:avLst/>
          </a:prstGeom>
          <a:solidFill>
            <a:srgbClr val="F133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013" u="none" cap="none" strike="noStrike">
              <a:solidFill>
                <a:schemeClr val="lt1"/>
              </a:solidFill>
              <a:latin typeface="Calibri"/>
              <a:ea typeface="Calibri"/>
              <a:cs typeface="Calibri"/>
              <a:sym typeface="Calibri"/>
            </a:endParaRPr>
          </a:p>
        </p:txBody>
      </p:sp>
      <p:pic>
        <p:nvPicPr>
          <p:cNvPr id="104" name="Google Shape;104;p35"/>
          <p:cNvPicPr preferRelativeResize="0"/>
          <p:nvPr/>
        </p:nvPicPr>
        <p:blipFill rotWithShape="1">
          <a:blip r:embed="rId2">
            <a:alphaModFix/>
          </a:blip>
          <a:srcRect b="0" l="0" r="0" t="0"/>
          <a:stretch/>
        </p:blipFill>
        <p:spPr>
          <a:xfrm>
            <a:off x="755392" y="2035413"/>
            <a:ext cx="105782" cy="96876"/>
          </a:xfrm>
          <a:prstGeom prst="rect">
            <a:avLst/>
          </a:prstGeom>
          <a:noFill/>
          <a:ln>
            <a:noFill/>
          </a:ln>
        </p:spPr>
      </p:pic>
      <p:sp>
        <p:nvSpPr>
          <p:cNvPr id="105" name="Google Shape;105;p35"/>
          <p:cNvSpPr/>
          <p:nvPr/>
        </p:nvSpPr>
        <p:spPr>
          <a:xfrm>
            <a:off x="2681861" y="1946687"/>
            <a:ext cx="270000" cy="270000"/>
          </a:xfrm>
          <a:prstGeom prst="ellipse">
            <a:avLst/>
          </a:prstGeom>
          <a:solidFill>
            <a:srgbClr val="F133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013" u="none" cap="none" strike="noStrike">
              <a:solidFill>
                <a:schemeClr val="lt1"/>
              </a:solidFill>
              <a:latin typeface="Calibri"/>
              <a:ea typeface="Calibri"/>
              <a:cs typeface="Calibri"/>
              <a:sym typeface="Calibri"/>
            </a:endParaRPr>
          </a:p>
        </p:txBody>
      </p:sp>
      <p:pic>
        <p:nvPicPr>
          <p:cNvPr id="106" name="Google Shape;106;p35"/>
          <p:cNvPicPr preferRelativeResize="0"/>
          <p:nvPr/>
        </p:nvPicPr>
        <p:blipFill rotWithShape="1">
          <a:blip r:embed="rId2">
            <a:alphaModFix/>
          </a:blip>
          <a:srcRect b="0" l="0" r="0" t="0"/>
          <a:stretch/>
        </p:blipFill>
        <p:spPr>
          <a:xfrm>
            <a:off x="2788684" y="2028697"/>
            <a:ext cx="105782" cy="96876"/>
          </a:xfrm>
          <a:prstGeom prst="rect">
            <a:avLst/>
          </a:prstGeom>
          <a:noFill/>
          <a:ln>
            <a:noFill/>
          </a:ln>
        </p:spPr>
      </p:pic>
      <p:pic>
        <p:nvPicPr>
          <p:cNvPr id="107" name="Google Shape;107;p35"/>
          <p:cNvPicPr preferRelativeResize="0"/>
          <p:nvPr/>
        </p:nvPicPr>
        <p:blipFill rotWithShape="1">
          <a:blip r:embed="rId2">
            <a:alphaModFix/>
          </a:blip>
          <a:srcRect b="0" l="0" r="0" t="0"/>
          <a:stretch/>
        </p:blipFill>
        <p:spPr>
          <a:xfrm>
            <a:off x="6860032" y="2040628"/>
            <a:ext cx="105782" cy="96876"/>
          </a:xfrm>
          <a:prstGeom prst="rect">
            <a:avLst/>
          </a:prstGeom>
          <a:noFill/>
          <a:ln>
            <a:noFill/>
          </a:ln>
        </p:spPr>
      </p:pic>
      <p:pic>
        <p:nvPicPr>
          <p:cNvPr id="108" name="Google Shape;108;p35"/>
          <p:cNvPicPr preferRelativeResize="0"/>
          <p:nvPr/>
        </p:nvPicPr>
        <p:blipFill rotWithShape="1">
          <a:blip r:embed="rId2">
            <a:alphaModFix/>
          </a:blip>
          <a:srcRect b="0" l="0" r="0" t="0"/>
          <a:stretch/>
        </p:blipFill>
        <p:spPr>
          <a:xfrm>
            <a:off x="4802026" y="2044245"/>
            <a:ext cx="105782" cy="96876"/>
          </a:xfrm>
          <a:prstGeom prst="rect">
            <a:avLst/>
          </a:prstGeom>
          <a:noFill/>
          <a:ln>
            <a:noFill/>
          </a:ln>
        </p:spPr>
      </p:pic>
      <p:pic>
        <p:nvPicPr>
          <p:cNvPr id="109" name="Google Shape;109;p35"/>
          <p:cNvPicPr preferRelativeResize="0"/>
          <p:nvPr/>
        </p:nvPicPr>
        <p:blipFill rotWithShape="1">
          <a:blip r:embed="rId4">
            <a:alphaModFix/>
          </a:blip>
          <a:srcRect b="0" l="0" r="0" t="0"/>
          <a:stretch/>
        </p:blipFill>
        <p:spPr>
          <a:xfrm>
            <a:off x="7929288" y="210064"/>
            <a:ext cx="813630" cy="217218"/>
          </a:xfrm>
          <a:prstGeom prst="rect">
            <a:avLst/>
          </a:prstGeom>
          <a:noFill/>
          <a:ln>
            <a:noFill/>
          </a:ln>
        </p:spPr>
      </p:pic>
    </p:spTree>
  </p:cSld>
  <p:clrMapOvr>
    <a:masterClrMapping/>
  </p:clrMapOvr>
  <p:extLst>
    <p:ext uri="{DCECCB84-F9BA-43D5-87BE-67443E8EF086}">
      <p15:sldGuideLst>
        <p15:guide id="1" orient="horz" pos="378">
          <p15:clr>
            <a:srgbClr val="FBAE40"/>
          </p15:clr>
        </p15:guide>
        <p15:guide id="2" orient="horz" pos="1144">
          <p15:clr>
            <a:srgbClr val="FBAE40"/>
          </p15:clr>
        </p15:guide>
        <p15:guide id="3" orient="horz" pos="2335">
          <p15:clr>
            <a:srgbClr val="FBAE40"/>
          </p15:clr>
        </p15:guide>
        <p15:guide id="4" pos="1587">
          <p15:clr>
            <a:srgbClr val="FBAE40"/>
          </p15:clr>
        </p15:guide>
        <p15:guide id="5" pos="1655">
          <p15:clr>
            <a:srgbClr val="FBAE40"/>
          </p15:clr>
        </p15:guide>
        <p15:guide id="6" pos="2835">
          <p15:clr>
            <a:srgbClr val="FBAE40"/>
          </p15:clr>
        </p15:guide>
        <p15:guide id="7" pos="2931">
          <p15:clr>
            <a:srgbClr val="FBAE40"/>
          </p15:clr>
        </p15:guide>
        <p15:guide id="8" pos="4122">
          <p15:clr>
            <a:srgbClr val="FBAE40"/>
          </p15:clr>
        </p15:guide>
        <p15:guide id="9" pos="4190">
          <p15:clr>
            <a:srgbClr val="FBAE40"/>
          </p15:clr>
        </p15:guide>
        <p15:guide id="10" orient="horz" pos="1399">
          <p15:clr>
            <a:srgbClr val="FBAE40"/>
          </p15:clr>
        </p15:guide>
        <p15:guide id="11" orient="horz" pos="1229">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picture and caption">
  <p:cSld name="Title, picture and caption">
    <p:spTree>
      <p:nvGrpSpPr>
        <p:cNvPr id="110" name="Shape 110"/>
        <p:cNvGrpSpPr/>
        <p:nvPr/>
      </p:nvGrpSpPr>
      <p:grpSpPr>
        <a:xfrm>
          <a:off x="0" y="0"/>
          <a:ext cx="0" cy="0"/>
          <a:chOff x="0" y="0"/>
          <a:chExt cx="0" cy="0"/>
        </a:xfrm>
      </p:grpSpPr>
      <p:sp>
        <p:nvSpPr>
          <p:cNvPr id="111" name="Google Shape;111;p36"/>
          <p:cNvSpPr/>
          <p:nvPr/>
        </p:nvSpPr>
        <p:spPr>
          <a:xfrm>
            <a:off x="0" y="0"/>
            <a:ext cx="9144000" cy="636862"/>
          </a:xfrm>
          <a:prstGeom prst="rect">
            <a:avLst/>
          </a:prstGeom>
          <a:solidFill>
            <a:srgbClr val="F533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013" u="none" cap="none" strike="noStrike">
              <a:solidFill>
                <a:schemeClr val="lt1"/>
              </a:solidFill>
              <a:latin typeface="Calibri"/>
              <a:ea typeface="Calibri"/>
              <a:cs typeface="Calibri"/>
              <a:sym typeface="Calibri"/>
            </a:endParaRPr>
          </a:p>
        </p:txBody>
      </p:sp>
      <p:sp>
        <p:nvSpPr>
          <p:cNvPr id="112" name="Google Shape;112;p36"/>
          <p:cNvSpPr/>
          <p:nvPr>
            <p:ph idx="2" type="pic"/>
          </p:nvPr>
        </p:nvSpPr>
        <p:spPr>
          <a:xfrm>
            <a:off x="4136817" y="1681163"/>
            <a:ext cx="4535267" cy="282547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750"/>
              </a:spcBef>
              <a:spcAft>
                <a:spcPts val="0"/>
              </a:spcAft>
              <a:buClr>
                <a:schemeClr val="dk1"/>
              </a:buClr>
              <a:buSzPts val="1100"/>
              <a:buFont typeface="Arial"/>
              <a:buNone/>
              <a:defRPr b="0" i="0" sz="1100" u="none" cap="none" strike="noStrike">
                <a:solidFill>
                  <a:schemeClr val="dk1"/>
                </a:solidFill>
                <a:latin typeface="Proxima Nova"/>
                <a:ea typeface="Proxima Nova"/>
                <a:cs typeface="Proxima Nova"/>
                <a:sym typeface="Proxima Nova"/>
              </a:defRPr>
            </a:lvl1pPr>
            <a:lvl2pPr lvl="1"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lvl="2"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lvl="3"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lvl="4"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13" name="Google Shape;113;p36"/>
          <p:cNvSpPr txBox="1"/>
          <p:nvPr>
            <p:ph idx="1" type="body"/>
          </p:nvPr>
        </p:nvSpPr>
        <p:spPr>
          <a:xfrm>
            <a:off x="648274" y="1681163"/>
            <a:ext cx="3140075" cy="2825475"/>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1800"/>
              <a:buFont typeface="Arial"/>
              <a:buNone/>
              <a:defRPr b="0" i="0" sz="18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14" name="Google Shape;114;p36"/>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5" name="Google Shape;115;p36"/>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pic>
        <p:nvPicPr>
          <p:cNvPr id="116" name="Google Shape;116;p36"/>
          <p:cNvPicPr preferRelativeResize="0"/>
          <p:nvPr/>
        </p:nvPicPr>
        <p:blipFill rotWithShape="1">
          <a:blip r:embed="rId2">
            <a:alphaModFix/>
          </a:blip>
          <a:srcRect b="0" l="0" r="0" t="0"/>
          <a:stretch/>
        </p:blipFill>
        <p:spPr>
          <a:xfrm>
            <a:off x="7929288" y="210064"/>
            <a:ext cx="813630" cy="217218"/>
          </a:xfrm>
          <a:prstGeom prst="rect">
            <a:avLst/>
          </a:prstGeom>
          <a:noFill/>
          <a:ln>
            <a:noFill/>
          </a:ln>
        </p:spPr>
      </p:pic>
      <p:sp>
        <p:nvSpPr>
          <p:cNvPr id="117" name="Google Shape;117;p36"/>
          <p:cNvSpPr txBox="1"/>
          <p:nvPr>
            <p:ph type="title"/>
          </p:nvPr>
        </p:nvSpPr>
        <p:spPr>
          <a:xfrm>
            <a:off x="316679" y="121966"/>
            <a:ext cx="3735903" cy="382564"/>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2400"/>
              <a:buFont typeface="Proxima Nova"/>
              <a:buNone/>
              <a:defRPr b="0" i="0" sz="240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extLst>
    <p:ext uri="{DCECCB84-F9BA-43D5-87BE-67443E8EF086}">
      <p15:sldGuideLst>
        <p15:guide id="1" orient="horz" pos="378">
          <p15:clr>
            <a:srgbClr val="FBAE40"/>
          </p15:clr>
        </p15:guide>
        <p15:guide id="2" orient="horz" pos="1053">
          <p15:clr>
            <a:srgbClr val="FBAE40"/>
          </p15:clr>
        </p15:guide>
        <p15:guide id="3" orient="horz" pos="2845">
          <p15:clr>
            <a:srgbClr val="FBAE40"/>
          </p15:clr>
        </p15:guide>
        <p15:guide id="4" pos="3254">
          <p15:clr>
            <a:srgbClr val="FBAE40"/>
          </p15:clr>
        </p15:guide>
        <p15:guide id="5" pos="339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2 pictures" showMasterSp="0">
  <p:cSld name="Title and 2 pictures">
    <p:spTree>
      <p:nvGrpSpPr>
        <p:cNvPr id="118" name="Shape 118"/>
        <p:cNvGrpSpPr/>
        <p:nvPr/>
      </p:nvGrpSpPr>
      <p:grpSpPr>
        <a:xfrm>
          <a:off x="0" y="0"/>
          <a:ext cx="0" cy="0"/>
          <a:chOff x="0" y="0"/>
          <a:chExt cx="0" cy="0"/>
        </a:xfrm>
      </p:grpSpPr>
      <p:sp>
        <p:nvSpPr>
          <p:cNvPr id="119" name="Google Shape;119;p37"/>
          <p:cNvSpPr/>
          <p:nvPr/>
        </p:nvSpPr>
        <p:spPr>
          <a:xfrm>
            <a:off x="0" y="0"/>
            <a:ext cx="9144000" cy="3031236"/>
          </a:xfrm>
          <a:prstGeom prst="rect">
            <a:avLst/>
          </a:prstGeom>
          <a:solidFill>
            <a:srgbClr val="F533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013" u="none" cap="none" strike="noStrike">
              <a:solidFill>
                <a:schemeClr val="lt1"/>
              </a:solidFill>
              <a:latin typeface="Calibri"/>
              <a:ea typeface="Calibri"/>
              <a:cs typeface="Calibri"/>
              <a:sym typeface="Calibri"/>
            </a:endParaRPr>
          </a:p>
        </p:txBody>
      </p:sp>
      <p:sp>
        <p:nvSpPr>
          <p:cNvPr id="120" name="Google Shape;120;p37"/>
          <p:cNvSpPr txBox="1"/>
          <p:nvPr>
            <p:ph type="title"/>
          </p:nvPr>
        </p:nvSpPr>
        <p:spPr>
          <a:xfrm>
            <a:off x="642473" y="546498"/>
            <a:ext cx="5902706" cy="567927"/>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3600"/>
              <a:buFont typeface="Arial"/>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1" name="Google Shape;121;p37"/>
          <p:cNvSpPr/>
          <p:nvPr/>
        </p:nvSpPr>
        <p:spPr>
          <a:xfrm>
            <a:off x="4599929" y="1870236"/>
            <a:ext cx="3921771" cy="2322000"/>
          </a:xfrm>
          <a:prstGeom prst="rect">
            <a:avLst/>
          </a:prstGeom>
          <a:solidFill>
            <a:schemeClr val="lt1"/>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013" u="none" cap="none" strike="noStrike">
              <a:solidFill>
                <a:schemeClr val="lt1"/>
              </a:solidFill>
              <a:latin typeface="Calibri"/>
              <a:ea typeface="Calibri"/>
              <a:cs typeface="Calibri"/>
              <a:sym typeface="Calibri"/>
            </a:endParaRPr>
          </a:p>
        </p:txBody>
      </p:sp>
      <p:sp>
        <p:nvSpPr>
          <p:cNvPr id="122" name="Google Shape;122;p37"/>
          <p:cNvSpPr/>
          <p:nvPr>
            <p:ph idx="2" type="pic"/>
          </p:nvPr>
        </p:nvSpPr>
        <p:spPr>
          <a:xfrm>
            <a:off x="4599929" y="1868092"/>
            <a:ext cx="3921771" cy="232529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750"/>
              </a:spcBef>
              <a:spcAft>
                <a:spcPts val="0"/>
              </a:spcAft>
              <a:buClr>
                <a:schemeClr val="dk1"/>
              </a:buClr>
              <a:buSzPts val="1100"/>
              <a:buFont typeface="Arial"/>
              <a:buNone/>
              <a:defRPr b="0" i="0" sz="1100" u="none" cap="none" strike="noStrike">
                <a:solidFill>
                  <a:schemeClr val="dk1"/>
                </a:solidFill>
                <a:latin typeface="Proxima Nova"/>
                <a:ea typeface="Proxima Nova"/>
                <a:cs typeface="Proxima Nova"/>
                <a:sym typeface="Proxima Nova"/>
              </a:defRPr>
            </a:lvl1pPr>
            <a:lvl2pPr lvl="1"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lvl="2"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lvl="3"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lvl="4"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23" name="Google Shape;123;p37"/>
          <p:cNvSpPr/>
          <p:nvPr>
            <p:ph idx="3" type="pic"/>
          </p:nvPr>
        </p:nvSpPr>
        <p:spPr>
          <a:xfrm>
            <a:off x="621848" y="1868091"/>
            <a:ext cx="2592000" cy="7830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750"/>
              </a:spcBef>
              <a:spcAft>
                <a:spcPts val="0"/>
              </a:spcAft>
              <a:buClr>
                <a:schemeClr val="dk1"/>
              </a:buClr>
              <a:buSzPts val="1100"/>
              <a:buFont typeface="Arial"/>
              <a:buNone/>
              <a:defRPr b="0" i="0" sz="1100" u="none" cap="none" strike="noStrike">
                <a:solidFill>
                  <a:schemeClr val="dk1"/>
                </a:solidFill>
                <a:latin typeface="Proxima Nova"/>
                <a:ea typeface="Proxima Nova"/>
                <a:cs typeface="Proxima Nova"/>
                <a:sym typeface="Proxima Nova"/>
              </a:defRPr>
            </a:lvl1pPr>
            <a:lvl2pPr lvl="1"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lvl="2"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lvl="3"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lvl="4"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24" name="Google Shape;124;p37"/>
          <p:cNvSpPr txBox="1"/>
          <p:nvPr>
            <p:ph idx="1" type="body"/>
          </p:nvPr>
        </p:nvSpPr>
        <p:spPr>
          <a:xfrm>
            <a:off x="629841" y="3145632"/>
            <a:ext cx="3343275" cy="283960"/>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90000"/>
              </a:lnSpc>
              <a:spcBef>
                <a:spcPts val="750"/>
              </a:spcBef>
              <a:spcAft>
                <a:spcPts val="0"/>
              </a:spcAft>
              <a:buClr>
                <a:schemeClr val="dk1"/>
              </a:buClr>
              <a:buSzPts val="1215"/>
              <a:buFont typeface="Arial"/>
              <a:buNone/>
              <a:defRPr b="1" i="0" sz="1215"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25" name="Google Shape;125;p37"/>
          <p:cNvSpPr txBox="1"/>
          <p:nvPr>
            <p:ph idx="4" type="body"/>
          </p:nvPr>
        </p:nvSpPr>
        <p:spPr>
          <a:xfrm>
            <a:off x="635000" y="3515616"/>
            <a:ext cx="3343275" cy="283960"/>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90000"/>
              </a:lnSpc>
              <a:spcBef>
                <a:spcPts val="750"/>
              </a:spcBef>
              <a:spcAft>
                <a:spcPts val="0"/>
              </a:spcAft>
              <a:buClr>
                <a:schemeClr val="dk1"/>
              </a:buClr>
              <a:buSzPts val="1310"/>
              <a:buFont typeface="Arial"/>
              <a:buNone/>
              <a:defRPr b="0" i="0" sz="131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26" name="Google Shape;126;p37"/>
          <p:cNvSpPr txBox="1"/>
          <p:nvPr>
            <p:ph idx="10" type="dt"/>
          </p:nvPr>
        </p:nvSpPr>
        <p:spPr>
          <a:xfrm>
            <a:off x="642473"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37"/>
          <p:cNvSpPr txBox="1"/>
          <p:nvPr>
            <p:ph idx="12" type="sldNum"/>
          </p:nvPr>
        </p:nvSpPr>
        <p:spPr>
          <a:xfrm>
            <a:off x="6466042"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pic>
        <p:nvPicPr>
          <p:cNvPr id="128" name="Google Shape;128;p37"/>
          <p:cNvPicPr preferRelativeResize="0"/>
          <p:nvPr/>
        </p:nvPicPr>
        <p:blipFill rotWithShape="1">
          <a:blip r:embed="rId2">
            <a:alphaModFix/>
          </a:blip>
          <a:srcRect b="0" l="0" r="0" t="0"/>
          <a:stretch/>
        </p:blipFill>
        <p:spPr>
          <a:xfrm>
            <a:off x="7611920" y="303610"/>
            <a:ext cx="909780" cy="242888"/>
          </a:xfrm>
          <a:prstGeom prst="rect">
            <a:avLst/>
          </a:prstGeom>
          <a:noFill/>
          <a:ln>
            <a:noFill/>
          </a:ln>
        </p:spPr>
      </p:pic>
      <p:sp>
        <p:nvSpPr>
          <p:cNvPr id="129" name="Google Shape;129;p37"/>
          <p:cNvSpPr/>
          <p:nvPr/>
        </p:nvSpPr>
        <p:spPr>
          <a:xfrm>
            <a:off x="0" y="0"/>
            <a:ext cx="9144000" cy="3031236"/>
          </a:xfrm>
          <a:prstGeom prst="rect">
            <a:avLst/>
          </a:prstGeom>
          <a:solidFill>
            <a:srgbClr val="F533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013" u="none" cap="none" strike="noStrike">
              <a:solidFill>
                <a:schemeClr val="lt1"/>
              </a:solidFill>
              <a:latin typeface="Calibri"/>
              <a:ea typeface="Calibri"/>
              <a:cs typeface="Calibri"/>
              <a:sym typeface="Calibri"/>
            </a:endParaRPr>
          </a:p>
        </p:txBody>
      </p:sp>
      <p:sp>
        <p:nvSpPr>
          <p:cNvPr id="130" name="Google Shape;130;p37"/>
          <p:cNvSpPr/>
          <p:nvPr/>
        </p:nvSpPr>
        <p:spPr>
          <a:xfrm>
            <a:off x="4599929" y="1870236"/>
            <a:ext cx="3969000" cy="2322000"/>
          </a:xfrm>
          <a:prstGeom prst="rect">
            <a:avLst/>
          </a:prstGeom>
          <a:solidFill>
            <a:schemeClr val="lt1"/>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013" u="none" cap="none" strike="noStrike">
              <a:solidFill>
                <a:schemeClr val="lt1"/>
              </a:solidFill>
              <a:latin typeface="Calibri"/>
              <a:ea typeface="Calibri"/>
              <a:cs typeface="Calibri"/>
              <a:sym typeface="Calibri"/>
            </a:endParaRPr>
          </a:p>
        </p:txBody>
      </p:sp>
      <p:pic>
        <p:nvPicPr>
          <p:cNvPr id="131" name="Google Shape;131;p37"/>
          <p:cNvPicPr preferRelativeResize="0"/>
          <p:nvPr/>
        </p:nvPicPr>
        <p:blipFill rotWithShape="1">
          <a:blip r:embed="rId3">
            <a:alphaModFix/>
          </a:blip>
          <a:srcRect b="0" l="0" r="0" t="0"/>
          <a:stretch/>
        </p:blipFill>
        <p:spPr>
          <a:xfrm>
            <a:off x="7929288" y="210064"/>
            <a:ext cx="813630" cy="217218"/>
          </a:xfrm>
          <a:prstGeom prst="rect">
            <a:avLst/>
          </a:prstGeom>
          <a:noFill/>
          <a:ln>
            <a:noFill/>
          </a:ln>
        </p:spPr>
      </p:pic>
    </p:spTree>
  </p:cSld>
  <p:clrMapOvr>
    <a:masterClrMapping/>
  </p:clrMapOvr>
  <p:extLst>
    <p:ext uri="{DCECCB84-F9BA-43D5-87BE-67443E8EF086}">
      <p15:sldGuideLst>
        <p15:guide id="1" orient="horz" pos="378">
          <p15:clr>
            <a:srgbClr val="FBAE40"/>
          </p15:clr>
        </p15:guide>
        <p15:guide id="2" orient="horz" pos="1178">
          <p15:clr>
            <a:srgbClr val="FBAE40"/>
          </p15:clr>
        </p15:guide>
        <p15:guide id="3" orient="horz" pos="1671">
          <p15:clr>
            <a:srgbClr val="FBAE40"/>
          </p15:clr>
        </p15:guide>
        <p15:guide id="4" orient="horz" pos="1977">
          <p15:clr>
            <a:srgbClr val="FBAE40"/>
          </p15:clr>
        </p15:guide>
        <p15:guide id="5" orient="horz" pos="2930">
          <p15:clr>
            <a:srgbClr val="FBAE40"/>
          </p15:clr>
        </p15:guide>
        <p15:guide id="6" orient="horz" pos="2641">
          <p15:clr>
            <a:srgbClr val="FBAE40"/>
          </p15:clr>
        </p15:guide>
        <p15:guide id="7" pos="2897">
          <p15:clr>
            <a:srgbClr val="FBAE40"/>
          </p15:clr>
        </p15:guide>
      </p15:sldGuideLst>
    </p:ext>
  </p:extLst>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21" Type="http://schemas.openxmlformats.org/officeDocument/2006/relationships/theme" Target="../theme/theme2.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slideLayout" Target="../slideLayouts/slideLayout18.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8"/>
          <p:cNvSpPr txBox="1"/>
          <p:nvPr>
            <p:ph type="title"/>
          </p:nvPr>
        </p:nvSpPr>
        <p:spPr>
          <a:xfrm>
            <a:off x="630238" y="544498"/>
            <a:ext cx="6196824" cy="569927"/>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8"/>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Proxima Nova"/>
                <a:ea typeface="Proxima Nova"/>
                <a:cs typeface="Proxima Nova"/>
                <a:sym typeface="Proxima Nova"/>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2" name="Google Shape;12;p28"/>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888888"/>
                </a:solidFill>
                <a:latin typeface="Proxima Nova"/>
                <a:ea typeface="Proxima Nova"/>
                <a:cs typeface="Proxima Nova"/>
                <a:sym typeface="Proxima Nova"/>
              </a:defRPr>
            </a:lvl1pPr>
            <a:lvl2pPr indent="0" lvl="1" marL="0" marR="0" rtl="0" algn="r">
              <a:spcBef>
                <a:spcPts val="0"/>
              </a:spcBef>
              <a:buNone/>
              <a:defRPr b="0" i="0" sz="900" u="none" cap="none" strike="noStrike">
                <a:solidFill>
                  <a:srgbClr val="888888"/>
                </a:solidFill>
                <a:latin typeface="Proxima Nova"/>
                <a:ea typeface="Proxima Nova"/>
                <a:cs typeface="Proxima Nova"/>
                <a:sym typeface="Proxima Nova"/>
              </a:defRPr>
            </a:lvl2pPr>
            <a:lvl3pPr indent="0" lvl="2" marL="0" marR="0" rtl="0" algn="r">
              <a:spcBef>
                <a:spcPts val="0"/>
              </a:spcBef>
              <a:buNone/>
              <a:defRPr b="0" i="0" sz="900" u="none" cap="none" strike="noStrike">
                <a:solidFill>
                  <a:srgbClr val="888888"/>
                </a:solidFill>
                <a:latin typeface="Proxima Nova"/>
                <a:ea typeface="Proxima Nova"/>
                <a:cs typeface="Proxima Nova"/>
                <a:sym typeface="Proxima Nova"/>
              </a:defRPr>
            </a:lvl3pPr>
            <a:lvl4pPr indent="0" lvl="3" marL="0" marR="0" rtl="0" algn="r">
              <a:spcBef>
                <a:spcPts val="0"/>
              </a:spcBef>
              <a:buNone/>
              <a:defRPr b="0" i="0" sz="900" u="none" cap="none" strike="noStrike">
                <a:solidFill>
                  <a:srgbClr val="888888"/>
                </a:solidFill>
                <a:latin typeface="Proxima Nova"/>
                <a:ea typeface="Proxima Nova"/>
                <a:cs typeface="Proxima Nova"/>
                <a:sym typeface="Proxima Nova"/>
              </a:defRPr>
            </a:lvl4pPr>
            <a:lvl5pPr indent="0" lvl="4" marL="0" marR="0" rtl="0" algn="r">
              <a:spcBef>
                <a:spcPts val="0"/>
              </a:spcBef>
              <a:buNone/>
              <a:defRPr b="0" i="0" sz="900" u="none" cap="none" strike="noStrike">
                <a:solidFill>
                  <a:srgbClr val="888888"/>
                </a:solidFill>
                <a:latin typeface="Proxima Nova"/>
                <a:ea typeface="Proxima Nova"/>
                <a:cs typeface="Proxima Nova"/>
                <a:sym typeface="Proxima Nova"/>
              </a:defRPr>
            </a:lvl5pPr>
            <a:lvl6pPr indent="0" lvl="5" marL="0" marR="0" rtl="0" algn="r">
              <a:spcBef>
                <a:spcPts val="0"/>
              </a:spcBef>
              <a:buNone/>
              <a:defRPr b="0" i="0" sz="900" u="none" cap="none" strike="noStrike">
                <a:solidFill>
                  <a:srgbClr val="888888"/>
                </a:solidFill>
                <a:latin typeface="Proxima Nova"/>
                <a:ea typeface="Proxima Nova"/>
                <a:cs typeface="Proxima Nova"/>
                <a:sym typeface="Proxima Nova"/>
              </a:defRPr>
            </a:lvl6pPr>
            <a:lvl7pPr indent="0" lvl="6" marL="0" marR="0" rtl="0" algn="r">
              <a:spcBef>
                <a:spcPts val="0"/>
              </a:spcBef>
              <a:buNone/>
              <a:defRPr b="0" i="0" sz="900" u="none" cap="none" strike="noStrike">
                <a:solidFill>
                  <a:srgbClr val="888888"/>
                </a:solidFill>
                <a:latin typeface="Proxima Nova"/>
                <a:ea typeface="Proxima Nova"/>
                <a:cs typeface="Proxima Nova"/>
                <a:sym typeface="Proxima Nova"/>
              </a:defRPr>
            </a:lvl7pPr>
            <a:lvl8pPr indent="0" lvl="7" marL="0" marR="0" rtl="0" algn="r">
              <a:spcBef>
                <a:spcPts val="0"/>
              </a:spcBef>
              <a:buNone/>
              <a:defRPr b="0" i="0" sz="900" u="none" cap="none" strike="noStrike">
                <a:solidFill>
                  <a:srgbClr val="888888"/>
                </a:solidFill>
                <a:latin typeface="Proxima Nova"/>
                <a:ea typeface="Proxima Nova"/>
                <a:cs typeface="Proxima Nova"/>
                <a:sym typeface="Proxima Nova"/>
              </a:defRPr>
            </a:lvl8pPr>
            <a:lvl9pPr indent="0" lvl="8" marL="0" marR="0" rtl="0" algn="r">
              <a:spcBef>
                <a:spcPts val="0"/>
              </a:spcBef>
              <a:buNone/>
              <a:defRPr b="0" i="0" sz="900" u="none" cap="none" strike="noStrike">
                <a:solidFill>
                  <a:srgbClr val="888888"/>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IN"/>
              <a:t>‹#›</a:t>
            </a:fld>
            <a:endParaRPr/>
          </a:p>
        </p:txBody>
      </p:sp>
      <p:pic>
        <p:nvPicPr>
          <p:cNvPr id="13" name="Google Shape;13;p28"/>
          <p:cNvPicPr preferRelativeResize="0"/>
          <p:nvPr/>
        </p:nvPicPr>
        <p:blipFill rotWithShape="1">
          <a:blip r:embed="rId1">
            <a:alphaModFix/>
          </a:blip>
          <a:srcRect b="0" l="0" r="0" t="0"/>
          <a:stretch/>
        </p:blipFill>
        <p:spPr>
          <a:xfrm>
            <a:off x="7929762" y="209484"/>
            <a:ext cx="814046" cy="217219"/>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5398">
          <p15:clr>
            <a:srgbClr val="F26B43"/>
          </p15:clr>
        </p15:guide>
        <p15:guide id="2" orient="horz" pos="191">
          <p15:clr>
            <a:srgbClr val="F26B43"/>
          </p15:clr>
        </p15:guide>
        <p15:guide id="3" orient="horz" pos="344">
          <p15:clr>
            <a:srgbClr val="F26B43"/>
          </p15:clr>
        </p15:guide>
        <p15:guide id="4" pos="397">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8.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4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4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3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7.jpg"/><Relationship Id="rId4" Type="http://schemas.openxmlformats.org/officeDocument/2006/relationships/image" Target="../media/image3.png"/><Relationship Id="rId5" Type="http://schemas.openxmlformats.org/officeDocument/2006/relationships/image" Target="../media/image2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3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2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9.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pic>
        <p:nvPicPr>
          <p:cNvPr id="373" name="Google Shape;373;p1"/>
          <p:cNvPicPr preferRelativeResize="0"/>
          <p:nvPr/>
        </p:nvPicPr>
        <p:blipFill rotWithShape="1">
          <a:blip r:embed="rId3">
            <a:alphaModFix/>
          </a:blip>
          <a:srcRect b="0" l="0" r="0" t="0"/>
          <a:stretch/>
        </p:blipFill>
        <p:spPr>
          <a:xfrm>
            <a:off x="8016513" y="0"/>
            <a:ext cx="1127487" cy="1311121"/>
          </a:xfrm>
          <a:prstGeom prst="rect">
            <a:avLst/>
          </a:prstGeom>
          <a:noFill/>
          <a:ln>
            <a:noFill/>
          </a:ln>
        </p:spPr>
      </p:pic>
      <p:sp>
        <p:nvSpPr>
          <p:cNvPr id="374" name="Google Shape;374;p1"/>
          <p:cNvSpPr txBox="1"/>
          <p:nvPr/>
        </p:nvSpPr>
        <p:spPr>
          <a:xfrm>
            <a:off x="1157111" y="716037"/>
            <a:ext cx="1655704" cy="1311121"/>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1400"/>
              <a:buFont typeface="Arial"/>
              <a:buNone/>
            </a:pPr>
            <a:r>
              <a:t/>
            </a:r>
            <a:endParaRPr b="0" i="0" sz="1400" u="none" cap="none" strike="noStrike">
              <a:solidFill>
                <a:schemeClr val="lt1"/>
              </a:solidFill>
              <a:latin typeface="Proxima Nova"/>
              <a:ea typeface="Proxima Nova"/>
              <a:cs typeface="Proxima Nova"/>
              <a:sym typeface="Proxima Nova"/>
            </a:endParaRPr>
          </a:p>
          <a:p>
            <a:pPr indent="0" lvl="0" marL="0" marR="0" rtl="0" algn="l">
              <a:lnSpc>
                <a:spcPct val="90000"/>
              </a:lnSpc>
              <a:spcBef>
                <a:spcPts val="1000"/>
              </a:spcBef>
              <a:spcAft>
                <a:spcPts val="0"/>
              </a:spcAft>
              <a:buClr>
                <a:schemeClr val="dk1"/>
              </a:buClr>
              <a:buSzPts val="1400"/>
              <a:buFont typeface="Arial"/>
              <a:buNone/>
            </a:pPr>
            <a:r>
              <a:rPr b="0" i="1" lang="en-IN" sz="1400" u="none" cap="none" strike="noStrike">
                <a:solidFill>
                  <a:schemeClr val="dk1"/>
                </a:solidFill>
                <a:latin typeface="Proxima Nova"/>
                <a:ea typeface="Proxima Nova"/>
                <a:cs typeface="Proxima Nova"/>
                <a:sym typeface="Proxima Nova"/>
              </a:rPr>
              <a:t>    #LifeKoKaroLift</a:t>
            </a:r>
            <a:endParaRPr/>
          </a:p>
        </p:txBody>
      </p:sp>
      <p:sp>
        <p:nvSpPr>
          <p:cNvPr id="375" name="Google Shape;375;p1"/>
          <p:cNvSpPr txBox="1"/>
          <p:nvPr>
            <p:ph idx="10" type="dt"/>
          </p:nvPr>
        </p:nvSpPr>
        <p:spPr>
          <a:xfrm>
            <a:off x="663921" y="4653887"/>
            <a:ext cx="2057400" cy="27384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IN"/>
              <a:t>19-12-2020</a:t>
            </a:r>
            <a:endParaRPr/>
          </a:p>
        </p:txBody>
      </p:sp>
      <p:sp>
        <p:nvSpPr>
          <p:cNvPr id="376" name="Google Shape;376;p1"/>
          <p:cNvSpPr txBox="1"/>
          <p:nvPr>
            <p:ph idx="12" type="sldNum"/>
          </p:nvPr>
        </p:nvSpPr>
        <p:spPr>
          <a:xfrm>
            <a:off x="6616976" y="4012406"/>
            <a:ext cx="2057400"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
        <p:nvSpPr>
          <p:cNvPr id="377" name="Google Shape;377;p1"/>
          <p:cNvSpPr txBox="1"/>
          <p:nvPr/>
        </p:nvSpPr>
        <p:spPr>
          <a:xfrm>
            <a:off x="1566025" y="1246975"/>
            <a:ext cx="6135300" cy="354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10900">
                <a:solidFill>
                  <a:srgbClr val="F6323E"/>
                </a:solidFill>
                <a:latin typeface="Caveat"/>
                <a:ea typeface="Caveat"/>
                <a:cs typeface="Caveat"/>
                <a:sym typeface="Caveat"/>
              </a:rPr>
              <a:t>Be sincere, not serious !</a:t>
            </a:r>
            <a:endParaRPr b="1" sz="10900">
              <a:solidFill>
                <a:srgbClr val="F6323E"/>
              </a:solidFill>
              <a:latin typeface="Caveat"/>
              <a:ea typeface="Caveat"/>
              <a:cs typeface="Caveat"/>
              <a:sym typeface="Cave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10"/>
          <p:cNvSpPr txBox="1"/>
          <p:nvPr>
            <p:ph idx="10" type="dt"/>
          </p:nvPr>
        </p:nvSpPr>
        <p:spPr>
          <a:xfrm>
            <a:off x="1722257" y="4768056"/>
            <a:ext cx="2057400" cy="27384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IN" sz="900">
                <a:solidFill>
                  <a:srgbClr val="FF0000"/>
                </a:solidFill>
                <a:latin typeface="Proxima Nova"/>
                <a:ea typeface="Proxima Nova"/>
                <a:cs typeface="Proxima Nova"/>
                <a:sym typeface="Proxima Nova"/>
              </a:rPr>
              <a:t>19-12-2020</a:t>
            </a:r>
            <a:endParaRPr sz="900">
              <a:solidFill>
                <a:srgbClr val="FF0000"/>
              </a:solidFill>
              <a:latin typeface="Proxima Nova"/>
              <a:ea typeface="Proxima Nova"/>
              <a:cs typeface="Proxima Nova"/>
              <a:sym typeface="Proxima Nova"/>
            </a:endParaRPr>
          </a:p>
        </p:txBody>
      </p:sp>
      <p:sp>
        <p:nvSpPr>
          <p:cNvPr id="459" name="Google Shape;459;p10"/>
          <p:cNvSpPr txBox="1"/>
          <p:nvPr>
            <p:ph idx="4294967295" type="sldNum"/>
          </p:nvPr>
        </p:nvSpPr>
        <p:spPr>
          <a:xfrm>
            <a:off x="6511925" y="4767263"/>
            <a:ext cx="2057400" cy="274637"/>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sz="900">
                <a:solidFill>
                  <a:srgbClr val="FF0000"/>
                </a:solidFill>
                <a:latin typeface="Proxima Nova"/>
                <a:ea typeface="Proxima Nova"/>
                <a:cs typeface="Proxima Nova"/>
                <a:sym typeface="Proxima Nova"/>
              </a:rPr>
              <a:t>‹#›</a:t>
            </a:fld>
            <a:endParaRPr sz="900">
              <a:solidFill>
                <a:srgbClr val="FF0000"/>
              </a:solidFill>
              <a:latin typeface="Proxima Nova"/>
              <a:ea typeface="Proxima Nova"/>
              <a:cs typeface="Proxima Nova"/>
              <a:sym typeface="Proxima Nova"/>
            </a:endParaRPr>
          </a:p>
        </p:txBody>
      </p:sp>
      <p:sp>
        <p:nvSpPr>
          <p:cNvPr id="460" name="Google Shape;460;p10"/>
          <p:cNvSpPr txBox="1"/>
          <p:nvPr/>
        </p:nvSpPr>
        <p:spPr>
          <a:xfrm>
            <a:off x="41765" y="94635"/>
            <a:ext cx="4292794" cy="403035"/>
          </a:xfrm>
          <a:prstGeom prst="rect">
            <a:avLst/>
          </a:prstGeom>
          <a:noFill/>
          <a:ln>
            <a:noFill/>
          </a:ln>
        </p:spPr>
        <p:txBody>
          <a:bodyPr anchorCtr="0" anchor="ctr" bIns="45700" lIns="91425" spcFirstLastPara="1" rIns="91425" wrap="square" tIns="45700">
            <a:normAutofit/>
          </a:bodyPr>
          <a:lstStyle/>
          <a:p>
            <a:pPr indent="0" lvl="0" marL="0" marR="0" rtl="0" algn="l">
              <a:lnSpc>
                <a:spcPct val="80000"/>
              </a:lnSpc>
              <a:spcBef>
                <a:spcPts val="0"/>
              </a:spcBef>
              <a:spcAft>
                <a:spcPts val="0"/>
              </a:spcAft>
              <a:buClr>
                <a:schemeClr val="lt1"/>
              </a:buClr>
              <a:buSzPts val="2340"/>
              <a:buFont typeface="Proxima Nova"/>
              <a:buNone/>
            </a:pPr>
            <a:r>
              <a:rPr b="0" i="0" lang="en-IN" sz="2340" u="none" cap="none" strike="noStrike">
                <a:solidFill>
                  <a:schemeClr val="lt1"/>
                </a:solidFill>
                <a:latin typeface="Proxima Nova"/>
                <a:ea typeface="Proxima Nova"/>
                <a:cs typeface="Proxima Nova"/>
                <a:sym typeface="Proxima Nova"/>
              </a:rPr>
              <a:t>OOP : Building Blocks</a:t>
            </a:r>
            <a:endParaRPr/>
          </a:p>
        </p:txBody>
      </p:sp>
      <p:sp>
        <p:nvSpPr>
          <p:cNvPr id="461" name="Google Shape;461;p10"/>
          <p:cNvSpPr/>
          <p:nvPr/>
        </p:nvSpPr>
        <p:spPr>
          <a:xfrm>
            <a:off x="0" y="634701"/>
            <a:ext cx="9144000" cy="346934"/>
          </a:xfrm>
          <a:prstGeom prst="rect">
            <a:avLst/>
          </a:prstGeom>
          <a:solidFill>
            <a:srgbClr val="E72D4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462" name="Google Shape;462;p10"/>
          <p:cNvSpPr/>
          <p:nvPr/>
        </p:nvSpPr>
        <p:spPr>
          <a:xfrm>
            <a:off x="1398954" y="1453346"/>
            <a:ext cx="6010031" cy="3282979"/>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3" name="Google Shape;463;p10"/>
          <p:cNvSpPr txBox="1"/>
          <p:nvPr/>
        </p:nvSpPr>
        <p:spPr>
          <a:xfrm>
            <a:off x="3495389" y="1401441"/>
            <a:ext cx="1715011" cy="519804"/>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2"/>
              </a:buClr>
              <a:buSzPts val="1800"/>
              <a:buFont typeface="Arial"/>
              <a:buNone/>
            </a:pPr>
            <a:r>
              <a:rPr b="0" i="0" lang="en-IN" sz="3600" u="none" cap="none" strike="noStrike">
                <a:solidFill>
                  <a:srgbClr val="000000"/>
                </a:solidFill>
                <a:latin typeface="Arial"/>
                <a:ea typeface="Arial"/>
                <a:cs typeface="Arial"/>
                <a:sym typeface="Arial"/>
              </a:rPr>
              <a:t>Person</a:t>
            </a:r>
            <a:endParaRPr b="0" i="0" sz="3600" u="none" cap="none" strike="noStrike">
              <a:solidFill>
                <a:srgbClr val="000000"/>
              </a:solidFill>
              <a:latin typeface="Arial"/>
              <a:ea typeface="Arial"/>
              <a:cs typeface="Arial"/>
              <a:sym typeface="Arial"/>
            </a:endParaRPr>
          </a:p>
          <a:p>
            <a:pPr indent="0" lvl="0" marL="0" marR="0" rtl="0" algn="l">
              <a:lnSpc>
                <a:spcPct val="115000"/>
              </a:lnSpc>
              <a:spcBef>
                <a:spcPts val="1600"/>
              </a:spcBef>
              <a:spcAft>
                <a:spcPts val="0"/>
              </a:spcAft>
              <a:buClr>
                <a:schemeClr val="dk2"/>
              </a:buClr>
              <a:buSzPts val="1800"/>
              <a:buFont typeface="Arial"/>
              <a:buNone/>
            </a:pPr>
            <a:r>
              <a:rPr b="0" i="0" lang="en-IN" sz="1800" u="none" cap="none" strike="noStrike">
                <a:solidFill>
                  <a:srgbClr val="000000"/>
                </a:solidFill>
                <a:latin typeface="Arial"/>
                <a:ea typeface="Arial"/>
                <a:cs typeface="Arial"/>
                <a:sym typeface="Arial"/>
              </a:rPr>
              <a:t>	</a:t>
            </a:r>
            <a:endParaRPr b="0" i="0" sz="1800" u="none" cap="none" strike="noStrike">
              <a:solidFill>
                <a:srgbClr val="000000"/>
              </a:solidFill>
              <a:latin typeface="Arial"/>
              <a:ea typeface="Arial"/>
              <a:cs typeface="Arial"/>
              <a:sym typeface="Arial"/>
            </a:endParaRPr>
          </a:p>
          <a:p>
            <a:pPr indent="0" lvl="0" marL="0" marR="0" rtl="0" algn="l">
              <a:lnSpc>
                <a:spcPct val="115000"/>
              </a:lnSpc>
              <a:spcBef>
                <a:spcPts val="1600"/>
              </a:spcBef>
              <a:spcAft>
                <a:spcPts val="1600"/>
              </a:spcAft>
              <a:buClr>
                <a:schemeClr val="dk2"/>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64" name="Google Shape;464;p10"/>
          <p:cNvSpPr/>
          <p:nvPr/>
        </p:nvSpPr>
        <p:spPr>
          <a:xfrm>
            <a:off x="1682375" y="2281702"/>
            <a:ext cx="2136663" cy="1812515"/>
          </a:xfrm>
          <a:prstGeom prst="flowChartAlternate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5" name="Google Shape;465;p10"/>
          <p:cNvSpPr txBox="1"/>
          <p:nvPr/>
        </p:nvSpPr>
        <p:spPr>
          <a:xfrm>
            <a:off x="1978625" y="2274346"/>
            <a:ext cx="1882679" cy="519804"/>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000000"/>
              </a:buClr>
              <a:buSzPts val="2400"/>
              <a:buFont typeface="Arial"/>
              <a:buChar char="●"/>
            </a:pPr>
            <a:r>
              <a:rPr b="0" i="0" lang="en-IN" sz="2400" u="none" cap="none" strike="noStrike">
                <a:solidFill>
                  <a:srgbClr val="000000"/>
                </a:solidFill>
                <a:latin typeface="Arial"/>
                <a:ea typeface="Arial"/>
                <a:cs typeface="Arial"/>
                <a:sym typeface="Arial"/>
              </a:rPr>
              <a:t>Name</a:t>
            </a:r>
            <a:endParaRPr b="0" i="0" sz="2400" u="none" cap="none" strike="noStrike">
              <a:solidFill>
                <a:srgbClr val="000000"/>
              </a:solidFill>
              <a:latin typeface="Arial"/>
              <a:ea typeface="Arial"/>
              <a:cs typeface="Arial"/>
              <a:sym typeface="Arial"/>
            </a:endParaRPr>
          </a:p>
          <a:p>
            <a:pPr indent="-381000" lvl="0" marL="457200" marR="0" rtl="0" algn="l">
              <a:lnSpc>
                <a:spcPct val="115000"/>
              </a:lnSpc>
              <a:spcBef>
                <a:spcPts val="0"/>
              </a:spcBef>
              <a:spcAft>
                <a:spcPts val="0"/>
              </a:spcAft>
              <a:buClr>
                <a:srgbClr val="000000"/>
              </a:buClr>
              <a:buSzPts val="2400"/>
              <a:buFont typeface="Arial"/>
              <a:buChar char="●"/>
            </a:pPr>
            <a:r>
              <a:rPr b="0" i="0" lang="en-IN" sz="2400" u="none" cap="none" strike="noStrike">
                <a:solidFill>
                  <a:srgbClr val="000000"/>
                </a:solidFill>
                <a:latin typeface="Arial"/>
                <a:ea typeface="Arial"/>
                <a:cs typeface="Arial"/>
                <a:sym typeface="Arial"/>
              </a:rPr>
              <a:t>Height</a:t>
            </a:r>
            <a:endParaRPr b="0" i="0" sz="2400" u="none" cap="none" strike="noStrike">
              <a:solidFill>
                <a:srgbClr val="000000"/>
              </a:solidFill>
              <a:latin typeface="Arial"/>
              <a:ea typeface="Arial"/>
              <a:cs typeface="Arial"/>
              <a:sym typeface="Arial"/>
            </a:endParaRPr>
          </a:p>
          <a:p>
            <a:pPr indent="-381000" lvl="0" marL="457200" marR="0" rtl="0" algn="l">
              <a:lnSpc>
                <a:spcPct val="115000"/>
              </a:lnSpc>
              <a:spcBef>
                <a:spcPts val="0"/>
              </a:spcBef>
              <a:spcAft>
                <a:spcPts val="0"/>
              </a:spcAft>
              <a:buClr>
                <a:srgbClr val="000000"/>
              </a:buClr>
              <a:buSzPts val="2400"/>
              <a:buFont typeface="Arial"/>
              <a:buChar char="●"/>
            </a:pPr>
            <a:r>
              <a:rPr b="0" i="0" lang="en-IN" sz="2400" u="none" cap="none" strike="noStrike">
                <a:solidFill>
                  <a:srgbClr val="000000"/>
                </a:solidFill>
                <a:latin typeface="Arial"/>
                <a:ea typeface="Arial"/>
                <a:cs typeface="Arial"/>
                <a:sym typeface="Arial"/>
              </a:rPr>
              <a:t>Weight</a:t>
            </a:r>
            <a:endParaRPr b="0" i="0" sz="2400" u="none" cap="none" strike="noStrike">
              <a:solidFill>
                <a:srgbClr val="000000"/>
              </a:solidFill>
              <a:latin typeface="Arial"/>
              <a:ea typeface="Arial"/>
              <a:cs typeface="Arial"/>
              <a:sym typeface="Arial"/>
            </a:endParaRPr>
          </a:p>
          <a:p>
            <a:pPr indent="-381000" lvl="0" marL="457200" marR="0" rtl="0" algn="l">
              <a:lnSpc>
                <a:spcPct val="115000"/>
              </a:lnSpc>
              <a:spcBef>
                <a:spcPts val="0"/>
              </a:spcBef>
              <a:spcAft>
                <a:spcPts val="0"/>
              </a:spcAft>
              <a:buClr>
                <a:srgbClr val="000000"/>
              </a:buClr>
              <a:buSzPts val="2400"/>
              <a:buFont typeface="Arial"/>
              <a:buChar char="●"/>
            </a:pPr>
            <a:r>
              <a:rPr b="0" i="0" lang="en-IN" sz="2400" u="none" cap="none" strike="noStrike">
                <a:solidFill>
                  <a:srgbClr val="000000"/>
                </a:solidFill>
                <a:latin typeface="Arial"/>
                <a:ea typeface="Arial"/>
                <a:cs typeface="Arial"/>
                <a:sym typeface="Arial"/>
              </a:rPr>
              <a:t>Color</a:t>
            </a:r>
            <a:endParaRPr b="0" i="0" sz="2400" u="none" cap="none" strike="noStrike">
              <a:solidFill>
                <a:srgbClr val="000000"/>
              </a:solidFill>
              <a:latin typeface="Arial"/>
              <a:ea typeface="Arial"/>
              <a:cs typeface="Arial"/>
              <a:sym typeface="Arial"/>
            </a:endParaRPr>
          </a:p>
        </p:txBody>
      </p:sp>
      <p:sp>
        <p:nvSpPr>
          <p:cNvPr id="466" name="Google Shape;466;p10"/>
          <p:cNvSpPr/>
          <p:nvPr/>
        </p:nvSpPr>
        <p:spPr>
          <a:xfrm>
            <a:off x="4994158" y="2281702"/>
            <a:ext cx="2136663" cy="1788140"/>
          </a:xfrm>
          <a:prstGeom prst="flowChartAlternate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7" name="Google Shape;467;p10"/>
          <p:cNvSpPr txBox="1"/>
          <p:nvPr/>
        </p:nvSpPr>
        <p:spPr>
          <a:xfrm>
            <a:off x="5283395" y="2242615"/>
            <a:ext cx="1445309" cy="519804"/>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000000"/>
              </a:buClr>
              <a:buSzPts val="2400"/>
              <a:buFont typeface="Arial"/>
              <a:buChar char="●"/>
            </a:pPr>
            <a:r>
              <a:rPr b="0" i="0" lang="en-IN" sz="2400" u="none" cap="none" strike="noStrike">
                <a:solidFill>
                  <a:srgbClr val="000000"/>
                </a:solidFill>
                <a:latin typeface="Arial"/>
                <a:ea typeface="Arial"/>
                <a:cs typeface="Arial"/>
                <a:sym typeface="Arial"/>
              </a:rPr>
              <a:t>Eat</a:t>
            </a:r>
            <a:endParaRPr b="0" i="0" sz="2400" u="none" cap="none" strike="noStrike">
              <a:solidFill>
                <a:srgbClr val="000000"/>
              </a:solidFill>
              <a:latin typeface="Arial"/>
              <a:ea typeface="Arial"/>
              <a:cs typeface="Arial"/>
              <a:sym typeface="Arial"/>
            </a:endParaRPr>
          </a:p>
          <a:p>
            <a:pPr indent="-381000" lvl="0" marL="457200" marR="0" rtl="0" algn="l">
              <a:lnSpc>
                <a:spcPct val="115000"/>
              </a:lnSpc>
              <a:spcBef>
                <a:spcPts val="0"/>
              </a:spcBef>
              <a:spcAft>
                <a:spcPts val="0"/>
              </a:spcAft>
              <a:buClr>
                <a:srgbClr val="000000"/>
              </a:buClr>
              <a:buSzPts val="2400"/>
              <a:buFont typeface="Arial"/>
              <a:buChar char="●"/>
            </a:pPr>
            <a:r>
              <a:rPr b="0" i="0" lang="en-IN" sz="2400" u="none" cap="none" strike="noStrike">
                <a:solidFill>
                  <a:srgbClr val="000000"/>
                </a:solidFill>
                <a:latin typeface="Arial"/>
                <a:ea typeface="Arial"/>
                <a:cs typeface="Arial"/>
                <a:sym typeface="Arial"/>
              </a:rPr>
              <a:t>Sleep</a:t>
            </a:r>
            <a:endParaRPr b="0" i="0" sz="2400" u="none" cap="none" strike="noStrike">
              <a:solidFill>
                <a:srgbClr val="000000"/>
              </a:solidFill>
              <a:latin typeface="Arial"/>
              <a:ea typeface="Arial"/>
              <a:cs typeface="Arial"/>
              <a:sym typeface="Arial"/>
            </a:endParaRPr>
          </a:p>
          <a:p>
            <a:pPr indent="-381000" lvl="0" marL="457200" marR="0" rtl="0" algn="l">
              <a:lnSpc>
                <a:spcPct val="115000"/>
              </a:lnSpc>
              <a:spcBef>
                <a:spcPts val="0"/>
              </a:spcBef>
              <a:spcAft>
                <a:spcPts val="0"/>
              </a:spcAft>
              <a:buClr>
                <a:srgbClr val="000000"/>
              </a:buClr>
              <a:buSzPts val="2400"/>
              <a:buFont typeface="Arial"/>
              <a:buChar char="●"/>
            </a:pPr>
            <a:r>
              <a:rPr b="0" i="0" lang="en-IN" sz="2400" u="none" cap="none" strike="noStrike">
                <a:solidFill>
                  <a:srgbClr val="000000"/>
                </a:solidFill>
                <a:latin typeface="Arial"/>
                <a:ea typeface="Arial"/>
                <a:cs typeface="Arial"/>
                <a:sym typeface="Arial"/>
              </a:rPr>
              <a:t>Code</a:t>
            </a:r>
            <a:endParaRPr b="0" i="0" sz="2400" u="none" cap="none" strike="noStrike">
              <a:solidFill>
                <a:srgbClr val="000000"/>
              </a:solidFill>
              <a:latin typeface="Arial"/>
              <a:ea typeface="Arial"/>
              <a:cs typeface="Arial"/>
              <a:sym typeface="Arial"/>
            </a:endParaRPr>
          </a:p>
          <a:p>
            <a:pPr indent="-381000" lvl="0" marL="457200" marR="0" rtl="0" algn="l">
              <a:lnSpc>
                <a:spcPct val="115000"/>
              </a:lnSpc>
              <a:spcBef>
                <a:spcPts val="0"/>
              </a:spcBef>
              <a:spcAft>
                <a:spcPts val="0"/>
              </a:spcAft>
              <a:buClr>
                <a:srgbClr val="000000"/>
              </a:buClr>
              <a:buSzPts val="2400"/>
              <a:buFont typeface="Arial"/>
              <a:buChar char="●"/>
            </a:pPr>
            <a:r>
              <a:rPr b="0" i="0" lang="en-IN" sz="2400" u="none" cap="none" strike="noStrike">
                <a:solidFill>
                  <a:srgbClr val="000000"/>
                </a:solidFill>
                <a:latin typeface="Arial"/>
                <a:ea typeface="Arial"/>
                <a:cs typeface="Arial"/>
                <a:sym typeface="Arial"/>
              </a:rPr>
              <a:t>Walk</a:t>
            </a:r>
            <a:endParaRPr b="0" i="0" sz="2400" u="none" cap="none" strike="noStrike">
              <a:solidFill>
                <a:srgbClr val="000000"/>
              </a:solidFill>
              <a:latin typeface="Arial"/>
              <a:ea typeface="Arial"/>
              <a:cs typeface="Arial"/>
              <a:sym typeface="Arial"/>
            </a:endParaRPr>
          </a:p>
        </p:txBody>
      </p:sp>
      <p:sp>
        <p:nvSpPr>
          <p:cNvPr id="468" name="Google Shape;468;p10"/>
          <p:cNvSpPr txBox="1"/>
          <p:nvPr/>
        </p:nvSpPr>
        <p:spPr>
          <a:xfrm>
            <a:off x="2401687" y="4068338"/>
            <a:ext cx="1093702" cy="228007"/>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rgbClr val="000000"/>
                </a:solidFill>
                <a:latin typeface="Arial"/>
                <a:ea typeface="Arial"/>
                <a:cs typeface="Arial"/>
                <a:sym typeface="Arial"/>
              </a:rPr>
              <a:t>Data</a:t>
            </a:r>
            <a:endParaRPr b="0" i="0" sz="1800" u="none" cap="none" strike="noStrike">
              <a:solidFill>
                <a:srgbClr val="000000"/>
              </a:solidFill>
              <a:latin typeface="Arial"/>
              <a:ea typeface="Arial"/>
              <a:cs typeface="Arial"/>
              <a:sym typeface="Arial"/>
            </a:endParaRPr>
          </a:p>
        </p:txBody>
      </p:sp>
      <p:sp>
        <p:nvSpPr>
          <p:cNvPr id="469" name="Google Shape;469;p10"/>
          <p:cNvSpPr txBox="1"/>
          <p:nvPr/>
        </p:nvSpPr>
        <p:spPr>
          <a:xfrm>
            <a:off x="1578117" y="951277"/>
            <a:ext cx="1440896" cy="228007"/>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Arial"/>
                <a:ea typeface="Arial"/>
                <a:cs typeface="Arial"/>
                <a:sym typeface="Arial"/>
              </a:rPr>
              <a:t>Template</a:t>
            </a:r>
            <a:endParaRPr b="0" i="0" sz="2400" u="none" cap="none" strike="noStrike">
              <a:solidFill>
                <a:srgbClr val="000000"/>
              </a:solidFill>
              <a:latin typeface="Arial"/>
              <a:ea typeface="Arial"/>
              <a:cs typeface="Arial"/>
              <a:sym typeface="Arial"/>
            </a:endParaRPr>
          </a:p>
        </p:txBody>
      </p:sp>
      <p:sp>
        <p:nvSpPr>
          <p:cNvPr id="470" name="Google Shape;470;p10"/>
          <p:cNvSpPr txBox="1"/>
          <p:nvPr/>
        </p:nvSpPr>
        <p:spPr>
          <a:xfrm>
            <a:off x="5365011" y="4069842"/>
            <a:ext cx="1597570" cy="304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rgbClr val="000000"/>
                </a:solidFill>
                <a:latin typeface="Arial"/>
                <a:ea typeface="Arial"/>
                <a:cs typeface="Arial"/>
                <a:sym typeface="Arial"/>
              </a:rPr>
              <a:t>Functionality</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11"/>
          <p:cNvSpPr txBox="1"/>
          <p:nvPr>
            <p:ph idx="10" type="dt"/>
          </p:nvPr>
        </p:nvSpPr>
        <p:spPr>
          <a:xfrm>
            <a:off x="1722257" y="4768056"/>
            <a:ext cx="2057400" cy="27384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IN" sz="900">
                <a:solidFill>
                  <a:srgbClr val="FF0000"/>
                </a:solidFill>
                <a:latin typeface="Proxima Nova"/>
                <a:ea typeface="Proxima Nova"/>
                <a:cs typeface="Proxima Nova"/>
                <a:sym typeface="Proxima Nova"/>
              </a:rPr>
              <a:t>19-12-2020</a:t>
            </a:r>
            <a:endParaRPr sz="900">
              <a:solidFill>
                <a:srgbClr val="FF0000"/>
              </a:solidFill>
              <a:latin typeface="Proxima Nova"/>
              <a:ea typeface="Proxima Nova"/>
              <a:cs typeface="Proxima Nova"/>
              <a:sym typeface="Proxima Nova"/>
            </a:endParaRPr>
          </a:p>
        </p:txBody>
      </p:sp>
      <p:sp>
        <p:nvSpPr>
          <p:cNvPr id="476" name="Google Shape;476;p11"/>
          <p:cNvSpPr txBox="1"/>
          <p:nvPr>
            <p:ph idx="4294967295" type="sldNum"/>
          </p:nvPr>
        </p:nvSpPr>
        <p:spPr>
          <a:xfrm>
            <a:off x="6511925" y="4767263"/>
            <a:ext cx="2057400" cy="274637"/>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sz="900">
                <a:solidFill>
                  <a:srgbClr val="FF0000"/>
                </a:solidFill>
                <a:latin typeface="Proxima Nova"/>
                <a:ea typeface="Proxima Nova"/>
                <a:cs typeface="Proxima Nova"/>
                <a:sym typeface="Proxima Nova"/>
              </a:rPr>
              <a:t>‹#›</a:t>
            </a:fld>
            <a:endParaRPr sz="900">
              <a:solidFill>
                <a:srgbClr val="FF0000"/>
              </a:solidFill>
              <a:latin typeface="Proxima Nova"/>
              <a:ea typeface="Proxima Nova"/>
              <a:cs typeface="Proxima Nova"/>
              <a:sym typeface="Proxima Nova"/>
            </a:endParaRPr>
          </a:p>
        </p:txBody>
      </p:sp>
      <p:sp>
        <p:nvSpPr>
          <p:cNvPr id="477" name="Google Shape;477;p11"/>
          <p:cNvSpPr txBox="1"/>
          <p:nvPr/>
        </p:nvSpPr>
        <p:spPr>
          <a:xfrm>
            <a:off x="385994" y="126216"/>
            <a:ext cx="4292794" cy="403035"/>
          </a:xfrm>
          <a:prstGeom prst="rect">
            <a:avLst/>
          </a:prstGeom>
          <a:noFill/>
          <a:ln>
            <a:noFill/>
          </a:ln>
        </p:spPr>
        <p:txBody>
          <a:bodyPr anchorCtr="0" anchor="ctr" bIns="45700" lIns="91425" spcFirstLastPara="1" rIns="91425" wrap="square" tIns="45700">
            <a:normAutofit/>
          </a:bodyPr>
          <a:lstStyle/>
          <a:p>
            <a:pPr indent="0" lvl="0" marL="0" marR="0" rtl="0" algn="l">
              <a:lnSpc>
                <a:spcPct val="80000"/>
              </a:lnSpc>
              <a:spcBef>
                <a:spcPts val="0"/>
              </a:spcBef>
              <a:spcAft>
                <a:spcPts val="0"/>
              </a:spcAft>
              <a:buClr>
                <a:schemeClr val="lt1"/>
              </a:buClr>
              <a:buSzPts val="2340"/>
              <a:buFont typeface="Proxima Nova"/>
              <a:buNone/>
            </a:pPr>
            <a:r>
              <a:rPr b="0" i="0" lang="en-IN" sz="2340" u="none" cap="none" strike="noStrike">
                <a:solidFill>
                  <a:schemeClr val="lt1"/>
                </a:solidFill>
                <a:latin typeface="Proxima Nova"/>
                <a:ea typeface="Proxima Nova"/>
                <a:cs typeface="Proxima Nova"/>
                <a:sym typeface="Proxima Nova"/>
              </a:rPr>
              <a:t>OOP : Building Blocks</a:t>
            </a:r>
            <a:endParaRPr/>
          </a:p>
        </p:txBody>
      </p:sp>
      <p:sp>
        <p:nvSpPr>
          <p:cNvPr id="478" name="Google Shape;478;p11"/>
          <p:cNvSpPr/>
          <p:nvPr/>
        </p:nvSpPr>
        <p:spPr>
          <a:xfrm>
            <a:off x="0" y="634701"/>
            <a:ext cx="9144000" cy="346934"/>
          </a:xfrm>
          <a:prstGeom prst="rect">
            <a:avLst/>
          </a:prstGeom>
          <a:solidFill>
            <a:srgbClr val="E72D4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479" name="Google Shape;479;p11"/>
          <p:cNvSpPr txBox="1"/>
          <p:nvPr/>
        </p:nvSpPr>
        <p:spPr>
          <a:xfrm>
            <a:off x="2115487" y="1778958"/>
            <a:ext cx="5425138" cy="2190189"/>
          </a:xfrm>
          <a:prstGeom prst="rect">
            <a:avLst/>
          </a:prstGeom>
          <a:noFill/>
          <a:ln>
            <a:noFill/>
          </a:ln>
        </p:spPr>
        <p:txBody>
          <a:bodyPr anchorCtr="0" anchor="t" bIns="91425" lIns="91425" spcFirstLastPara="1" rIns="91425" wrap="square" tIns="91425">
            <a:noAutofit/>
          </a:bodyPr>
          <a:lstStyle/>
          <a:p>
            <a:pPr indent="0" lvl="0" marL="76200" marR="0" rtl="0" algn="l">
              <a:lnSpc>
                <a:spcPct val="115000"/>
              </a:lnSpc>
              <a:spcBef>
                <a:spcPts val="0"/>
              </a:spcBef>
              <a:spcAft>
                <a:spcPts val="0"/>
              </a:spcAft>
              <a:buClr>
                <a:srgbClr val="000000"/>
              </a:buClr>
              <a:buSzPts val="2400"/>
              <a:buFont typeface="Arial"/>
              <a:buNone/>
            </a:pPr>
            <a:r>
              <a:rPr b="0" i="0" lang="en-IN" sz="3600" u="none" cap="none" strike="noStrike">
                <a:solidFill>
                  <a:srgbClr val="000000"/>
                </a:solidFill>
                <a:latin typeface="Arial"/>
                <a:ea typeface="Arial"/>
                <a:cs typeface="Arial"/>
                <a:sym typeface="Arial"/>
              </a:rPr>
              <a:t>Object Oriented Programming Principles</a:t>
            </a:r>
            <a:endParaRPr b="0" i="0" sz="36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12"/>
          <p:cNvSpPr txBox="1"/>
          <p:nvPr>
            <p:ph idx="10" type="dt"/>
          </p:nvPr>
        </p:nvSpPr>
        <p:spPr>
          <a:xfrm>
            <a:off x="1722257" y="4768056"/>
            <a:ext cx="2057400" cy="27384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IN" sz="900">
                <a:solidFill>
                  <a:srgbClr val="FF0000"/>
                </a:solidFill>
                <a:latin typeface="Proxima Nova"/>
                <a:ea typeface="Proxima Nova"/>
                <a:cs typeface="Proxima Nova"/>
                <a:sym typeface="Proxima Nova"/>
              </a:rPr>
              <a:t>19-12-2020</a:t>
            </a:r>
            <a:endParaRPr sz="900">
              <a:solidFill>
                <a:srgbClr val="FF0000"/>
              </a:solidFill>
              <a:latin typeface="Proxima Nova"/>
              <a:ea typeface="Proxima Nova"/>
              <a:cs typeface="Proxima Nova"/>
              <a:sym typeface="Proxima Nova"/>
            </a:endParaRPr>
          </a:p>
        </p:txBody>
      </p:sp>
      <p:sp>
        <p:nvSpPr>
          <p:cNvPr id="485" name="Google Shape;485;p12"/>
          <p:cNvSpPr txBox="1"/>
          <p:nvPr>
            <p:ph idx="4294967295" type="sldNum"/>
          </p:nvPr>
        </p:nvSpPr>
        <p:spPr>
          <a:xfrm>
            <a:off x="6511925" y="4767263"/>
            <a:ext cx="2057400" cy="274637"/>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sz="900">
                <a:solidFill>
                  <a:srgbClr val="FF0000"/>
                </a:solidFill>
                <a:latin typeface="Proxima Nova"/>
                <a:ea typeface="Proxima Nova"/>
                <a:cs typeface="Proxima Nova"/>
                <a:sym typeface="Proxima Nova"/>
              </a:rPr>
              <a:t>‹#›</a:t>
            </a:fld>
            <a:endParaRPr sz="900">
              <a:solidFill>
                <a:srgbClr val="FF0000"/>
              </a:solidFill>
              <a:latin typeface="Proxima Nova"/>
              <a:ea typeface="Proxima Nova"/>
              <a:cs typeface="Proxima Nova"/>
              <a:sym typeface="Proxima Nova"/>
            </a:endParaRPr>
          </a:p>
        </p:txBody>
      </p:sp>
      <p:sp>
        <p:nvSpPr>
          <p:cNvPr id="486" name="Google Shape;486;p12"/>
          <p:cNvSpPr txBox="1"/>
          <p:nvPr/>
        </p:nvSpPr>
        <p:spPr>
          <a:xfrm>
            <a:off x="385994" y="126216"/>
            <a:ext cx="4292794" cy="403035"/>
          </a:xfrm>
          <a:prstGeom prst="rect">
            <a:avLst/>
          </a:prstGeom>
          <a:noFill/>
          <a:ln>
            <a:noFill/>
          </a:ln>
        </p:spPr>
        <p:txBody>
          <a:bodyPr anchorCtr="0" anchor="ctr" bIns="45700" lIns="91425" spcFirstLastPara="1" rIns="91425" wrap="square" tIns="45700">
            <a:normAutofit/>
          </a:bodyPr>
          <a:lstStyle/>
          <a:p>
            <a:pPr indent="0" lvl="0" marL="0" marR="0" rtl="0" algn="l">
              <a:lnSpc>
                <a:spcPct val="80000"/>
              </a:lnSpc>
              <a:spcBef>
                <a:spcPts val="0"/>
              </a:spcBef>
              <a:spcAft>
                <a:spcPts val="0"/>
              </a:spcAft>
              <a:buClr>
                <a:schemeClr val="lt1"/>
              </a:buClr>
              <a:buSzPts val="2340"/>
              <a:buFont typeface="Proxima Nova"/>
              <a:buNone/>
            </a:pPr>
            <a:r>
              <a:rPr b="0" i="0" lang="en-IN" sz="2340" u="none" cap="none" strike="noStrike">
                <a:solidFill>
                  <a:schemeClr val="lt1"/>
                </a:solidFill>
                <a:latin typeface="Proxima Nova"/>
                <a:ea typeface="Proxima Nova"/>
                <a:cs typeface="Proxima Nova"/>
                <a:sym typeface="Proxima Nova"/>
              </a:rPr>
              <a:t>Encapsulation</a:t>
            </a:r>
            <a:endParaRPr b="0" i="0" sz="2340" u="none" cap="none" strike="noStrike">
              <a:solidFill>
                <a:schemeClr val="lt1"/>
              </a:solidFill>
              <a:latin typeface="Proxima Nova"/>
              <a:ea typeface="Proxima Nova"/>
              <a:cs typeface="Proxima Nova"/>
              <a:sym typeface="Proxima Nova"/>
            </a:endParaRPr>
          </a:p>
        </p:txBody>
      </p:sp>
      <p:sp>
        <p:nvSpPr>
          <p:cNvPr id="487" name="Google Shape;487;p12"/>
          <p:cNvSpPr/>
          <p:nvPr/>
        </p:nvSpPr>
        <p:spPr>
          <a:xfrm>
            <a:off x="0" y="634701"/>
            <a:ext cx="9144000" cy="346934"/>
          </a:xfrm>
          <a:prstGeom prst="rect">
            <a:avLst/>
          </a:prstGeom>
          <a:solidFill>
            <a:srgbClr val="E72D4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488" name="Google Shape;488;p12"/>
          <p:cNvPicPr preferRelativeResize="0"/>
          <p:nvPr/>
        </p:nvPicPr>
        <p:blipFill rotWithShape="1">
          <a:blip r:embed="rId3">
            <a:alphaModFix/>
          </a:blip>
          <a:srcRect b="0" l="0" r="0" t="0"/>
          <a:stretch/>
        </p:blipFill>
        <p:spPr>
          <a:xfrm>
            <a:off x="1722257" y="1230677"/>
            <a:ext cx="5549037" cy="353658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13"/>
          <p:cNvSpPr txBox="1"/>
          <p:nvPr>
            <p:ph idx="10" type="dt"/>
          </p:nvPr>
        </p:nvSpPr>
        <p:spPr>
          <a:xfrm>
            <a:off x="1722257" y="4768056"/>
            <a:ext cx="2057400" cy="27384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IN" sz="900">
                <a:solidFill>
                  <a:srgbClr val="FF0000"/>
                </a:solidFill>
                <a:latin typeface="Proxima Nova"/>
                <a:ea typeface="Proxima Nova"/>
                <a:cs typeface="Proxima Nova"/>
                <a:sym typeface="Proxima Nova"/>
              </a:rPr>
              <a:t>19-12-2020</a:t>
            </a:r>
            <a:endParaRPr sz="900">
              <a:solidFill>
                <a:srgbClr val="FF0000"/>
              </a:solidFill>
              <a:latin typeface="Proxima Nova"/>
              <a:ea typeface="Proxima Nova"/>
              <a:cs typeface="Proxima Nova"/>
              <a:sym typeface="Proxima Nova"/>
            </a:endParaRPr>
          </a:p>
        </p:txBody>
      </p:sp>
      <p:sp>
        <p:nvSpPr>
          <p:cNvPr id="494" name="Google Shape;494;p13"/>
          <p:cNvSpPr txBox="1"/>
          <p:nvPr>
            <p:ph idx="4294967295" type="sldNum"/>
          </p:nvPr>
        </p:nvSpPr>
        <p:spPr>
          <a:xfrm>
            <a:off x="6511925" y="4767263"/>
            <a:ext cx="2057400" cy="274637"/>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sz="900">
                <a:solidFill>
                  <a:srgbClr val="FF0000"/>
                </a:solidFill>
                <a:latin typeface="Proxima Nova"/>
                <a:ea typeface="Proxima Nova"/>
                <a:cs typeface="Proxima Nova"/>
                <a:sym typeface="Proxima Nova"/>
              </a:rPr>
              <a:t>‹#›</a:t>
            </a:fld>
            <a:endParaRPr sz="900">
              <a:solidFill>
                <a:srgbClr val="FF0000"/>
              </a:solidFill>
              <a:latin typeface="Proxima Nova"/>
              <a:ea typeface="Proxima Nova"/>
              <a:cs typeface="Proxima Nova"/>
              <a:sym typeface="Proxima Nova"/>
            </a:endParaRPr>
          </a:p>
        </p:txBody>
      </p:sp>
      <p:sp>
        <p:nvSpPr>
          <p:cNvPr id="495" name="Google Shape;495;p13"/>
          <p:cNvSpPr txBox="1"/>
          <p:nvPr/>
        </p:nvSpPr>
        <p:spPr>
          <a:xfrm>
            <a:off x="116171" y="98269"/>
            <a:ext cx="4292794" cy="403035"/>
          </a:xfrm>
          <a:prstGeom prst="rect">
            <a:avLst/>
          </a:prstGeom>
          <a:noFill/>
          <a:ln>
            <a:noFill/>
          </a:ln>
        </p:spPr>
        <p:txBody>
          <a:bodyPr anchorCtr="0" anchor="ctr" bIns="45700" lIns="91425" spcFirstLastPara="1" rIns="91425" wrap="square" tIns="45700">
            <a:normAutofit/>
          </a:bodyPr>
          <a:lstStyle/>
          <a:p>
            <a:pPr indent="0" lvl="0" marL="0" marR="0" rtl="0" algn="l">
              <a:lnSpc>
                <a:spcPct val="80000"/>
              </a:lnSpc>
              <a:spcBef>
                <a:spcPts val="0"/>
              </a:spcBef>
              <a:spcAft>
                <a:spcPts val="0"/>
              </a:spcAft>
              <a:buClr>
                <a:schemeClr val="lt1"/>
              </a:buClr>
              <a:buSzPts val="2340"/>
              <a:buFont typeface="Proxima Nova"/>
              <a:buNone/>
            </a:pPr>
            <a:r>
              <a:rPr b="0" i="0" lang="en-IN" sz="2340" u="none" cap="none" strike="noStrike">
                <a:solidFill>
                  <a:schemeClr val="lt1"/>
                </a:solidFill>
                <a:latin typeface="Proxima Nova"/>
                <a:ea typeface="Proxima Nova"/>
                <a:cs typeface="Proxima Nova"/>
                <a:sym typeface="Proxima Nova"/>
              </a:rPr>
              <a:t>Encapsulation</a:t>
            </a:r>
            <a:endParaRPr b="0" i="0" sz="2340" u="none" cap="none" strike="noStrike">
              <a:solidFill>
                <a:schemeClr val="lt1"/>
              </a:solidFill>
              <a:latin typeface="Proxima Nova"/>
              <a:ea typeface="Proxima Nova"/>
              <a:cs typeface="Proxima Nova"/>
              <a:sym typeface="Proxima Nova"/>
            </a:endParaRPr>
          </a:p>
        </p:txBody>
      </p:sp>
      <p:sp>
        <p:nvSpPr>
          <p:cNvPr id="496" name="Google Shape;496;p13"/>
          <p:cNvSpPr/>
          <p:nvPr/>
        </p:nvSpPr>
        <p:spPr>
          <a:xfrm>
            <a:off x="0" y="634701"/>
            <a:ext cx="9144000" cy="346934"/>
          </a:xfrm>
          <a:prstGeom prst="rect">
            <a:avLst/>
          </a:prstGeom>
          <a:solidFill>
            <a:srgbClr val="E72D4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497" name="Google Shape;497;p13"/>
          <p:cNvPicPr preferRelativeResize="0"/>
          <p:nvPr/>
        </p:nvPicPr>
        <p:blipFill rotWithShape="1">
          <a:blip r:embed="rId3">
            <a:alphaModFix/>
          </a:blip>
          <a:srcRect b="0" l="0" r="0" t="0"/>
          <a:stretch/>
        </p:blipFill>
        <p:spPr>
          <a:xfrm>
            <a:off x="868787" y="1196198"/>
            <a:ext cx="8140301" cy="382108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14"/>
          <p:cNvSpPr txBox="1"/>
          <p:nvPr>
            <p:ph idx="10" type="dt"/>
          </p:nvPr>
        </p:nvSpPr>
        <p:spPr>
          <a:xfrm>
            <a:off x="1722257" y="4768056"/>
            <a:ext cx="2057400" cy="27384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IN" sz="900">
                <a:solidFill>
                  <a:srgbClr val="FF0000"/>
                </a:solidFill>
                <a:latin typeface="Proxima Nova"/>
                <a:ea typeface="Proxima Nova"/>
                <a:cs typeface="Proxima Nova"/>
                <a:sym typeface="Proxima Nova"/>
              </a:rPr>
              <a:t>19-12-2020</a:t>
            </a:r>
            <a:endParaRPr sz="900">
              <a:solidFill>
                <a:srgbClr val="FF0000"/>
              </a:solidFill>
              <a:latin typeface="Proxima Nova"/>
              <a:ea typeface="Proxima Nova"/>
              <a:cs typeface="Proxima Nova"/>
              <a:sym typeface="Proxima Nova"/>
            </a:endParaRPr>
          </a:p>
        </p:txBody>
      </p:sp>
      <p:sp>
        <p:nvSpPr>
          <p:cNvPr id="503" name="Google Shape;503;p14"/>
          <p:cNvSpPr txBox="1"/>
          <p:nvPr>
            <p:ph idx="4294967295" type="sldNum"/>
          </p:nvPr>
        </p:nvSpPr>
        <p:spPr>
          <a:xfrm>
            <a:off x="6511925" y="4767263"/>
            <a:ext cx="2057400" cy="274637"/>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sz="900">
                <a:solidFill>
                  <a:srgbClr val="FF0000"/>
                </a:solidFill>
                <a:latin typeface="Proxima Nova"/>
                <a:ea typeface="Proxima Nova"/>
                <a:cs typeface="Proxima Nova"/>
                <a:sym typeface="Proxima Nova"/>
              </a:rPr>
              <a:t>‹#›</a:t>
            </a:fld>
            <a:endParaRPr sz="900">
              <a:solidFill>
                <a:srgbClr val="FF0000"/>
              </a:solidFill>
              <a:latin typeface="Proxima Nova"/>
              <a:ea typeface="Proxima Nova"/>
              <a:cs typeface="Proxima Nova"/>
              <a:sym typeface="Proxima Nova"/>
            </a:endParaRPr>
          </a:p>
        </p:txBody>
      </p:sp>
      <p:sp>
        <p:nvSpPr>
          <p:cNvPr id="504" name="Google Shape;504;p14"/>
          <p:cNvSpPr txBox="1"/>
          <p:nvPr/>
        </p:nvSpPr>
        <p:spPr>
          <a:xfrm>
            <a:off x="116171" y="98269"/>
            <a:ext cx="4292794" cy="403035"/>
          </a:xfrm>
          <a:prstGeom prst="rect">
            <a:avLst/>
          </a:prstGeom>
          <a:noFill/>
          <a:ln>
            <a:noFill/>
          </a:ln>
        </p:spPr>
        <p:txBody>
          <a:bodyPr anchorCtr="0" anchor="ctr" bIns="45700" lIns="91425" spcFirstLastPara="1" rIns="91425" wrap="square" tIns="45700">
            <a:normAutofit/>
          </a:bodyPr>
          <a:lstStyle/>
          <a:p>
            <a:pPr indent="0" lvl="0" marL="0" marR="0" rtl="0" algn="l">
              <a:lnSpc>
                <a:spcPct val="80000"/>
              </a:lnSpc>
              <a:spcBef>
                <a:spcPts val="0"/>
              </a:spcBef>
              <a:spcAft>
                <a:spcPts val="0"/>
              </a:spcAft>
              <a:buClr>
                <a:schemeClr val="lt1"/>
              </a:buClr>
              <a:buSzPts val="2340"/>
              <a:buFont typeface="Proxima Nova"/>
              <a:buNone/>
            </a:pPr>
            <a:r>
              <a:rPr b="0" i="0" lang="en-IN" sz="2340" u="none" cap="none" strike="noStrike">
                <a:solidFill>
                  <a:schemeClr val="lt1"/>
                </a:solidFill>
                <a:latin typeface="Proxima Nova"/>
                <a:ea typeface="Proxima Nova"/>
                <a:cs typeface="Proxima Nova"/>
                <a:sym typeface="Proxima Nova"/>
              </a:rPr>
              <a:t>Abstraction</a:t>
            </a:r>
            <a:endParaRPr b="0" i="0" sz="2340" u="none" cap="none" strike="noStrike">
              <a:solidFill>
                <a:schemeClr val="lt1"/>
              </a:solidFill>
              <a:latin typeface="Proxima Nova"/>
              <a:ea typeface="Proxima Nova"/>
              <a:cs typeface="Proxima Nova"/>
              <a:sym typeface="Proxima Nova"/>
            </a:endParaRPr>
          </a:p>
        </p:txBody>
      </p:sp>
      <p:sp>
        <p:nvSpPr>
          <p:cNvPr id="505" name="Google Shape;505;p14"/>
          <p:cNvSpPr/>
          <p:nvPr/>
        </p:nvSpPr>
        <p:spPr>
          <a:xfrm>
            <a:off x="0" y="634701"/>
            <a:ext cx="9144000" cy="346934"/>
          </a:xfrm>
          <a:prstGeom prst="rect">
            <a:avLst/>
          </a:prstGeom>
          <a:solidFill>
            <a:srgbClr val="E72D4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506" name="Google Shape;506;p14"/>
          <p:cNvPicPr preferRelativeResize="0"/>
          <p:nvPr/>
        </p:nvPicPr>
        <p:blipFill rotWithShape="1">
          <a:blip r:embed="rId3">
            <a:alphaModFix/>
          </a:blip>
          <a:srcRect b="0" l="0" r="0" t="0"/>
          <a:stretch/>
        </p:blipFill>
        <p:spPr>
          <a:xfrm>
            <a:off x="0" y="981635"/>
            <a:ext cx="9144000" cy="416186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15"/>
          <p:cNvSpPr txBox="1"/>
          <p:nvPr>
            <p:ph idx="10" type="dt"/>
          </p:nvPr>
        </p:nvSpPr>
        <p:spPr>
          <a:xfrm>
            <a:off x="1722257" y="4768056"/>
            <a:ext cx="2057400" cy="27384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IN" sz="900">
                <a:solidFill>
                  <a:srgbClr val="FF0000"/>
                </a:solidFill>
                <a:latin typeface="Proxima Nova"/>
                <a:ea typeface="Proxima Nova"/>
                <a:cs typeface="Proxima Nova"/>
                <a:sym typeface="Proxima Nova"/>
              </a:rPr>
              <a:t>19-12-2020</a:t>
            </a:r>
            <a:endParaRPr sz="900">
              <a:solidFill>
                <a:srgbClr val="FF0000"/>
              </a:solidFill>
              <a:latin typeface="Proxima Nova"/>
              <a:ea typeface="Proxima Nova"/>
              <a:cs typeface="Proxima Nova"/>
              <a:sym typeface="Proxima Nova"/>
            </a:endParaRPr>
          </a:p>
        </p:txBody>
      </p:sp>
      <p:sp>
        <p:nvSpPr>
          <p:cNvPr id="512" name="Google Shape;512;p15"/>
          <p:cNvSpPr txBox="1"/>
          <p:nvPr>
            <p:ph idx="4294967295" type="sldNum"/>
          </p:nvPr>
        </p:nvSpPr>
        <p:spPr>
          <a:xfrm>
            <a:off x="6511925" y="4767263"/>
            <a:ext cx="2057400" cy="274637"/>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sz="900">
                <a:solidFill>
                  <a:srgbClr val="FF0000"/>
                </a:solidFill>
                <a:latin typeface="Proxima Nova"/>
                <a:ea typeface="Proxima Nova"/>
                <a:cs typeface="Proxima Nova"/>
                <a:sym typeface="Proxima Nova"/>
              </a:rPr>
              <a:t>‹#›</a:t>
            </a:fld>
            <a:endParaRPr sz="900">
              <a:solidFill>
                <a:srgbClr val="FF0000"/>
              </a:solidFill>
              <a:latin typeface="Proxima Nova"/>
              <a:ea typeface="Proxima Nova"/>
              <a:cs typeface="Proxima Nova"/>
              <a:sym typeface="Proxima Nova"/>
            </a:endParaRPr>
          </a:p>
        </p:txBody>
      </p:sp>
      <p:sp>
        <p:nvSpPr>
          <p:cNvPr id="513" name="Google Shape;513;p15"/>
          <p:cNvSpPr txBox="1"/>
          <p:nvPr/>
        </p:nvSpPr>
        <p:spPr>
          <a:xfrm>
            <a:off x="116171" y="98269"/>
            <a:ext cx="4292794" cy="403035"/>
          </a:xfrm>
          <a:prstGeom prst="rect">
            <a:avLst/>
          </a:prstGeom>
          <a:noFill/>
          <a:ln>
            <a:noFill/>
          </a:ln>
        </p:spPr>
        <p:txBody>
          <a:bodyPr anchorCtr="0" anchor="ctr" bIns="45700" lIns="91425" spcFirstLastPara="1" rIns="91425" wrap="square" tIns="45700">
            <a:normAutofit/>
          </a:bodyPr>
          <a:lstStyle/>
          <a:p>
            <a:pPr indent="0" lvl="0" marL="0" marR="0" rtl="0" algn="l">
              <a:lnSpc>
                <a:spcPct val="80000"/>
              </a:lnSpc>
              <a:spcBef>
                <a:spcPts val="0"/>
              </a:spcBef>
              <a:spcAft>
                <a:spcPts val="0"/>
              </a:spcAft>
              <a:buClr>
                <a:schemeClr val="lt1"/>
              </a:buClr>
              <a:buSzPts val="2340"/>
              <a:buFont typeface="Proxima Nova"/>
              <a:buNone/>
            </a:pPr>
            <a:r>
              <a:rPr b="0" i="0" lang="en-IN" sz="2340" u="none" cap="none" strike="noStrike">
                <a:solidFill>
                  <a:schemeClr val="lt1"/>
                </a:solidFill>
                <a:latin typeface="Proxima Nova"/>
                <a:ea typeface="Proxima Nova"/>
                <a:cs typeface="Proxima Nova"/>
                <a:sym typeface="Proxima Nova"/>
              </a:rPr>
              <a:t>Abstraction</a:t>
            </a:r>
            <a:endParaRPr b="0" i="0" sz="2340" u="none" cap="none" strike="noStrike">
              <a:solidFill>
                <a:schemeClr val="lt1"/>
              </a:solidFill>
              <a:latin typeface="Proxima Nova"/>
              <a:ea typeface="Proxima Nova"/>
              <a:cs typeface="Proxima Nova"/>
              <a:sym typeface="Proxima Nova"/>
            </a:endParaRPr>
          </a:p>
        </p:txBody>
      </p:sp>
      <p:sp>
        <p:nvSpPr>
          <p:cNvPr id="514" name="Google Shape;514;p15"/>
          <p:cNvSpPr/>
          <p:nvPr/>
        </p:nvSpPr>
        <p:spPr>
          <a:xfrm>
            <a:off x="0" y="634701"/>
            <a:ext cx="9144000" cy="346934"/>
          </a:xfrm>
          <a:prstGeom prst="rect">
            <a:avLst/>
          </a:prstGeom>
          <a:solidFill>
            <a:srgbClr val="E72D4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515" name="Google Shape;515;p15"/>
          <p:cNvPicPr preferRelativeResize="0"/>
          <p:nvPr/>
        </p:nvPicPr>
        <p:blipFill rotWithShape="1">
          <a:blip r:embed="rId3">
            <a:alphaModFix/>
          </a:blip>
          <a:srcRect b="0" l="0" r="0" t="0"/>
          <a:stretch/>
        </p:blipFill>
        <p:spPr>
          <a:xfrm>
            <a:off x="781050" y="939541"/>
            <a:ext cx="7581900" cy="382772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sp>
        <p:nvSpPr>
          <p:cNvPr id="520" name="Google Shape;520;p16"/>
          <p:cNvSpPr txBox="1"/>
          <p:nvPr>
            <p:ph idx="10" type="dt"/>
          </p:nvPr>
        </p:nvSpPr>
        <p:spPr>
          <a:xfrm>
            <a:off x="1722257" y="4768056"/>
            <a:ext cx="2057400" cy="27384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IN" sz="900">
                <a:solidFill>
                  <a:srgbClr val="FF0000"/>
                </a:solidFill>
                <a:latin typeface="Proxima Nova"/>
                <a:ea typeface="Proxima Nova"/>
                <a:cs typeface="Proxima Nova"/>
                <a:sym typeface="Proxima Nova"/>
              </a:rPr>
              <a:t>19-12-2020</a:t>
            </a:r>
            <a:endParaRPr sz="900">
              <a:solidFill>
                <a:srgbClr val="FF0000"/>
              </a:solidFill>
              <a:latin typeface="Proxima Nova"/>
              <a:ea typeface="Proxima Nova"/>
              <a:cs typeface="Proxima Nova"/>
              <a:sym typeface="Proxima Nova"/>
            </a:endParaRPr>
          </a:p>
        </p:txBody>
      </p:sp>
      <p:sp>
        <p:nvSpPr>
          <p:cNvPr id="521" name="Google Shape;521;p16"/>
          <p:cNvSpPr txBox="1"/>
          <p:nvPr>
            <p:ph idx="4294967295" type="sldNum"/>
          </p:nvPr>
        </p:nvSpPr>
        <p:spPr>
          <a:xfrm>
            <a:off x="6511925" y="4767263"/>
            <a:ext cx="2057400" cy="274637"/>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sz="900">
                <a:solidFill>
                  <a:srgbClr val="FF0000"/>
                </a:solidFill>
                <a:latin typeface="Proxima Nova"/>
                <a:ea typeface="Proxima Nova"/>
                <a:cs typeface="Proxima Nova"/>
                <a:sym typeface="Proxima Nova"/>
              </a:rPr>
              <a:t>‹#›</a:t>
            </a:fld>
            <a:endParaRPr sz="900">
              <a:solidFill>
                <a:srgbClr val="FF0000"/>
              </a:solidFill>
              <a:latin typeface="Proxima Nova"/>
              <a:ea typeface="Proxima Nova"/>
              <a:cs typeface="Proxima Nova"/>
              <a:sym typeface="Proxima Nova"/>
            </a:endParaRPr>
          </a:p>
        </p:txBody>
      </p:sp>
      <p:sp>
        <p:nvSpPr>
          <p:cNvPr id="522" name="Google Shape;522;p16"/>
          <p:cNvSpPr txBox="1"/>
          <p:nvPr/>
        </p:nvSpPr>
        <p:spPr>
          <a:xfrm>
            <a:off x="116171" y="98269"/>
            <a:ext cx="4292794" cy="403035"/>
          </a:xfrm>
          <a:prstGeom prst="rect">
            <a:avLst/>
          </a:prstGeom>
          <a:noFill/>
          <a:ln>
            <a:noFill/>
          </a:ln>
        </p:spPr>
        <p:txBody>
          <a:bodyPr anchorCtr="0" anchor="ctr" bIns="45700" lIns="91425" spcFirstLastPara="1" rIns="91425" wrap="square" tIns="45700">
            <a:normAutofit/>
          </a:bodyPr>
          <a:lstStyle/>
          <a:p>
            <a:pPr indent="0" lvl="0" marL="0" marR="0" rtl="0" algn="l">
              <a:lnSpc>
                <a:spcPct val="80000"/>
              </a:lnSpc>
              <a:spcBef>
                <a:spcPts val="0"/>
              </a:spcBef>
              <a:spcAft>
                <a:spcPts val="0"/>
              </a:spcAft>
              <a:buClr>
                <a:schemeClr val="lt1"/>
              </a:buClr>
              <a:buSzPts val="2340"/>
              <a:buFont typeface="Proxima Nova"/>
              <a:buNone/>
            </a:pPr>
            <a:r>
              <a:rPr b="0" i="0" lang="en-IN" sz="2340" u="none" cap="none" strike="noStrike">
                <a:solidFill>
                  <a:schemeClr val="lt1"/>
                </a:solidFill>
                <a:latin typeface="Proxima Nova"/>
                <a:ea typeface="Proxima Nova"/>
                <a:cs typeface="Proxima Nova"/>
                <a:sym typeface="Proxima Nova"/>
              </a:rPr>
              <a:t>Inheritance</a:t>
            </a:r>
            <a:endParaRPr b="0" i="0" sz="2340" u="none" cap="none" strike="noStrike">
              <a:solidFill>
                <a:schemeClr val="lt1"/>
              </a:solidFill>
              <a:latin typeface="Proxima Nova"/>
              <a:ea typeface="Proxima Nova"/>
              <a:cs typeface="Proxima Nova"/>
              <a:sym typeface="Proxima Nova"/>
            </a:endParaRPr>
          </a:p>
        </p:txBody>
      </p:sp>
      <p:sp>
        <p:nvSpPr>
          <p:cNvPr id="523" name="Google Shape;523;p16"/>
          <p:cNvSpPr/>
          <p:nvPr/>
        </p:nvSpPr>
        <p:spPr>
          <a:xfrm>
            <a:off x="0" y="634701"/>
            <a:ext cx="9144000" cy="346934"/>
          </a:xfrm>
          <a:prstGeom prst="rect">
            <a:avLst/>
          </a:prstGeom>
          <a:solidFill>
            <a:srgbClr val="E72D4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524" name="Google Shape;524;p16"/>
          <p:cNvPicPr preferRelativeResize="0"/>
          <p:nvPr/>
        </p:nvPicPr>
        <p:blipFill rotWithShape="1">
          <a:blip r:embed="rId3">
            <a:alphaModFix/>
          </a:blip>
          <a:srcRect b="0" l="0" r="0" t="0"/>
          <a:stretch/>
        </p:blipFill>
        <p:spPr>
          <a:xfrm>
            <a:off x="0" y="981634"/>
            <a:ext cx="9144000" cy="416186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17"/>
          <p:cNvSpPr txBox="1"/>
          <p:nvPr>
            <p:ph idx="10" type="dt"/>
          </p:nvPr>
        </p:nvSpPr>
        <p:spPr>
          <a:xfrm>
            <a:off x="1722257" y="4768056"/>
            <a:ext cx="2057400" cy="27384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IN" sz="900">
                <a:solidFill>
                  <a:srgbClr val="FF0000"/>
                </a:solidFill>
                <a:latin typeface="Proxima Nova"/>
                <a:ea typeface="Proxima Nova"/>
                <a:cs typeface="Proxima Nova"/>
                <a:sym typeface="Proxima Nova"/>
              </a:rPr>
              <a:t>19-12-2020</a:t>
            </a:r>
            <a:endParaRPr sz="900">
              <a:solidFill>
                <a:srgbClr val="FF0000"/>
              </a:solidFill>
              <a:latin typeface="Proxima Nova"/>
              <a:ea typeface="Proxima Nova"/>
              <a:cs typeface="Proxima Nova"/>
              <a:sym typeface="Proxima Nova"/>
            </a:endParaRPr>
          </a:p>
        </p:txBody>
      </p:sp>
      <p:sp>
        <p:nvSpPr>
          <p:cNvPr id="530" name="Google Shape;530;p17"/>
          <p:cNvSpPr txBox="1"/>
          <p:nvPr>
            <p:ph idx="4294967295" type="sldNum"/>
          </p:nvPr>
        </p:nvSpPr>
        <p:spPr>
          <a:xfrm>
            <a:off x="6511925" y="4767263"/>
            <a:ext cx="2057400" cy="274637"/>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sz="900">
                <a:solidFill>
                  <a:srgbClr val="FF0000"/>
                </a:solidFill>
                <a:latin typeface="Proxima Nova"/>
                <a:ea typeface="Proxima Nova"/>
                <a:cs typeface="Proxima Nova"/>
                <a:sym typeface="Proxima Nova"/>
              </a:rPr>
              <a:t>‹#›</a:t>
            </a:fld>
            <a:endParaRPr sz="900">
              <a:solidFill>
                <a:srgbClr val="FF0000"/>
              </a:solidFill>
              <a:latin typeface="Proxima Nova"/>
              <a:ea typeface="Proxima Nova"/>
              <a:cs typeface="Proxima Nova"/>
              <a:sym typeface="Proxima Nova"/>
            </a:endParaRPr>
          </a:p>
        </p:txBody>
      </p:sp>
      <p:sp>
        <p:nvSpPr>
          <p:cNvPr id="531" name="Google Shape;531;p17"/>
          <p:cNvSpPr txBox="1"/>
          <p:nvPr/>
        </p:nvSpPr>
        <p:spPr>
          <a:xfrm>
            <a:off x="116171" y="98269"/>
            <a:ext cx="4292794" cy="403035"/>
          </a:xfrm>
          <a:prstGeom prst="rect">
            <a:avLst/>
          </a:prstGeom>
          <a:noFill/>
          <a:ln>
            <a:noFill/>
          </a:ln>
        </p:spPr>
        <p:txBody>
          <a:bodyPr anchorCtr="0" anchor="ctr" bIns="45700" lIns="91425" spcFirstLastPara="1" rIns="91425" wrap="square" tIns="45700">
            <a:normAutofit/>
          </a:bodyPr>
          <a:lstStyle/>
          <a:p>
            <a:pPr indent="0" lvl="0" marL="0" marR="0" rtl="0" algn="l">
              <a:lnSpc>
                <a:spcPct val="80000"/>
              </a:lnSpc>
              <a:spcBef>
                <a:spcPts val="0"/>
              </a:spcBef>
              <a:spcAft>
                <a:spcPts val="0"/>
              </a:spcAft>
              <a:buClr>
                <a:schemeClr val="lt1"/>
              </a:buClr>
              <a:buSzPts val="2340"/>
              <a:buFont typeface="Proxima Nova"/>
              <a:buNone/>
            </a:pPr>
            <a:r>
              <a:rPr b="0" i="0" lang="en-IN" sz="2340" u="none" cap="none" strike="noStrike">
                <a:solidFill>
                  <a:schemeClr val="lt1"/>
                </a:solidFill>
                <a:latin typeface="Proxima Nova"/>
                <a:ea typeface="Proxima Nova"/>
                <a:cs typeface="Proxima Nova"/>
                <a:sym typeface="Proxima Nova"/>
              </a:rPr>
              <a:t>Inheritance</a:t>
            </a:r>
            <a:endParaRPr b="0" i="0" sz="2340" u="none" cap="none" strike="noStrike">
              <a:solidFill>
                <a:schemeClr val="lt1"/>
              </a:solidFill>
              <a:latin typeface="Proxima Nova"/>
              <a:ea typeface="Proxima Nova"/>
              <a:cs typeface="Proxima Nova"/>
              <a:sym typeface="Proxima Nova"/>
            </a:endParaRPr>
          </a:p>
        </p:txBody>
      </p:sp>
      <p:sp>
        <p:nvSpPr>
          <p:cNvPr id="532" name="Google Shape;532;p17"/>
          <p:cNvSpPr/>
          <p:nvPr/>
        </p:nvSpPr>
        <p:spPr>
          <a:xfrm>
            <a:off x="0" y="634701"/>
            <a:ext cx="9144000" cy="346934"/>
          </a:xfrm>
          <a:prstGeom prst="rect">
            <a:avLst/>
          </a:prstGeom>
          <a:solidFill>
            <a:srgbClr val="E72D4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533" name="Google Shape;533;p17"/>
          <p:cNvPicPr preferRelativeResize="0"/>
          <p:nvPr/>
        </p:nvPicPr>
        <p:blipFill rotWithShape="1">
          <a:blip r:embed="rId3">
            <a:alphaModFix/>
          </a:blip>
          <a:srcRect b="0" l="0" r="0" t="0"/>
          <a:stretch/>
        </p:blipFill>
        <p:spPr>
          <a:xfrm>
            <a:off x="762000" y="981635"/>
            <a:ext cx="7620000" cy="398089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sp>
        <p:nvSpPr>
          <p:cNvPr id="538" name="Google Shape;538;p18"/>
          <p:cNvSpPr txBox="1"/>
          <p:nvPr>
            <p:ph idx="10" type="dt"/>
          </p:nvPr>
        </p:nvSpPr>
        <p:spPr>
          <a:xfrm>
            <a:off x="1722257" y="4768056"/>
            <a:ext cx="2057400" cy="27384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IN" sz="900">
                <a:solidFill>
                  <a:srgbClr val="FF0000"/>
                </a:solidFill>
                <a:latin typeface="Proxima Nova"/>
                <a:ea typeface="Proxima Nova"/>
                <a:cs typeface="Proxima Nova"/>
                <a:sym typeface="Proxima Nova"/>
              </a:rPr>
              <a:t>19-12-2020</a:t>
            </a:r>
            <a:endParaRPr sz="900">
              <a:solidFill>
                <a:srgbClr val="FF0000"/>
              </a:solidFill>
              <a:latin typeface="Proxima Nova"/>
              <a:ea typeface="Proxima Nova"/>
              <a:cs typeface="Proxima Nova"/>
              <a:sym typeface="Proxima Nova"/>
            </a:endParaRPr>
          </a:p>
        </p:txBody>
      </p:sp>
      <p:sp>
        <p:nvSpPr>
          <p:cNvPr id="539" name="Google Shape;539;p18"/>
          <p:cNvSpPr txBox="1"/>
          <p:nvPr>
            <p:ph idx="4294967295" type="sldNum"/>
          </p:nvPr>
        </p:nvSpPr>
        <p:spPr>
          <a:xfrm>
            <a:off x="6511925" y="4767263"/>
            <a:ext cx="2057400" cy="274637"/>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sz="900">
                <a:solidFill>
                  <a:srgbClr val="FF0000"/>
                </a:solidFill>
                <a:latin typeface="Proxima Nova"/>
                <a:ea typeface="Proxima Nova"/>
                <a:cs typeface="Proxima Nova"/>
                <a:sym typeface="Proxima Nova"/>
              </a:rPr>
              <a:t>‹#›</a:t>
            </a:fld>
            <a:endParaRPr sz="900">
              <a:solidFill>
                <a:srgbClr val="FF0000"/>
              </a:solidFill>
              <a:latin typeface="Proxima Nova"/>
              <a:ea typeface="Proxima Nova"/>
              <a:cs typeface="Proxima Nova"/>
              <a:sym typeface="Proxima Nova"/>
            </a:endParaRPr>
          </a:p>
        </p:txBody>
      </p:sp>
      <p:sp>
        <p:nvSpPr>
          <p:cNvPr id="540" name="Google Shape;540;p18"/>
          <p:cNvSpPr txBox="1"/>
          <p:nvPr/>
        </p:nvSpPr>
        <p:spPr>
          <a:xfrm>
            <a:off x="56210" y="153382"/>
            <a:ext cx="4292794" cy="403035"/>
          </a:xfrm>
          <a:prstGeom prst="rect">
            <a:avLst/>
          </a:prstGeom>
          <a:noFill/>
          <a:ln>
            <a:noFill/>
          </a:ln>
        </p:spPr>
        <p:txBody>
          <a:bodyPr anchorCtr="0" anchor="ctr" bIns="45700" lIns="91425" spcFirstLastPara="1" rIns="91425" wrap="square" tIns="45700">
            <a:normAutofit/>
          </a:bodyPr>
          <a:lstStyle/>
          <a:p>
            <a:pPr indent="0" lvl="0" marL="0" marR="0" rtl="0" algn="l">
              <a:lnSpc>
                <a:spcPct val="80000"/>
              </a:lnSpc>
              <a:spcBef>
                <a:spcPts val="0"/>
              </a:spcBef>
              <a:spcAft>
                <a:spcPts val="0"/>
              </a:spcAft>
              <a:buClr>
                <a:schemeClr val="lt1"/>
              </a:buClr>
              <a:buSzPts val="2340"/>
              <a:buFont typeface="Proxima Nova"/>
              <a:buNone/>
            </a:pPr>
            <a:r>
              <a:rPr b="0" i="0" lang="en-IN" sz="2340" u="none" cap="none" strike="noStrike">
                <a:solidFill>
                  <a:schemeClr val="lt1"/>
                </a:solidFill>
                <a:latin typeface="Proxima Nova"/>
                <a:ea typeface="Proxima Nova"/>
                <a:cs typeface="Proxima Nova"/>
                <a:sym typeface="Proxima Nova"/>
              </a:rPr>
              <a:t>Polymorphism</a:t>
            </a:r>
            <a:endParaRPr b="0" i="0" sz="2340" u="none" cap="none" strike="noStrike">
              <a:solidFill>
                <a:schemeClr val="lt1"/>
              </a:solidFill>
              <a:latin typeface="Proxima Nova"/>
              <a:ea typeface="Proxima Nova"/>
              <a:cs typeface="Proxima Nova"/>
              <a:sym typeface="Proxima Nova"/>
            </a:endParaRPr>
          </a:p>
        </p:txBody>
      </p:sp>
      <p:sp>
        <p:nvSpPr>
          <p:cNvPr id="541" name="Google Shape;541;p18"/>
          <p:cNvSpPr/>
          <p:nvPr/>
        </p:nvSpPr>
        <p:spPr>
          <a:xfrm>
            <a:off x="0" y="634701"/>
            <a:ext cx="9144000" cy="346934"/>
          </a:xfrm>
          <a:prstGeom prst="rect">
            <a:avLst/>
          </a:prstGeom>
          <a:solidFill>
            <a:srgbClr val="E72D4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542" name="Google Shape;542;p18"/>
          <p:cNvPicPr preferRelativeResize="0"/>
          <p:nvPr/>
        </p:nvPicPr>
        <p:blipFill rotWithShape="1">
          <a:blip r:embed="rId3">
            <a:alphaModFix/>
          </a:blip>
          <a:srcRect b="0" l="0" r="0" t="0"/>
          <a:stretch/>
        </p:blipFill>
        <p:spPr>
          <a:xfrm>
            <a:off x="134911" y="981635"/>
            <a:ext cx="8671810" cy="4062197"/>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6" name="Shape 546"/>
        <p:cNvGrpSpPr/>
        <p:nvPr/>
      </p:nvGrpSpPr>
      <p:grpSpPr>
        <a:xfrm>
          <a:off x="0" y="0"/>
          <a:ext cx="0" cy="0"/>
          <a:chOff x="0" y="0"/>
          <a:chExt cx="0" cy="0"/>
        </a:xfrm>
      </p:grpSpPr>
      <p:sp>
        <p:nvSpPr>
          <p:cNvPr id="547" name="Google Shape;547;p19"/>
          <p:cNvSpPr txBox="1"/>
          <p:nvPr>
            <p:ph idx="10" type="dt"/>
          </p:nvPr>
        </p:nvSpPr>
        <p:spPr>
          <a:xfrm>
            <a:off x="1722257" y="4768056"/>
            <a:ext cx="2057400" cy="27384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IN" sz="900">
                <a:solidFill>
                  <a:srgbClr val="FF0000"/>
                </a:solidFill>
                <a:latin typeface="Proxima Nova"/>
                <a:ea typeface="Proxima Nova"/>
                <a:cs typeface="Proxima Nova"/>
                <a:sym typeface="Proxima Nova"/>
              </a:rPr>
              <a:t>19-12-2020</a:t>
            </a:r>
            <a:endParaRPr sz="900">
              <a:solidFill>
                <a:srgbClr val="FF0000"/>
              </a:solidFill>
              <a:latin typeface="Proxima Nova"/>
              <a:ea typeface="Proxima Nova"/>
              <a:cs typeface="Proxima Nova"/>
              <a:sym typeface="Proxima Nova"/>
            </a:endParaRPr>
          </a:p>
        </p:txBody>
      </p:sp>
      <p:sp>
        <p:nvSpPr>
          <p:cNvPr id="548" name="Google Shape;548;p19"/>
          <p:cNvSpPr txBox="1"/>
          <p:nvPr>
            <p:ph idx="4294967295" type="sldNum"/>
          </p:nvPr>
        </p:nvSpPr>
        <p:spPr>
          <a:xfrm>
            <a:off x="6511925" y="4767263"/>
            <a:ext cx="2057400" cy="274637"/>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sz="900">
                <a:solidFill>
                  <a:srgbClr val="FF0000"/>
                </a:solidFill>
                <a:latin typeface="Proxima Nova"/>
                <a:ea typeface="Proxima Nova"/>
                <a:cs typeface="Proxima Nova"/>
                <a:sym typeface="Proxima Nova"/>
              </a:rPr>
              <a:t>‹#›</a:t>
            </a:fld>
            <a:endParaRPr sz="900">
              <a:solidFill>
                <a:srgbClr val="FF0000"/>
              </a:solidFill>
              <a:latin typeface="Proxima Nova"/>
              <a:ea typeface="Proxima Nova"/>
              <a:cs typeface="Proxima Nova"/>
              <a:sym typeface="Proxima Nova"/>
            </a:endParaRPr>
          </a:p>
        </p:txBody>
      </p:sp>
      <p:sp>
        <p:nvSpPr>
          <p:cNvPr id="549" name="Google Shape;549;p19"/>
          <p:cNvSpPr txBox="1"/>
          <p:nvPr/>
        </p:nvSpPr>
        <p:spPr>
          <a:xfrm>
            <a:off x="116171" y="98269"/>
            <a:ext cx="4292794" cy="403035"/>
          </a:xfrm>
          <a:prstGeom prst="rect">
            <a:avLst/>
          </a:prstGeom>
          <a:noFill/>
          <a:ln>
            <a:noFill/>
          </a:ln>
        </p:spPr>
        <p:txBody>
          <a:bodyPr anchorCtr="0" anchor="ctr" bIns="45700" lIns="91425" spcFirstLastPara="1" rIns="91425" wrap="square" tIns="45700">
            <a:normAutofit/>
          </a:bodyPr>
          <a:lstStyle/>
          <a:p>
            <a:pPr indent="0" lvl="0" marL="0" marR="0" rtl="0" algn="l">
              <a:lnSpc>
                <a:spcPct val="80000"/>
              </a:lnSpc>
              <a:spcBef>
                <a:spcPts val="0"/>
              </a:spcBef>
              <a:spcAft>
                <a:spcPts val="0"/>
              </a:spcAft>
              <a:buClr>
                <a:schemeClr val="lt1"/>
              </a:buClr>
              <a:buSzPts val="2340"/>
              <a:buFont typeface="Proxima Nova"/>
              <a:buNone/>
            </a:pPr>
            <a:r>
              <a:rPr b="0" i="0" lang="en-IN" sz="2340" u="none" cap="none" strike="noStrike">
                <a:solidFill>
                  <a:schemeClr val="lt1"/>
                </a:solidFill>
                <a:latin typeface="Proxima Nova"/>
                <a:ea typeface="Proxima Nova"/>
                <a:cs typeface="Proxima Nova"/>
                <a:sym typeface="Proxima Nova"/>
              </a:rPr>
              <a:t>Polymorphism</a:t>
            </a:r>
            <a:endParaRPr b="0" i="0" sz="2340" u="none" cap="none" strike="noStrike">
              <a:solidFill>
                <a:schemeClr val="lt1"/>
              </a:solidFill>
              <a:latin typeface="Proxima Nova"/>
              <a:ea typeface="Proxima Nova"/>
              <a:cs typeface="Proxima Nova"/>
              <a:sym typeface="Proxima Nova"/>
            </a:endParaRPr>
          </a:p>
        </p:txBody>
      </p:sp>
      <p:sp>
        <p:nvSpPr>
          <p:cNvPr id="550" name="Google Shape;550;p19"/>
          <p:cNvSpPr/>
          <p:nvPr/>
        </p:nvSpPr>
        <p:spPr>
          <a:xfrm>
            <a:off x="0" y="634701"/>
            <a:ext cx="9144000" cy="346934"/>
          </a:xfrm>
          <a:prstGeom prst="rect">
            <a:avLst/>
          </a:prstGeom>
          <a:solidFill>
            <a:srgbClr val="E72D4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551" name="Google Shape;551;p19"/>
          <p:cNvPicPr preferRelativeResize="0"/>
          <p:nvPr/>
        </p:nvPicPr>
        <p:blipFill rotWithShape="1">
          <a:blip r:embed="rId3">
            <a:alphaModFix/>
          </a:blip>
          <a:srcRect b="0" l="0" r="0" t="0"/>
          <a:stretch/>
        </p:blipFill>
        <p:spPr>
          <a:xfrm>
            <a:off x="1137275" y="981635"/>
            <a:ext cx="6869449" cy="434924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pic>
        <p:nvPicPr>
          <p:cNvPr id="382" name="Google Shape;382;p2"/>
          <p:cNvPicPr preferRelativeResize="0"/>
          <p:nvPr>
            <p:ph idx="2" type="pic"/>
          </p:nvPr>
        </p:nvPicPr>
        <p:blipFill rotWithShape="1">
          <a:blip r:embed="rId3">
            <a:alphaModFix/>
          </a:blip>
          <a:srcRect b="7697" l="0" r="0" t="7698"/>
          <a:stretch/>
        </p:blipFill>
        <p:spPr>
          <a:xfrm>
            <a:off x="0" y="-11"/>
            <a:ext cx="9144000" cy="5143500"/>
          </a:xfrm>
          <a:prstGeom prst="rect">
            <a:avLst/>
          </a:prstGeom>
          <a:noFill/>
          <a:ln>
            <a:noFill/>
          </a:ln>
        </p:spPr>
      </p:pic>
      <p:sp>
        <p:nvSpPr>
          <p:cNvPr id="383" name="Google Shape;383;p2"/>
          <p:cNvSpPr txBox="1"/>
          <p:nvPr>
            <p:ph idx="10" type="dt"/>
          </p:nvPr>
        </p:nvSpPr>
        <p:spPr>
          <a:xfrm>
            <a:off x="638175" y="4767263"/>
            <a:ext cx="2057400" cy="27384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E72D3F"/>
              </a:buClr>
              <a:buSzPts val="1400"/>
              <a:buFont typeface="Proxima Nova"/>
              <a:buNone/>
            </a:pPr>
            <a:r>
              <a:rPr lang="en-IN" sz="900">
                <a:solidFill>
                  <a:srgbClr val="E72D3F"/>
                </a:solidFill>
                <a:latin typeface="Proxima Nova"/>
                <a:ea typeface="Proxima Nova"/>
                <a:cs typeface="Proxima Nova"/>
                <a:sym typeface="Proxima Nova"/>
              </a:rPr>
              <a:t>19-12-2020</a:t>
            </a:r>
            <a:endParaRPr sz="900">
              <a:solidFill>
                <a:srgbClr val="E72D3F"/>
              </a:solidFill>
              <a:latin typeface="Proxima Nova"/>
              <a:ea typeface="Proxima Nova"/>
              <a:cs typeface="Proxima Nova"/>
              <a:sym typeface="Proxima Nova"/>
            </a:endParaRPr>
          </a:p>
        </p:txBody>
      </p:sp>
      <p:sp>
        <p:nvSpPr>
          <p:cNvPr id="384" name="Google Shape;384;p2"/>
          <p:cNvSpPr txBox="1"/>
          <p:nvPr>
            <p:ph idx="12" type="sldNum"/>
          </p:nvPr>
        </p:nvSpPr>
        <p:spPr>
          <a:xfrm>
            <a:off x="6467475" y="4767263"/>
            <a:ext cx="2057400"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E72D3F"/>
              </a:buClr>
              <a:buSzPts val="900"/>
              <a:buFont typeface="Proxima Nova"/>
              <a:buNone/>
            </a:pPr>
            <a:fld id="{00000000-1234-1234-1234-123412341234}" type="slidenum">
              <a:rPr lang="en-IN" sz="900">
                <a:solidFill>
                  <a:srgbClr val="E72D3F"/>
                </a:solidFill>
                <a:latin typeface="Proxima Nova"/>
                <a:ea typeface="Proxima Nova"/>
                <a:cs typeface="Proxima Nova"/>
                <a:sym typeface="Proxima Nova"/>
              </a:rPr>
              <a:t>‹#›</a:t>
            </a:fld>
            <a:endParaRPr sz="900">
              <a:solidFill>
                <a:srgbClr val="E72D3F"/>
              </a:solidFill>
              <a:latin typeface="Proxima Nova"/>
              <a:ea typeface="Proxima Nova"/>
              <a:cs typeface="Proxima Nova"/>
              <a:sym typeface="Proxima Nova"/>
            </a:endParaRPr>
          </a:p>
        </p:txBody>
      </p:sp>
      <p:pic>
        <p:nvPicPr>
          <p:cNvPr id="385" name="Google Shape;385;p2"/>
          <p:cNvPicPr preferRelativeResize="0"/>
          <p:nvPr/>
        </p:nvPicPr>
        <p:blipFill rotWithShape="1">
          <a:blip r:embed="rId4">
            <a:alphaModFix/>
          </a:blip>
          <a:srcRect b="0" l="0" r="0" t="0"/>
          <a:stretch/>
        </p:blipFill>
        <p:spPr>
          <a:xfrm>
            <a:off x="635172" y="0"/>
            <a:ext cx="3259769" cy="4041775"/>
          </a:xfrm>
          <a:prstGeom prst="rect">
            <a:avLst/>
          </a:prstGeom>
          <a:noFill/>
          <a:ln>
            <a:noFill/>
          </a:ln>
        </p:spPr>
      </p:pic>
      <p:sp>
        <p:nvSpPr>
          <p:cNvPr id="386" name="Google Shape;386;p2"/>
          <p:cNvSpPr txBox="1"/>
          <p:nvPr/>
        </p:nvSpPr>
        <p:spPr>
          <a:xfrm>
            <a:off x="635171" y="641005"/>
            <a:ext cx="3259769" cy="1138297"/>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1000"/>
              </a:spcBef>
              <a:spcAft>
                <a:spcPts val="0"/>
              </a:spcAft>
              <a:buClr>
                <a:srgbClr val="000000"/>
              </a:buClr>
              <a:buSzPts val="1800"/>
              <a:buFont typeface="Arial"/>
              <a:buNone/>
            </a:pPr>
            <a:r>
              <a:rPr b="1" i="0" lang="en-IN" sz="1800" u="none" cap="none" strike="noStrike">
                <a:solidFill>
                  <a:srgbClr val="FFFFFF"/>
                </a:solidFill>
                <a:latin typeface="Proxima Nova"/>
                <a:ea typeface="Proxima Nova"/>
                <a:cs typeface="Proxima Nova"/>
                <a:sym typeface="Proxima Nova"/>
              </a:rPr>
              <a:t>Session On :</a:t>
            </a:r>
            <a:r>
              <a:rPr b="0" i="0" lang="en-IN" sz="1800" u="none" cap="none" strike="noStrike">
                <a:solidFill>
                  <a:srgbClr val="FFFFFF"/>
                </a:solidFill>
                <a:latin typeface="Proxima Nova"/>
                <a:ea typeface="Proxima Nova"/>
                <a:cs typeface="Proxima Nova"/>
                <a:sym typeface="Proxima Nova"/>
              </a:rPr>
              <a:t> </a:t>
            </a:r>
            <a:r>
              <a:rPr b="0" i="0" lang="en-IN" sz="1800" u="none" cap="none" strike="noStrike">
                <a:solidFill>
                  <a:schemeClr val="lt1"/>
                </a:solidFill>
                <a:latin typeface="Proxima Nova"/>
                <a:ea typeface="Proxima Nova"/>
                <a:cs typeface="Proxima Nova"/>
                <a:sym typeface="Proxima Nova"/>
              </a:rPr>
              <a:t>Object Oriented Programming </a:t>
            </a:r>
            <a:endParaRPr b="0" i="0" sz="1800" u="none" cap="none" strike="noStrike">
              <a:solidFill>
                <a:schemeClr val="lt1"/>
              </a:solidFill>
              <a:latin typeface="Proxima Nova"/>
              <a:ea typeface="Proxima Nova"/>
              <a:cs typeface="Proxima Nova"/>
              <a:sym typeface="Proxima Nova"/>
            </a:endParaRPr>
          </a:p>
          <a:p>
            <a:pPr indent="0" lvl="0" marL="0" marR="0" rtl="0" algn="ctr">
              <a:lnSpc>
                <a:spcPct val="90000"/>
              </a:lnSpc>
              <a:spcBef>
                <a:spcPts val="1000"/>
              </a:spcBef>
              <a:spcAft>
                <a:spcPts val="0"/>
              </a:spcAft>
              <a:buClr>
                <a:srgbClr val="000000"/>
              </a:buClr>
              <a:buSzPts val="1800"/>
              <a:buFont typeface="Arial"/>
              <a:buNone/>
            </a:pPr>
            <a:r>
              <a:rPr lang="en-IN" sz="1800">
                <a:solidFill>
                  <a:schemeClr val="lt1"/>
                </a:solidFill>
                <a:latin typeface="Proxima Nova"/>
                <a:ea typeface="Proxima Nova"/>
                <a:cs typeface="Proxima Nova"/>
                <a:sym typeface="Proxima Nova"/>
              </a:rPr>
              <a:t>&amp; Profile Building</a:t>
            </a:r>
            <a:endParaRPr sz="1800">
              <a:solidFill>
                <a:schemeClr val="lt1"/>
              </a:solidFill>
              <a:latin typeface="Proxima Nova"/>
              <a:ea typeface="Proxima Nova"/>
              <a:cs typeface="Proxima Nova"/>
              <a:sym typeface="Proxima Nova"/>
            </a:endParaRPr>
          </a:p>
          <a:p>
            <a:pPr indent="0" lvl="0" marL="0" marR="0" rtl="0" algn="ctr">
              <a:lnSpc>
                <a:spcPct val="90000"/>
              </a:lnSpc>
              <a:spcBef>
                <a:spcPts val="1000"/>
              </a:spcBef>
              <a:spcAft>
                <a:spcPts val="0"/>
              </a:spcAft>
              <a:buClr>
                <a:srgbClr val="000000"/>
              </a:buClr>
              <a:buSzPts val="1800"/>
              <a:buFont typeface="Arial"/>
              <a:buNone/>
            </a:pPr>
            <a:r>
              <a:t/>
            </a:r>
            <a:endParaRPr b="0" i="0" sz="1800" u="none" cap="none" strike="noStrike">
              <a:solidFill>
                <a:schemeClr val="lt1"/>
              </a:solidFill>
              <a:latin typeface="Proxima Nova"/>
              <a:ea typeface="Proxima Nova"/>
              <a:cs typeface="Proxima Nova"/>
              <a:sym typeface="Proxima Nova"/>
            </a:endParaRPr>
          </a:p>
        </p:txBody>
      </p:sp>
      <p:pic>
        <p:nvPicPr>
          <p:cNvPr id="387" name="Google Shape;387;p2"/>
          <p:cNvPicPr preferRelativeResize="0"/>
          <p:nvPr/>
        </p:nvPicPr>
        <p:blipFill rotWithShape="1">
          <a:blip r:embed="rId5">
            <a:alphaModFix/>
          </a:blip>
          <a:srcRect b="0" l="0" r="0" t="0"/>
          <a:stretch/>
        </p:blipFill>
        <p:spPr>
          <a:xfrm>
            <a:off x="7929288" y="210064"/>
            <a:ext cx="813630" cy="217218"/>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5" name="Shape 555"/>
        <p:cNvGrpSpPr/>
        <p:nvPr/>
      </p:nvGrpSpPr>
      <p:grpSpPr>
        <a:xfrm>
          <a:off x="0" y="0"/>
          <a:ext cx="0" cy="0"/>
          <a:chOff x="0" y="0"/>
          <a:chExt cx="0" cy="0"/>
        </a:xfrm>
      </p:grpSpPr>
      <p:sp>
        <p:nvSpPr>
          <p:cNvPr id="556" name="Google Shape;556;p20"/>
          <p:cNvSpPr txBox="1"/>
          <p:nvPr>
            <p:ph idx="10" type="dt"/>
          </p:nvPr>
        </p:nvSpPr>
        <p:spPr>
          <a:xfrm>
            <a:off x="1722257" y="4768056"/>
            <a:ext cx="2057400" cy="27384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IN" sz="900">
                <a:solidFill>
                  <a:srgbClr val="FF0000"/>
                </a:solidFill>
                <a:latin typeface="Proxima Nova"/>
                <a:ea typeface="Proxima Nova"/>
                <a:cs typeface="Proxima Nova"/>
                <a:sym typeface="Proxima Nova"/>
              </a:rPr>
              <a:t>19-12-2020</a:t>
            </a:r>
            <a:endParaRPr sz="900">
              <a:solidFill>
                <a:srgbClr val="FF0000"/>
              </a:solidFill>
              <a:latin typeface="Proxima Nova"/>
              <a:ea typeface="Proxima Nova"/>
              <a:cs typeface="Proxima Nova"/>
              <a:sym typeface="Proxima Nova"/>
            </a:endParaRPr>
          </a:p>
        </p:txBody>
      </p:sp>
      <p:sp>
        <p:nvSpPr>
          <p:cNvPr id="557" name="Google Shape;557;p20"/>
          <p:cNvSpPr txBox="1"/>
          <p:nvPr>
            <p:ph idx="4294967295" type="sldNum"/>
          </p:nvPr>
        </p:nvSpPr>
        <p:spPr>
          <a:xfrm>
            <a:off x="6511925" y="4767263"/>
            <a:ext cx="2057400" cy="274637"/>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sz="900">
                <a:solidFill>
                  <a:srgbClr val="FF0000"/>
                </a:solidFill>
                <a:latin typeface="Proxima Nova"/>
                <a:ea typeface="Proxima Nova"/>
                <a:cs typeface="Proxima Nova"/>
                <a:sym typeface="Proxima Nova"/>
              </a:rPr>
              <a:t>‹#›</a:t>
            </a:fld>
            <a:endParaRPr sz="900">
              <a:solidFill>
                <a:srgbClr val="FF0000"/>
              </a:solidFill>
              <a:latin typeface="Proxima Nova"/>
              <a:ea typeface="Proxima Nova"/>
              <a:cs typeface="Proxima Nova"/>
              <a:sym typeface="Proxima Nova"/>
            </a:endParaRPr>
          </a:p>
        </p:txBody>
      </p:sp>
      <p:sp>
        <p:nvSpPr>
          <p:cNvPr id="558" name="Google Shape;558;p20"/>
          <p:cNvSpPr txBox="1"/>
          <p:nvPr/>
        </p:nvSpPr>
        <p:spPr>
          <a:xfrm>
            <a:off x="78696" y="101600"/>
            <a:ext cx="4292794" cy="403035"/>
          </a:xfrm>
          <a:prstGeom prst="rect">
            <a:avLst/>
          </a:prstGeom>
          <a:noFill/>
          <a:ln>
            <a:noFill/>
          </a:ln>
        </p:spPr>
        <p:txBody>
          <a:bodyPr anchorCtr="0" anchor="ctr" bIns="45700" lIns="91425" spcFirstLastPara="1" rIns="91425" wrap="square" tIns="45700">
            <a:normAutofit/>
          </a:bodyPr>
          <a:lstStyle/>
          <a:p>
            <a:pPr indent="0" lvl="0" marL="0" marR="0" rtl="0" algn="l">
              <a:lnSpc>
                <a:spcPct val="80000"/>
              </a:lnSpc>
              <a:spcBef>
                <a:spcPts val="0"/>
              </a:spcBef>
              <a:spcAft>
                <a:spcPts val="0"/>
              </a:spcAft>
              <a:buClr>
                <a:schemeClr val="lt1"/>
              </a:buClr>
              <a:buSzPts val="2340"/>
              <a:buFont typeface="Proxima Nova"/>
              <a:buNone/>
            </a:pPr>
            <a:r>
              <a:rPr b="0" i="0" lang="en-IN" sz="2340" u="none" cap="none" strike="noStrike">
                <a:solidFill>
                  <a:schemeClr val="lt1"/>
                </a:solidFill>
                <a:latin typeface="Proxima Nova"/>
                <a:ea typeface="Proxima Nova"/>
                <a:cs typeface="Proxima Nova"/>
                <a:sym typeface="Proxima Nova"/>
              </a:rPr>
              <a:t>OOP : Best Practices</a:t>
            </a:r>
            <a:endParaRPr/>
          </a:p>
        </p:txBody>
      </p:sp>
      <p:sp>
        <p:nvSpPr>
          <p:cNvPr id="559" name="Google Shape;559;p20"/>
          <p:cNvSpPr/>
          <p:nvPr/>
        </p:nvSpPr>
        <p:spPr>
          <a:xfrm>
            <a:off x="0" y="634701"/>
            <a:ext cx="9144000" cy="346934"/>
          </a:xfrm>
          <a:prstGeom prst="rect">
            <a:avLst/>
          </a:prstGeom>
          <a:solidFill>
            <a:srgbClr val="E72D4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560" name="Google Shape;560;p20"/>
          <p:cNvSpPr txBox="1"/>
          <p:nvPr/>
        </p:nvSpPr>
        <p:spPr>
          <a:xfrm>
            <a:off x="2165464" y="2199900"/>
            <a:ext cx="4412051" cy="743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Clr>
                <a:schemeClr val="dk2"/>
              </a:buClr>
              <a:buSzPts val="1800"/>
              <a:buFont typeface="Arial"/>
              <a:buNone/>
            </a:pPr>
            <a:r>
              <a:rPr b="0" i="0" lang="en-IN" sz="3200" u="none" cap="none" strike="noStrike">
                <a:solidFill>
                  <a:srgbClr val="000000"/>
                </a:solidFill>
                <a:latin typeface="Arial"/>
                <a:ea typeface="Arial"/>
                <a:cs typeface="Arial"/>
                <a:sym typeface="Arial"/>
              </a:rPr>
              <a:t>How to design objects?</a:t>
            </a:r>
            <a:endParaRPr b="0" i="0" sz="3200" u="none" cap="none" strike="noStrik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64" name="Shape 564"/>
        <p:cNvGrpSpPr/>
        <p:nvPr/>
      </p:nvGrpSpPr>
      <p:grpSpPr>
        <a:xfrm>
          <a:off x="0" y="0"/>
          <a:ext cx="0" cy="0"/>
          <a:chOff x="0" y="0"/>
          <a:chExt cx="0" cy="0"/>
        </a:xfrm>
      </p:grpSpPr>
      <p:sp>
        <p:nvSpPr>
          <p:cNvPr id="565" name="Google Shape;565;p21"/>
          <p:cNvSpPr txBox="1"/>
          <p:nvPr>
            <p:ph idx="10" type="dt"/>
          </p:nvPr>
        </p:nvSpPr>
        <p:spPr>
          <a:xfrm>
            <a:off x="1722257" y="4768056"/>
            <a:ext cx="2057400" cy="27384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IN" sz="900">
                <a:solidFill>
                  <a:srgbClr val="FF0000"/>
                </a:solidFill>
                <a:latin typeface="Proxima Nova"/>
                <a:ea typeface="Proxima Nova"/>
                <a:cs typeface="Proxima Nova"/>
                <a:sym typeface="Proxima Nova"/>
              </a:rPr>
              <a:t>19-12-2020</a:t>
            </a:r>
            <a:endParaRPr sz="900">
              <a:solidFill>
                <a:srgbClr val="FF0000"/>
              </a:solidFill>
              <a:latin typeface="Proxima Nova"/>
              <a:ea typeface="Proxima Nova"/>
              <a:cs typeface="Proxima Nova"/>
              <a:sym typeface="Proxima Nova"/>
            </a:endParaRPr>
          </a:p>
        </p:txBody>
      </p:sp>
      <p:sp>
        <p:nvSpPr>
          <p:cNvPr id="566" name="Google Shape;566;p21"/>
          <p:cNvSpPr txBox="1"/>
          <p:nvPr>
            <p:ph idx="4294967295" type="sldNum"/>
          </p:nvPr>
        </p:nvSpPr>
        <p:spPr>
          <a:xfrm>
            <a:off x="6511925" y="4767263"/>
            <a:ext cx="2057400" cy="274637"/>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sz="900">
                <a:solidFill>
                  <a:srgbClr val="FF0000"/>
                </a:solidFill>
                <a:latin typeface="Proxima Nova"/>
                <a:ea typeface="Proxima Nova"/>
                <a:cs typeface="Proxima Nova"/>
                <a:sym typeface="Proxima Nova"/>
              </a:rPr>
              <a:t>‹#›</a:t>
            </a:fld>
            <a:endParaRPr sz="900">
              <a:solidFill>
                <a:srgbClr val="FF0000"/>
              </a:solidFill>
              <a:latin typeface="Proxima Nova"/>
              <a:ea typeface="Proxima Nova"/>
              <a:cs typeface="Proxima Nova"/>
              <a:sym typeface="Proxima Nova"/>
            </a:endParaRPr>
          </a:p>
        </p:txBody>
      </p:sp>
      <p:sp>
        <p:nvSpPr>
          <p:cNvPr id="567" name="Google Shape;567;p21"/>
          <p:cNvSpPr txBox="1"/>
          <p:nvPr/>
        </p:nvSpPr>
        <p:spPr>
          <a:xfrm>
            <a:off x="385994" y="126216"/>
            <a:ext cx="4292794" cy="403035"/>
          </a:xfrm>
          <a:prstGeom prst="rect">
            <a:avLst/>
          </a:prstGeom>
          <a:noFill/>
          <a:ln>
            <a:noFill/>
          </a:ln>
        </p:spPr>
        <p:txBody>
          <a:bodyPr anchorCtr="0" anchor="ctr" bIns="45700" lIns="91425" spcFirstLastPara="1" rIns="91425" wrap="square" tIns="45700">
            <a:normAutofit/>
          </a:bodyPr>
          <a:lstStyle/>
          <a:p>
            <a:pPr indent="0" lvl="0" marL="0" marR="0" rtl="0" algn="l">
              <a:lnSpc>
                <a:spcPct val="80000"/>
              </a:lnSpc>
              <a:spcBef>
                <a:spcPts val="0"/>
              </a:spcBef>
              <a:spcAft>
                <a:spcPts val="0"/>
              </a:spcAft>
              <a:buClr>
                <a:schemeClr val="lt1"/>
              </a:buClr>
              <a:buSzPts val="2340"/>
              <a:buFont typeface="Proxima Nova"/>
              <a:buNone/>
            </a:pPr>
            <a:r>
              <a:rPr b="0" i="0" lang="en-IN" sz="2340" u="none" cap="none" strike="noStrike">
                <a:solidFill>
                  <a:schemeClr val="lt1"/>
                </a:solidFill>
                <a:latin typeface="Proxima Nova"/>
                <a:ea typeface="Proxima Nova"/>
                <a:cs typeface="Proxima Nova"/>
                <a:sym typeface="Proxima Nova"/>
              </a:rPr>
              <a:t>OOP : Best Practices</a:t>
            </a:r>
            <a:endParaRPr/>
          </a:p>
        </p:txBody>
      </p:sp>
      <p:sp>
        <p:nvSpPr>
          <p:cNvPr id="568" name="Google Shape;568;p21"/>
          <p:cNvSpPr/>
          <p:nvPr/>
        </p:nvSpPr>
        <p:spPr>
          <a:xfrm>
            <a:off x="0" y="634701"/>
            <a:ext cx="9144000" cy="346934"/>
          </a:xfrm>
          <a:prstGeom prst="rect">
            <a:avLst/>
          </a:prstGeom>
          <a:solidFill>
            <a:srgbClr val="E72D4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569" name="Google Shape;569;p21"/>
          <p:cNvSpPr txBox="1"/>
          <p:nvPr/>
        </p:nvSpPr>
        <p:spPr>
          <a:xfrm>
            <a:off x="1606500" y="2199900"/>
            <a:ext cx="5931000" cy="743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Clr>
                <a:schemeClr val="dk2"/>
              </a:buClr>
              <a:buSzPts val="1800"/>
              <a:buFont typeface="Arial"/>
              <a:buNone/>
            </a:pPr>
            <a:r>
              <a:rPr b="0" i="0" lang="en-IN" sz="3000" u="none" cap="none" strike="noStrike">
                <a:solidFill>
                  <a:srgbClr val="000000"/>
                </a:solidFill>
                <a:latin typeface="Arial"/>
                <a:ea typeface="Arial"/>
                <a:cs typeface="Arial"/>
                <a:sym typeface="Arial"/>
              </a:rPr>
              <a:t>What makes a good OO design ?</a:t>
            </a:r>
            <a:endParaRPr b="0" i="0" sz="3000" u="none" cap="none" strike="noStrik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3" name="Shape 573"/>
        <p:cNvGrpSpPr/>
        <p:nvPr/>
      </p:nvGrpSpPr>
      <p:grpSpPr>
        <a:xfrm>
          <a:off x="0" y="0"/>
          <a:ext cx="0" cy="0"/>
          <a:chOff x="0" y="0"/>
          <a:chExt cx="0" cy="0"/>
        </a:xfrm>
      </p:grpSpPr>
      <p:sp>
        <p:nvSpPr>
          <p:cNvPr id="574" name="Google Shape;574;p22"/>
          <p:cNvSpPr txBox="1"/>
          <p:nvPr>
            <p:ph idx="10" type="dt"/>
          </p:nvPr>
        </p:nvSpPr>
        <p:spPr>
          <a:xfrm>
            <a:off x="1722257" y="4768056"/>
            <a:ext cx="2057400" cy="27384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IN" sz="900">
                <a:solidFill>
                  <a:srgbClr val="FF0000"/>
                </a:solidFill>
                <a:latin typeface="Proxima Nova"/>
                <a:ea typeface="Proxima Nova"/>
                <a:cs typeface="Proxima Nova"/>
                <a:sym typeface="Proxima Nova"/>
              </a:rPr>
              <a:t>19-12-2020</a:t>
            </a:r>
            <a:endParaRPr sz="900">
              <a:solidFill>
                <a:srgbClr val="FF0000"/>
              </a:solidFill>
              <a:latin typeface="Proxima Nova"/>
              <a:ea typeface="Proxima Nova"/>
              <a:cs typeface="Proxima Nova"/>
              <a:sym typeface="Proxima Nova"/>
            </a:endParaRPr>
          </a:p>
        </p:txBody>
      </p:sp>
      <p:sp>
        <p:nvSpPr>
          <p:cNvPr id="575" name="Google Shape;575;p22"/>
          <p:cNvSpPr txBox="1"/>
          <p:nvPr>
            <p:ph idx="4294967295" type="sldNum"/>
          </p:nvPr>
        </p:nvSpPr>
        <p:spPr>
          <a:xfrm>
            <a:off x="6511925" y="4767263"/>
            <a:ext cx="2057400" cy="274637"/>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sz="900">
                <a:solidFill>
                  <a:srgbClr val="FF0000"/>
                </a:solidFill>
                <a:latin typeface="Proxima Nova"/>
                <a:ea typeface="Proxima Nova"/>
                <a:cs typeface="Proxima Nova"/>
                <a:sym typeface="Proxima Nova"/>
              </a:rPr>
              <a:t>‹#›</a:t>
            </a:fld>
            <a:endParaRPr sz="900">
              <a:solidFill>
                <a:srgbClr val="FF0000"/>
              </a:solidFill>
              <a:latin typeface="Proxima Nova"/>
              <a:ea typeface="Proxima Nova"/>
              <a:cs typeface="Proxima Nova"/>
              <a:sym typeface="Proxima Nova"/>
            </a:endParaRPr>
          </a:p>
        </p:txBody>
      </p:sp>
      <p:sp>
        <p:nvSpPr>
          <p:cNvPr id="576" name="Google Shape;576;p22"/>
          <p:cNvSpPr txBox="1"/>
          <p:nvPr/>
        </p:nvSpPr>
        <p:spPr>
          <a:xfrm>
            <a:off x="78696" y="101600"/>
            <a:ext cx="4292794" cy="403035"/>
          </a:xfrm>
          <a:prstGeom prst="rect">
            <a:avLst/>
          </a:prstGeom>
          <a:noFill/>
          <a:ln>
            <a:noFill/>
          </a:ln>
        </p:spPr>
        <p:txBody>
          <a:bodyPr anchorCtr="0" anchor="ctr" bIns="45700" lIns="91425" spcFirstLastPara="1" rIns="91425" wrap="square" tIns="45700">
            <a:normAutofit/>
          </a:bodyPr>
          <a:lstStyle/>
          <a:p>
            <a:pPr indent="0" lvl="0" marL="0" marR="0" rtl="0" algn="l">
              <a:lnSpc>
                <a:spcPct val="80000"/>
              </a:lnSpc>
              <a:spcBef>
                <a:spcPts val="0"/>
              </a:spcBef>
              <a:spcAft>
                <a:spcPts val="0"/>
              </a:spcAft>
              <a:buClr>
                <a:schemeClr val="lt1"/>
              </a:buClr>
              <a:buSzPts val="2340"/>
              <a:buFont typeface="Proxima Nova"/>
              <a:buNone/>
            </a:pPr>
            <a:r>
              <a:t/>
            </a:r>
            <a:endParaRPr b="0" i="0" sz="2340" u="none" cap="none" strike="noStrike">
              <a:solidFill>
                <a:schemeClr val="lt1"/>
              </a:solidFill>
              <a:latin typeface="Proxima Nova"/>
              <a:ea typeface="Proxima Nova"/>
              <a:cs typeface="Proxima Nova"/>
              <a:sym typeface="Proxima Nova"/>
            </a:endParaRPr>
          </a:p>
        </p:txBody>
      </p:sp>
      <p:sp>
        <p:nvSpPr>
          <p:cNvPr id="577" name="Google Shape;577;p22"/>
          <p:cNvSpPr/>
          <p:nvPr/>
        </p:nvSpPr>
        <p:spPr>
          <a:xfrm>
            <a:off x="0" y="634701"/>
            <a:ext cx="9144000" cy="346934"/>
          </a:xfrm>
          <a:prstGeom prst="rect">
            <a:avLst/>
          </a:prstGeom>
          <a:solidFill>
            <a:srgbClr val="E72D4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578" name="Google Shape;578;p22"/>
          <p:cNvSpPr txBox="1"/>
          <p:nvPr/>
        </p:nvSpPr>
        <p:spPr>
          <a:xfrm>
            <a:off x="2294771" y="2199900"/>
            <a:ext cx="4554457" cy="743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Clr>
                <a:schemeClr val="dk2"/>
              </a:buClr>
              <a:buSzPts val="1800"/>
              <a:buFont typeface="Arial"/>
              <a:buNone/>
            </a:pPr>
            <a:r>
              <a:rPr b="0" i="0" lang="en-IN" sz="3000" u="none" cap="none" strike="noStrike">
                <a:solidFill>
                  <a:srgbClr val="000000"/>
                </a:solidFill>
                <a:latin typeface="Arial"/>
                <a:ea typeface="Arial"/>
                <a:cs typeface="Arial"/>
                <a:sym typeface="Arial"/>
              </a:rPr>
              <a:t>Which language to learn?</a:t>
            </a:r>
            <a:endParaRPr b="0" i="0" sz="3000" u="none" cap="none" strike="noStrike">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2" name="Shape 582"/>
        <p:cNvGrpSpPr/>
        <p:nvPr/>
      </p:nvGrpSpPr>
      <p:grpSpPr>
        <a:xfrm>
          <a:off x="0" y="0"/>
          <a:ext cx="0" cy="0"/>
          <a:chOff x="0" y="0"/>
          <a:chExt cx="0" cy="0"/>
        </a:xfrm>
      </p:grpSpPr>
      <p:sp>
        <p:nvSpPr>
          <p:cNvPr id="583" name="Google Shape;583;p23"/>
          <p:cNvSpPr txBox="1"/>
          <p:nvPr>
            <p:ph idx="10" type="dt"/>
          </p:nvPr>
        </p:nvSpPr>
        <p:spPr>
          <a:xfrm>
            <a:off x="1722257" y="4768056"/>
            <a:ext cx="2057400" cy="27384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IN" sz="900">
                <a:solidFill>
                  <a:srgbClr val="FF0000"/>
                </a:solidFill>
                <a:latin typeface="Proxima Nova"/>
                <a:ea typeface="Proxima Nova"/>
                <a:cs typeface="Proxima Nova"/>
                <a:sym typeface="Proxima Nova"/>
              </a:rPr>
              <a:t>19-12-2020</a:t>
            </a:r>
            <a:endParaRPr sz="900">
              <a:solidFill>
                <a:srgbClr val="FF0000"/>
              </a:solidFill>
              <a:latin typeface="Proxima Nova"/>
              <a:ea typeface="Proxima Nova"/>
              <a:cs typeface="Proxima Nova"/>
              <a:sym typeface="Proxima Nova"/>
            </a:endParaRPr>
          </a:p>
        </p:txBody>
      </p:sp>
      <p:sp>
        <p:nvSpPr>
          <p:cNvPr id="584" name="Google Shape;584;p23"/>
          <p:cNvSpPr txBox="1"/>
          <p:nvPr>
            <p:ph idx="4294967295" type="sldNum"/>
          </p:nvPr>
        </p:nvSpPr>
        <p:spPr>
          <a:xfrm>
            <a:off x="6511925" y="4767263"/>
            <a:ext cx="2057400" cy="274637"/>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sz="900">
                <a:solidFill>
                  <a:srgbClr val="FF0000"/>
                </a:solidFill>
                <a:latin typeface="Proxima Nova"/>
                <a:ea typeface="Proxima Nova"/>
                <a:cs typeface="Proxima Nova"/>
                <a:sym typeface="Proxima Nova"/>
              </a:rPr>
              <a:t>‹#›</a:t>
            </a:fld>
            <a:endParaRPr sz="900">
              <a:solidFill>
                <a:srgbClr val="FF0000"/>
              </a:solidFill>
              <a:latin typeface="Proxima Nova"/>
              <a:ea typeface="Proxima Nova"/>
              <a:cs typeface="Proxima Nova"/>
              <a:sym typeface="Proxima Nova"/>
            </a:endParaRPr>
          </a:p>
        </p:txBody>
      </p:sp>
      <p:sp>
        <p:nvSpPr>
          <p:cNvPr id="585" name="Google Shape;585;p23"/>
          <p:cNvSpPr/>
          <p:nvPr/>
        </p:nvSpPr>
        <p:spPr>
          <a:xfrm>
            <a:off x="0" y="634701"/>
            <a:ext cx="9144000" cy="346934"/>
          </a:xfrm>
          <a:prstGeom prst="rect">
            <a:avLst/>
          </a:prstGeom>
          <a:solidFill>
            <a:srgbClr val="E72D4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586" name="Google Shape;586;p23"/>
          <p:cNvPicPr preferRelativeResize="0"/>
          <p:nvPr/>
        </p:nvPicPr>
        <p:blipFill rotWithShape="1">
          <a:blip r:embed="rId3">
            <a:alphaModFix/>
          </a:blip>
          <a:srcRect b="0" l="0" r="0" t="7694"/>
          <a:stretch/>
        </p:blipFill>
        <p:spPr>
          <a:xfrm>
            <a:off x="-1" y="981635"/>
            <a:ext cx="9143999" cy="4161864"/>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0" name="Shape 590"/>
        <p:cNvGrpSpPr/>
        <p:nvPr/>
      </p:nvGrpSpPr>
      <p:grpSpPr>
        <a:xfrm>
          <a:off x="0" y="0"/>
          <a:ext cx="0" cy="0"/>
          <a:chOff x="0" y="0"/>
          <a:chExt cx="0" cy="0"/>
        </a:xfrm>
      </p:grpSpPr>
      <p:sp>
        <p:nvSpPr>
          <p:cNvPr id="591" name="Google Shape;591;p24"/>
          <p:cNvSpPr txBox="1"/>
          <p:nvPr>
            <p:ph idx="10" type="dt"/>
          </p:nvPr>
        </p:nvSpPr>
        <p:spPr>
          <a:xfrm>
            <a:off x="1722257" y="4768056"/>
            <a:ext cx="2057400" cy="27384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IN" sz="900">
                <a:solidFill>
                  <a:srgbClr val="FF0000"/>
                </a:solidFill>
                <a:latin typeface="Proxima Nova"/>
                <a:ea typeface="Proxima Nova"/>
                <a:cs typeface="Proxima Nova"/>
                <a:sym typeface="Proxima Nova"/>
              </a:rPr>
              <a:t>19-12-2020</a:t>
            </a:r>
            <a:endParaRPr sz="900">
              <a:solidFill>
                <a:srgbClr val="FF0000"/>
              </a:solidFill>
              <a:latin typeface="Proxima Nova"/>
              <a:ea typeface="Proxima Nova"/>
              <a:cs typeface="Proxima Nova"/>
              <a:sym typeface="Proxima Nova"/>
            </a:endParaRPr>
          </a:p>
        </p:txBody>
      </p:sp>
      <p:sp>
        <p:nvSpPr>
          <p:cNvPr id="592" name="Google Shape;592;p24"/>
          <p:cNvSpPr txBox="1"/>
          <p:nvPr>
            <p:ph idx="4294967295" type="sldNum"/>
          </p:nvPr>
        </p:nvSpPr>
        <p:spPr>
          <a:xfrm>
            <a:off x="6511925" y="4767263"/>
            <a:ext cx="2057400" cy="274637"/>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sz="900">
                <a:solidFill>
                  <a:srgbClr val="FF0000"/>
                </a:solidFill>
                <a:latin typeface="Proxima Nova"/>
                <a:ea typeface="Proxima Nova"/>
                <a:cs typeface="Proxima Nova"/>
                <a:sym typeface="Proxima Nova"/>
              </a:rPr>
              <a:t>‹#›</a:t>
            </a:fld>
            <a:endParaRPr sz="900">
              <a:solidFill>
                <a:srgbClr val="FF0000"/>
              </a:solidFill>
              <a:latin typeface="Proxima Nova"/>
              <a:ea typeface="Proxima Nova"/>
              <a:cs typeface="Proxima Nova"/>
              <a:sym typeface="Proxima Nova"/>
            </a:endParaRPr>
          </a:p>
        </p:txBody>
      </p:sp>
      <p:sp>
        <p:nvSpPr>
          <p:cNvPr id="593" name="Google Shape;593;p24"/>
          <p:cNvSpPr txBox="1"/>
          <p:nvPr/>
        </p:nvSpPr>
        <p:spPr>
          <a:xfrm>
            <a:off x="78696" y="101600"/>
            <a:ext cx="4292794" cy="403035"/>
          </a:xfrm>
          <a:prstGeom prst="rect">
            <a:avLst/>
          </a:prstGeom>
          <a:noFill/>
          <a:ln>
            <a:noFill/>
          </a:ln>
        </p:spPr>
        <p:txBody>
          <a:bodyPr anchorCtr="0" anchor="ctr" bIns="45700" lIns="91425" spcFirstLastPara="1" rIns="91425" wrap="square" tIns="45700">
            <a:normAutofit/>
          </a:bodyPr>
          <a:lstStyle/>
          <a:p>
            <a:pPr indent="0" lvl="0" marL="0" marR="0" rtl="0" algn="l">
              <a:lnSpc>
                <a:spcPct val="80000"/>
              </a:lnSpc>
              <a:spcBef>
                <a:spcPts val="0"/>
              </a:spcBef>
              <a:spcAft>
                <a:spcPts val="0"/>
              </a:spcAft>
              <a:buClr>
                <a:schemeClr val="lt1"/>
              </a:buClr>
              <a:buSzPts val="2340"/>
              <a:buFont typeface="Proxima Nova"/>
              <a:buNone/>
            </a:pPr>
            <a:r>
              <a:t/>
            </a:r>
            <a:endParaRPr b="0" i="0" sz="2340" u="none" cap="none" strike="noStrike">
              <a:solidFill>
                <a:schemeClr val="lt1"/>
              </a:solidFill>
              <a:latin typeface="Proxima Nova"/>
              <a:ea typeface="Proxima Nova"/>
              <a:cs typeface="Proxima Nova"/>
              <a:sym typeface="Proxima Nova"/>
            </a:endParaRPr>
          </a:p>
        </p:txBody>
      </p:sp>
      <p:sp>
        <p:nvSpPr>
          <p:cNvPr id="594" name="Google Shape;594;p24"/>
          <p:cNvSpPr/>
          <p:nvPr/>
        </p:nvSpPr>
        <p:spPr>
          <a:xfrm>
            <a:off x="0" y="634701"/>
            <a:ext cx="9144000" cy="346934"/>
          </a:xfrm>
          <a:prstGeom prst="rect">
            <a:avLst/>
          </a:prstGeom>
          <a:solidFill>
            <a:srgbClr val="E72D4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595" name="Google Shape;595;p24"/>
          <p:cNvSpPr txBox="1"/>
          <p:nvPr/>
        </p:nvSpPr>
        <p:spPr>
          <a:xfrm>
            <a:off x="3013023" y="1758503"/>
            <a:ext cx="3807502" cy="743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Clr>
                <a:schemeClr val="dk2"/>
              </a:buClr>
              <a:buSzPts val="1800"/>
              <a:buFont typeface="Arial"/>
              <a:buNone/>
            </a:pPr>
            <a:r>
              <a:rPr b="0" i="0" lang="en-IN" sz="5400" u="none" cap="none" strike="noStrike">
                <a:solidFill>
                  <a:srgbClr val="000000"/>
                </a:solidFill>
                <a:latin typeface="Arial"/>
                <a:ea typeface="Arial"/>
                <a:cs typeface="Arial"/>
                <a:sym typeface="Arial"/>
              </a:rPr>
              <a:t>Stay Relevant !</a:t>
            </a:r>
            <a:endParaRPr b="0" i="0" sz="5400" u="none" cap="none" strike="noStrike">
              <a:solidFill>
                <a:srgbClr val="000000"/>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9" name="Shape 599"/>
        <p:cNvGrpSpPr/>
        <p:nvPr/>
      </p:nvGrpSpPr>
      <p:grpSpPr>
        <a:xfrm>
          <a:off x="0" y="0"/>
          <a:ext cx="0" cy="0"/>
          <a:chOff x="0" y="0"/>
          <a:chExt cx="0" cy="0"/>
        </a:xfrm>
      </p:grpSpPr>
      <p:sp>
        <p:nvSpPr>
          <p:cNvPr id="600" name="Google Shape;600;p25"/>
          <p:cNvSpPr txBox="1"/>
          <p:nvPr>
            <p:ph idx="10" type="dt"/>
          </p:nvPr>
        </p:nvSpPr>
        <p:spPr>
          <a:xfrm>
            <a:off x="1722257" y="4768056"/>
            <a:ext cx="2057400" cy="27384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IN" sz="900">
                <a:solidFill>
                  <a:srgbClr val="FF0000"/>
                </a:solidFill>
                <a:latin typeface="Proxima Nova"/>
                <a:ea typeface="Proxima Nova"/>
                <a:cs typeface="Proxima Nova"/>
                <a:sym typeface="Proxima Nova"/>
              </a:rPr>
              <a:t>19-12-2020</a:t>
            </a:r>
            <a:endParaRPr sz="900">
              <a:solidFill>
                <a:srgbClr val="FF0000"/>
              </a:solidFill>
              <a:latin typeface="Proxima Nova"/>
              <a:ea typeface="Proxima Nova"/>
              <a:cs typeface="Proxima Nova"/>
              <a:sym typeface="Proxima Nova"/>
            </a:endParaRPr>
          </a:p>
        </p:txBody>
      </p:sp>
      <p:sp>
        <p:nvSpPr>
          <p:cNvPr id="601" name="Google Shape;601;p25"/>
          <p:cNvSpPr txBox="1"/>
          <p:nvPr>
            <p:ph idx="4294967295" type="sldNum"/>
          </p:nvPr>
        </p:nvSpPr>
        <p:spPr>
          <a:xfrm>
            <a:off x="6511925" y="4767263"/>
            <a:ext cx="2057400" cy="274637"/>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sz="900">
                <a:solidFill>
                  <a:srgbClr val="FF0000"/>
                </a:solidFill>
                <a:latin typeface="Proxima Nova"/>
                <a:ea typeface="Proxima Nova"/>
                <a:cs typeface="Proxima Nova"/>
                <a:sym typeface="Proxima Nova"/>
              </a:rPr>
              <a:t>‹#›</a:t>
            </a:fld>
            <a:endParaRPr sz="900">
              <a:solidFill>
                <a:srgbClr val="FF0000"/>
              </a:solidFill>
              <a:latin typeface="Proxima Nova"/>
              <a:ea typeface="Proxima Nova"/>
              <a:cs typeface="Proxima Nova"/>
              <a:sym typeface="Proxima Nova"/>
            </a:endParaRPr>
          </a:p>
        </p:txBody>
      </p:sp>
      <p:sp>
        <p:nvSpPr>
          <p:cNvPr id="602" name="Google Shape;602;p25"/>
          <p:cNvSpPr txBox="1"/>
          <p:nvPr/>
        </p:nvSpPr>
        <p:spPr>
          <a:xfrm>
            <a:off x="78696" y="101600"/>
            <a:ext cx="4292794" cy="403035"/>
          </a:xfrm>
          <a:prstGeom prst="rect">
            <a:avLst/>
          </a:prstGeom>
          <a:noFill/>
          <a:ln>
            <a:noFill/>
          </a:ln>
        </p:spPr>
        <p:txBody>
          <a:bodyPr anchorCtr="0" anchor="ctr" bIns="45700" lIns="91425" spcFirstLastPara="1" rIns="91425" wrap="square" tIns="45700">
            <a:normAutofit/>
          </a:bodyPr>
          <a:lstStyle/>
          <a:p>
            <a:pPr indent="0" lvl="0" marL="0" marR="0" rtl="0" algn="l">
              <a:lnSpc>
                <a:spcPct val="80000"/>
              </a:lnSpc>
              <a:spcBef>
                <a:spcPts val="0"/>
              </a:spcBef>
              <a:spcAft>
                <a:spcPts val="0"/>
              </a:spcAft>
              <a:buClr>
                <a:schemeClr val="lt1"/>
              </a:buClr>
              <a:buSzPts val="2340"/>
              <a:buFont typeface="Proxima Nova"/>
              <a:buNone/>
            </a:pPr>
            <a:r>
              <a:t/>
            </a:r>
            <a:endParaRPr b="0" i="0" sz="2340" u="none" cap="none" strike="noStrike">
              <a:solidFill>
                <a:schemeClr val="lt1"/>
              </a:solidFill>
              <a:latin typeface="Proxima Nova"/>
              <a:ea typeface="Proxima Nova"/>
              <a:cs typeface="Proxima Nova"/>
              <a:sym typeface="Proxima Nova"/>
            </a:endParaRPr>
          </a:p>
        </p:txBody>
      </p:sp>
      <p:sp>
        <p:nvSpPr>
          <p:cNvPr id="603" name="Google Shape;603;p25"/>
          <p:cNvSpPr/>
          <p:nvPr/>
        </p:nvSpPr>
        <p:spPr>
          <a:xfrm>
            <a:off x="0" y="634701"/>
            <a:ext cx="9144000" cy="346934"/>
          </a:xfrm>
          <a:prstGeom prst="rect">
            <a:avLst/>
          </a:prstGeom>
          <a:solidFill>
            <a:srgbClr val="E72D4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604" name="Google Shape;604;p25"/>
          <p:cNvSpPr txBox="1"/>
          <p:nvPr/>
        </p:nvSpPr>
        <p:spPr>
          <a:xfrm>
            <a:off x="3165370" y="1653749"/>
            <a:ext cx="3346555" cy="743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Clr>
                <a:schemeClr val="dk2"/>
              </a:buClr>
              <a:buSzPts val="1800"/>
              <a:buFont typeface="Arial"/>
              <a:buNone/>
            </a:pPr>
            <a:r>
              <a:rPr b="0" i="0" lang="en-IN" sz="4800" u="none" cap="none" strike="noStrike">
                <a:solidFill>
                  <a:srgbClr val="000000"/>
                </a:solidFill>
                <a:latin typeface="Arial"/>
                <a:ea typeface="Arial"/>
                <a:cs typeface="Arial"/>
                <a:sym typeface="Arial"/>
              </a:rPr>
              <a:t>How to stay relevant?</a:t>
            </a:r>
            <a:endParaRPr b="0" i="0" sz="4800" u="none" cap="none" strike="noStrike">
              <a:solidFill>
                <a:srgbClr val="00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8" name="Shape 608"/>
        <p:cNvGrpSpPr/>
        <p:nvPr/>
      </p:nvGrpSpPr>
      <p:grpSpPr>
        <a:xfrm>
          <a:off x="0" y="0"/>
          <a:ext cx="0" cy="0"/>
          <a:chOff x="0" y="0"/>
          <a:chExt cx="0" cy="0"/>
        </a:xfrm>
      </p:grpSpPr>
      <p:sp>
        <p:nvSpPr>
          <p:cNvPr id="609" name="Google Shape;609;p26"/>
          <p:cNvSpPr txBox="1"/>
          <p:nvPr>
            <p:ph idx="10" type="dt"/>
          </p:nvPr>
        </p:nvSpPr>
        <p:spPr>
          <a:xfrm>
            <a:off x="1722257" y="4768056"/>
            <a:ext cx="2057400" cy="27384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IN" sz="900">
                <a:solidFill>
                  <a:srgbClr val="FF0000"/>
                </a:solidFill>
                <a:latin typeface="Proxima Nova"/>
                <a:ea typeface="Proxima Nova"/>
                <a:cs typeface="Proxima Nova"/>
                <a:sym typeface="Proxima Nova"/>
              </a:rPr>
              <a:t>19-12-2020</a:t>
            </a:r>
            <a:endParaRPr sz="900">
              <a:solidFill>
                <a:srgbClr val="FF0000"/>
              </a:solidFill>
              <a:latin typeface="Proxima Nova"/>
              <a:ea typeface="Proxima Nova"/>
              <a:cs typeface="Proxima Nova"/>
              <a:sym typeface="Proxima Nova"/>
            </a:endParaRPr>
          </a:p>
        </p:txBody>
      </p:sp>
      <p:sp>
        <p:nvSpPr>
          <p:cNvPr id="610" name="Google Shape;610;p26"/>
          <p:cNvSpPr txBox="1"/>
          <p:nvPr>
            <p:ph idx="4294967295" type="sldNum"/>
          </p:nvPr>
        </p:nvSpPr>
        <p:spPr>
          <a:xfrm>
            <a:off x="6511925" y="4767263"/>
            <a:ext cx="2057400" cy="274637"/>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sz="900">
                <a:solidFill>
                  <a:srgbClr val="FF0000"/>
                </a:solidFill>
                <a:latin typeface="Proxima Nova"/>
                <a:ea typeface="Proxima Nova"/>
                <a:cs typeface="Proxima Nova"/>
                <a:sym typeface="Proxima Nova"/>
              </a:rPr>
              <a:t>‹#›</a:t>
            </a:fld>
            <a:endParaRPr sz="900">
              <a:solidFill>
                <a:srgbClr val="FF0000"/>
              </a:solidFill>
              <a:latin typeface="Proxima Nova"/>
              <a:ea typeface="Proxima Nova"/>
              <a:cs typeface="Proxima Nova"/>
              <a:sym typeface="Proxima Nova"/>
            </a:endParaRPr>
          </a:p>
        </p:txBody>
      </p:sp>
      <p:sp>
        <p:nvSpPr>
          <p:cNvPr id="611" name="Google Shape;611;p26"/>
          <p:cNvSpPr txBox="1"/>
          <p:nvPr/>
        </p:nvSpPr>
        <p:spPr>
          <a:xfrm>
            <a:off x="78696" y="101600"/>
            <a:ext cx="4292794" cy="403035"/>
          </a:xfrm>
          <a:prstGeom prst="rect">
            <a:avLst/>
          </a:prstGeom>
          <a:noFill/>
          <a:ln>
            <a:noFill/>
          </a:ln>
        </p:spPr>
        <p:txBody>
          <a:bodyPr anchorCtr="0" anchor="ctr" bIns="45700" lIns="91425" spcFirstLastPara="1" rIns="91425" wrap="square" tIns="45700">
            <a:normAutofit/>
          </a:bodyPr>
          <a:lstStyle/>
          <a:p>
            <a:pPr indent="0" lvl="0" marL="0" marR="0" rtl="0" algn="l">
              <a:lnSpc>
                <a:spcPct val="80000"/>
              </a:lnSpc>
              <a:spcBef>
                <a:spcPts val="0"/>
              </a:spcBef>
              <a:spcAft>
                <a:spcPts val="0"/>
              </a:spcAft>
              <a:buClr>
                <a:schemeClr val="lt1"/>
              </a:buClr>
              <a:buSzPts val="2340"/>
              <a:buFont typeface="Proxima Nova"/>
              <a:buNone/>
            </a:pPr>
            <a:r>
              <a:t/>
            </a:r>
            <a:endParaRPr b="0" i="0" sz="2340" u="none" cap="none" strike="noStrike">
              <a:solidFill>
                <a:schemeClr val="lt1"/>
              </a:solidFill>
              <a:latin typeface="Proxima Nova"/>
              <a:ea typeface="Proxima Nova"/>
              <a:cs typeface="Proxima Nova"/>
              <a:sym typeface="Proxima Nova"/>
            </a:endParaRPr>
          </a:p>
        </p:txBody>
      </p:sp>
      <p:sp>
        <p:nvSpPr>
          <p:cNvPr id="612" name="Google Shape;612;p26"/>
          <p:cNvSpPr/>
          <p:nvPr/>
        </p:nvSpPr>
        <p:spPr>
          <a:xfrm>
            <a:off x="0" y="634701"/>
            <a:ext cx="9144000" cy="346934"/>
          </a:xfrm>
          <a:prstGeom prst="rect">
            <a:avLst/>
          </a:prstGeom>
          <a:solidFill>
            <a:srgbClr val="E72D4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613" name="Google Shape;613;p26"/>
          <p:cNvSpPr txBox="1"/>
          <p:nvPr/>
        </p:nvSpPr>
        <p:spPr>
          <a:xfrm>
            <a:off x="3165370" y="1653749"/>
            <a:ext cx="3346555" cy="743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Clr>
                <a:schemeClr val="dk2"/>
              </a:buClr>
              <a:buSzPts val="1800"/>
              <a:buFont typeface="Arial"/>
              <a:buNone/>
            </a:pPr>
            <a:r>
              <a:rPr b="0" i="0" lang="en-IN" sz="4800" u="none" cap="none" strike="noStrike">
                <a:solidFill>
                  <a:srgbClr val="000000"/>
                </a:solidFill>
                <a:latin typeface="Arial"/>
                <a:ea typeface="Arial"/>
                <a:cs typeface="Arial"/>
                <a:sym typeface="Arial"/>
              </a:rPr>
              <a:t>There are no silly questions!</a:t>
            </a:r>
            <a:endParaRPr b="0" i="0" sz="4800" u="none" cap="none" strike="noStrike">
              <a:solidFill>
                <a:srgbClr val="000000"/>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7" name="Shape 617"/>
        <p:cNvGrpSpPr/>
        <p:nvPr/>
      </p:nvGrpSpPr>
      <p:grpSpPr>
        <a:xfrm>
          <a:off x="0" y="0"/>
          <a:ext cx="0" cy="0"/>
          <a:chOff x="0" y="0"/>
          <a:chExt cx="0" cy="0"/>
        </a:xfrm>
      </p:grpSpPr>
      <p:sp>
        <p:nvSpPr>
          <p:cNvPr id="618" name="Google Shape;618;p27"/>
          <p:cNvSpPr txBox="1"/>
          <p:nvPr/>
        </p:nvSpPr>
        <p:spPr>
          <a:xfrm>
            <a:off x="555037" y="2114911"/>
            <a:ext cx="6895272" cy="1171985"/>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1"/>
              </a:buClr>
              <a:buSzPts val="4000"/>
              <a:buFont typeface="Proxima Nova"/>
              <a:buNone/>
            </a:pPr>
            <a:r>
              <a:rPr b="0" i="0" lang="en-IN" sz="4000" u="none" cap="none" strike="noStrike">
                <a:solidFill>
                  <a:schemeClr val="dk1"/>
                </a:solidFill>
                <a:latin typeface="Proxima Nova"/>
                <a:ea typeface="Proxima Nova"/>
                <a:cs typeface="Proxima Nova"/>
                <a:sym typeface="Proxima Nova"/>
              </a:rPr>
              <a:t>Thank You!</a:t>
            </a:r>
            <a:endParaRPr/>
          </a:p>
        </p:txBody>
      </p:sp>
      <p:pic>
        <p:nvPicPr>
          <p:cNvPr id="619" name="Google Shape;619;p27"/>
          <p:cNvPicPr preferRelativeResize="0"/>
          <p:nvPr/>
        </p:nvPicPr>
        <p:blipFill rotWithShape="1">
          <a:blip r:embed="rId3">
            <a:alphaModFix/>
          </a:blip>
          <a:srcRect b="0" l="0" r="0" t="0"/>
          <a:stretch/>
        </p:blipFill>
        <p:spPr>
          <a:xfrm>
            <a:off x="7582370" y="0"/>
            <a:ext cx="1356542" cy="1577482"/>
          </a:xfrm>
          <a:prstGeom prst="rect">
            <a:avLst/>
          </a:prstGeom>
          <a:noFill/>
          <a:ln>
            <a:noFill/>
          </a:ln>
        </p:spPr>
      </p:pic>
      <p:sp>
        <p:nvSpPr>
          <p:cNvPr id="620" name="Google Shape;620;p27"/>
          <p:cNvSpPr txBox="1"/>
          <p:nvPr/>
        </p:nvSpPr>
        <p:spPr>
          <a:xfrm>
            <a:off x="1157111" y="716037"/>
            <a:ext cx="1655704" cy="1311121"/>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1400"/>
              <a:buFont typeface="Arial"/>
              <a:buNone/>
            </a:pPr>
            <a:r>
              <a:t/>
            </a:r>
            <a:endParaRPr b="0" i="0" sz="1400" u="none" cap="none" strike="noStrike">
              <a:solidFill>
                <a:schemeClr val="lt1"/>
              </a:solidFill>
              <a:latin typeface="Proxima Nova"/>
              <a:ea typeface="Proxima Nova"/>
              <a:cs typeface="Proxima Nova"/>
              <a:sym typeface="Proxima Nova"/>
            </a:endParaRPr>
          </a:p>
          <a:p>
            <a:pPr indent="0" lvl="0" marL="0" marR="0" rtl="0" algn="l">
              <a:lnSpc>
                <a:spcPct val="90000"/>
              </a:lnSpc>
              <a:spcBef>
                <a:spcPts val="1000"/>
              </a:spcBef>
              <a:spcAft>
                <a:spcPts val="0"/>
              </a:spcAft>
              <a:buClr>
                <a:schemeClr val="dk1"/>
              </a:buClr>
              <a:buSzPts val="1400"/>
              <a:buFont typeface="Arial"/>
              <a:buNone/>
            </a:pPr>
            <a:r>
              <a:rPr b="0" i="1" lang="en-IN" sz="1400" u="none" cap="none" strike="noStrike">
                <a:solidFill>
                  <a:schemeClr val="dk1"/>
                </a:solidFill>
                <a:latin typeface="Proxima Nova"/>
                <a:ea typeface="Proxima Nova"/>
                <a:cs typeface="Proxima Nova"/>
                <a:sym typeface="Proxima Nova"/>
              </a:rPr>
              <a:t>    #LifeKoKaroLift</a:t>
            </a:r>
            <a:endParaRPr/>
          </a:p>
        </p:txBody>
      </p:sp>
      <p:sp>
        <p:nvSpPr>
          <p:cNvPr id="621" name="Google Shape;621;p27"/>
          <p:cNvSpPr txBox="1"/>
          <p:nvPr>
            <p:ph idx="10" type="dt"/>
          </p:nvPr>
        </p:nvSpPr>
        <p:spPr>
          <a:xfrm>
            <a:off x="663921" y="4653887"/>
            <a:ext cx="2057400" cy="27384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IN"/>
              <a:t>19-12-2020</a:t>
            </a:r>
            <a:endParaRPr/>
          </a:p>
        </p:txBody>
      </p:sp>
      <p:sp>
        <p:nvSpPr>
          <p:cNvPr id="622" name="Google Shape;622;p27"/>
          <p:cNvSpPr txBox="1"/>
          <p:nvPr>
            <p:ph idx="12" type="sldNum"/>
          </p:nvPr>
        </p:nvSpPr>
        <p:spPr>
          <a:xfrm>
            <a:off x="6616976" y="4012406"/>
            <a:ext cx="2057400"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3"/>
          <p:cNvSpPr txBox="1"/>
          <p:nvPr>
            <p:ph idx="10" type="dt"/>
          </p:nvPr>
        </p:nvSpPr>
        <p:spPr>
          <a:xfrm>
            <a:off x="1722257" y="4768056"/>
            <a:ext cx="2057400" cy="27384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IN" sz="900">
                <a:solidFill>
                  <a:srgbClr val="FF0000"/>
                </a:solidFill>
                <a:latin typeface="Proxima Nova"/>
                <a:ea typeface="Proxima Nova"/>
                <a:cs typeface="Proxima Nova"/>
                <a:sym typeface="Proxima Nova"/>
              </a:rPr>
              <a:t>19-12-2020</a:t>
            </a:r>
            <a:endParaRPr sz="900">
              <a:solidFill>
                <a:srgbClr val="FF0000"/>
              </a:solidFill>
              <a:latin typeface="Proxima Nova"/>
              <a:ea typeface="Proxima Nova"/>
              <a:cs typeface="Proxima Nova"/>
              <a:sym typeface="Proxima Nova"/>
            </a:endParaRPr>
          </a:p>
        </p:txBody>
      </p:sp>
      <p:sp>
        <p:nvSpPr>
          <p:cNvPr id="393" name="Google Shape;393;p3"/>
          <p:cNvSpPr txBox="1"/>
          <p:nvPr>
            <p:ph idx="1" type="body"/>
          </p:nvPr>
        </p:nvSpPr>
        <p:spPr>
          <a:xfrm>
            <a:off x="2372611" y="1968710"/>
            <a:ext cx="4398777" cy="120608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dk1"/>
              </a:buClr>
              <a:buSzPts val="4000"/>
              <a:buNone/>
            </a:pPr>
            <a:r>
              <a:rPr lang="en-IN" sz="4000">
                <a:latin typeface="Proxima Nova"/>
                <a:ea typeface="Proxima Nova"/>
                <a:cs typeface="Proxima Nova"/>
                <a:sym typeface="Proxima Nova"/>
              </a:rPr>
              <a:t>Object Oriented Programming ?</a:t>
            </a:r>
            <a:endParaRPr/>
          </a:p>
        </p:txBody>
      </p:sp>
      <p:sp>
        <p:nvSpPr>
          <p:cNvPr id="394" name="Google Shape;394;p3"/>
          <p:cNvSpPr txBox="1"/>
          <p:nvPr>
            <p:ph idx="4294967295" type="sldNum"/>
          </p:nvPr>
        </p:nvSpPr>
        <p:spPr>
          <a:xfrm>
            <a:off x="6511925" y="4767263"/>
            <a:ext cx="2057400" cy="274637"/>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sz="900">
                <a:solidFill>
                  <a:srgbClr val="FF0000"/>
                </a:solidFill>
                <a:latin typeface="Proxima Nova"/>
                <a:ea typeface="Proxima Nova"/>
                <a:cs typeface="Proxima Nova"/>
                <a:sym typeface="Proxima Nova"/>
              </a:rPr>
              <a:t>‹#›</a:t>
            </a:fld>
            <a:endParaRPr sz="900">
              <a:solidFill>
                <a:srgbClr val="FF0000"/>
              </a:solidFill>
              <a:latin typeface="Proxima Nova"/>
              <a:ea typeface="Proxima Nova"/>
              <a:cs typeface="Proxima Nova"/>
              <a:sym typeface="Proxima Nova"/>
            </a:endParaRPr>
          </a:p>
        </p:txBody>
      </p:sp>
      <p:sp>
        <p:nvSpPr>
          <p:cNvPr id="395" name="Google Shape;395;p3"/>
          <p:cNvSpPr txBox="1"/>
          <p:nvPr/>
        </p:nvSpPr>
        <p:spPr>
          <a:xfrm>
            <a:off x="0" y="101600"/>
            <a:ext cx="4292794" cy="403035"/>
          </a:xfrm>
          <a:prstGeom prst="rect">
            <a:avLst/>
          </a:prstGeom>
          <a:noFill/>
          <a:ln>
            <a:noFill/>
          </a:ln>
        </p:spPr>
        <p:txBody>
          <a:bodyPr anchorCtr="0" anchor="ctr" bIns="45700" lIns="91425" spcFirstLastPara="1" rIns="91425" wrap="square" tIns="45700">
            <a:normAutofit/>
          </a:bodyPr>
          <a:lstStyle/>
          <a:p>
            <a:pPr indent="0" lvl="0" marL="0" marR="0" rtl="0" algn="l">
              <a:lnSpc>
                <a:spcPct val="80000"/>
              </a:lnSpc>
              <a:spcBef>
                <a:spcPts val="0"/>
              </a:spcBef>
              <a:spcAft>
                <a:spcPts val="0"/>
              </a:spcAft>
              <a:buClr>
                <a:schemeClr val="lt1"/>
              </a:buClr>
              <a:buSzPts val="2340"/>
              <a:buFont typeface="Proxima Nova"/>
              <a:buNone/>
            </a:pPr>
            <a:r>
              <a:rPr b="0" i="0" lang="en-IN" sz="2340" u="none" cap="none" strike="noStrike">
                <a:solidFill>
                  <a:schemeClr val="lt1"/>
                </a:solidFill>
                <a:latin typeface="Proxima Nova"/>
                <a:ea typeface="Proxima Nova"/>
                <a:cs typeface="Proxima Nova"/>
                <a:sym typeface="Proxima Nova"/>
              </a:rPr>
              <a:t>History</a:t>
            </a:r>
            <a:endParaRPr b="0" i="0" sz="2340" u="none" cap="none" strike="noStrike">
              <a:solidFill>
                <a:schemeClr val="lt1"/>
              </a:solidFill>
              <a:latin typeface="Proxima Nova"/>
              <a:ea typeface="Proxima Nova"/>
              <a:cs typeface="Proxima Nova"/>
              <a:sym typeface="Proxima Nova"/>
            </a:endParaRPr>
          </a:p>
        </p:txBody>
      </p:sp>
      <p:sp>
        <p:nvSpPr>
          <p:cNvPr id="396" name="Google Shape;396;p3"/>
          <p:cNvSpPr/>
          <p:nvPr/>
        </p:nvSpPr>
        <p:spPr>
          <a:xfrm>
            <a:off x="0" y="634701"/>
            <a:ext cx="9144000" cy="346934"/>
          </a:xfrm>
          <a:prstGeom prst="rect">
            <a:avLst/>
          </a:prstGeom>
          <a:solidFill>
            <a:srgbClr val="E72D4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4"/>
          <p:cNvSpPr txBox="1"/>
          <p:nvPr>
            <p:ph idx="10" type="dt"/>
          </p:nvPr>
        </p:nvSpPr>
        <p:spPr>
          <a:xfrm>
            <a:off x="1722257" y="4768056"/>
            <a:ext cx="2057400" cy="27384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IN" sz="900">
                <a:solidFill>
                  <a:srgbClr val="FF0000"/>
                </a:solidFill>
                <a:latin typeface="Proxima Nova"/>
                <a:ea typeface="Proxima Nova"/>
                <a:cs typeface="Proxima Nova"/>
                <a:sym typeface="Proxima Nova"/>
              </a:rPr>
              <a:t>19-12-2020</a:t>
            </a:r>
            <a:endParaRPr sz="900">
              <a:solidFill>
                <a:srgbClr val="FF0000"/>
              </a:solidFill>
              <a:latin typeface="Proxima Nova"/>
              <a:ea typeface="Proxima Nova"/>
              <a:cs typeface="Proxima Nova"/>
              <a:sym typeface="Proxima Nova"/>
            </a:endParaRPr>
          </a:p>
        </p:txBody>
      </p:sp>
      <p:sp>
        <p:nvSpPr>
          <p:cNvPr id="402" name="Google Shape;402;p4"/>
          <p:cNvSpPr txBox="1"/>
          <p:nvPr>
            <p:ph idx="4294967295" type="sldNum"/>
          </p:nvPr>
        </p:nvSpPr>
        <p:spPr>
          <a:xfrm>
            <a:off x="6511925" y="4767263"/>
            <a:ext cx="2057400" cy="274637"/>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sz="900">
                <a:solidFill>
                  <a:srgbClr val="FF0000"/>
                </a:solidFill>
                <a:latin typeface="Proxima Nova"/>
                <a:ea typeface="Proxima Nova"/>
                <a:cs typeface="Proxima Nova"/>
                <a:sym typeface="Proxima Nova"/>
              </a:rPr>
              <a:t>‹#›</a:t>
            </a:fld>
            <a:endParaRPr sz="900">
              <a:solidFill>
                <a:srgbClr val="FF0000"/>
              </a:solidFill>
              <a:latin typeface="Proxima Nova"/>
              <a:ea typeface="Proxima Nova"/>
              <a:cs typeface="Proxima Nova"/>
              <a:sym typeface="Proxima Nova"/>
            </a:endParaRPr>
          </a:p>
        </p:txBody>
      </p:sp>
      <p:sp>
        <p:nvSpPr>
          <p:cNvPr id="403" name="Google Shape;403;p4"/>
          <p:cNvSpPr txBox="1"/>
          <p:nvPr/>
        </p:nvSpPr>
        <p:spPr>
          <a:xfrm>
            <a:off x="86191" y="101600"/>
            <a:ext cx="4292794" cy="403035"/>
          </a:xfrm>
          <a:prstGeom prst="rect">
            <a:avLst/>
          </a:prstGeom>
          <a:noFill/>
          <a:ln>
            <a:noFill/>
          </a:ln>
        </p:spPr>
        <p:txBody>
          <a:bodyPr anchorCtr="0" anchor="ctr" bIns="45700" lIns="91425" spcFirstLastPara="1" rIns="91425" wrap="square" tIns="45700">
            <a:normAutofit/>
          </a:bodyPr>
          <a:lstStyle/>
          <a:p>
            <a:pPr indent="0" lvl="0" marL="0" marR="0" rtl="0" algn="l">
              <a:lnSpc>
                <a:spcPct val="80000"/>
              </a:lnSpc>
              <a:spcBef>
                <a:spcPts val="0"/>
              </a:spcBef>
              <a:spcAft>
                <a:spcPts val="0"/>
              </a:spcAft>
              <a:buClr>
                <a:schemeClr val="lt1"/>
              </a:buClr>
              <a:buSzPts val="2340"/>
              <a:buFont typeface="Proxima Nova"/>
              <a:buNone/>
            </a:pPr>
            <a:r>
              <a:rPr b="0" i="0" lang="en-IN" sz="2340" u="none" cap="none" strike="noStrike">
                <a:solidFill>
                  <a:schemeClr val="lt1"/>
                </a:solidFill>
                <a:latin typeface="Proxima Nova"/>
                <a:ea typeface="Proxima Nova"/>
                <a:cs typeface="Proxima Nova"/>
                <a:sym typeface="Proxima Nova"/>
              </a:rPr>
              <a:t>OOP : History</a:t>
            </a:r>
            <a:endParaRPr/>
          </a:p>
        </p:txBody>
      </p:sp>
      <p:sp>
        <p:nvSpPr>
          <p:cNvPr id="404" name="Google Shape;404;p4"/>
          <p:cNvSpPr/>
          <p:nvPr/>
        </p:nvSpPr>
        <p:spPr>
          <a:xfrm>
            <a:off x="0" y="634701"/>
            <a:ext cx="9144000" cy="346934"/>
          </a:xfrm>
          <a:prstGeom prst="rect">
            <a:avLst/>
          </a:prstGeom>
          <a:solidFill>
            <a:srgbClr val="E72D4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405" name="Google Shape;405;p4"/>
          <p:cNvPicPr preferRelativeResize="0"/>
          <p:nvPr>
            <p:ph idx="1" type="body"/>
          </p:nvPr>
        </p:nvPicPr>
        <p:blipFill rotWithShape="1">
          <a:blip r:embed="rId3">
            <a:alphaModFix/>
          </a:blip>
          <a:srcRect b="0" l="0" r="0" t="0"/>
          <a:stretch/>
        </p:blipFill>
        <p:spPr>
          <a:xfrm>
            <a:off x="-9832" y="981636"/>
            <a:ext cx="9153832" cy="416186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5"/>
          <p:cNvSpPr txBox="1"/>
          <p:nvPr>
            <p:ph idx="10" type="dt"/>
          </p:nvPr>
        </p:nvSpPr>
        <p:spPr>
          <a:xfrm>
            <a:off x="1722257" y="4768056"/>
            <a:ext cx="2057400" cy="27384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IN" sz="900">
                <a:solidFill>
                  <a:srgbClr val="FF0000"/>
                </a:solidFill>
                <a:latin typeface="Proxima Nova"/>
                <a:ea typeface="Proxima Nova"/>
                <a:cs typeface="Proxima Nova"/>
                <a:sym typeface="Proxima Nova"/>
              </a:rPr>
              <a:t>19-12-2020</a:t>
            </a:r>
            <a:endParaRPr sz="900">
              <a:solidFill>
                <a:srgbClr val="FF0000"/>
              </a:solidFill>
              <a:latin typeface="Proxima Nova"/>
              <a:ea typeface="Proxima Nova"/>
              <a:cs typeface="Proxima Nova"/>
              <a:sym typeface="Proxima Nova"/>
            </a:endParaRPr>
          </a:p>
        </p:txBody>
      </p:sp>
      <p:sp>
        <p:nvSpPr>
          <p:cNvPr id="411" name="Google Shape;411;p5"/>
          <p:cNvSpPr txBox="1"/>
          <p:nvPr>
            <p:ph idx="1" type="body"/>
          </p:nvPr>
        </p:nvSpPr>
        <p:spPr>
          <a:xfrm>
            <a:off x="3232826" y="1331944"/>
            <a:ext cx="2553377" cy="1354731"/>
          </a:xfrm>
          <a:prstGeom prst="rect">
            <a:avLst/>
          </a:prstGeom>
          <a:noFill/>
          <a:ln>
            <a:noFill/>
          </a:ln>
        </p:spPr>
        <p:txBody>
          <a:bodyPr anchorCtr="0" anchor="t" bIns="45700" lIns="91425" spcFirstLastPara="1" rIns="91425" wrap="square" tIns="45700">
            <a:noAutofit/>
          </a:bodyPr>
          <a:lstStyle/>
          <a:p>
            <a:pPr indent="-285750" lvl="0" marL="285750" rtl="0" algn="l">
              <a:lnSpc>
                <a:spcPct val="57142"/>
              </a:lnSpc>
              <a:spcBef>
                <a:spcPts val="0"/>
              </a:spcBef>
              <a:spcAft>
                <a:spcPts val="0"/>
              </a:spcAft>
              <a:buClr>
                <a:schemeClr val="dk1"/>
              </a:buClr>
              <a:buSzPts val="1400"/>
              <a:buFont typeface="Arial"/>
              <a:buChar char="•"/>
            </a:pPr>
            <a:r>
              <a:rPr lang="en-IN" sz="1400">
                <a:latin typeface="Proxima Nova"/>
                <a:ea typeface="Proxima Nova"/>
                <a:cs typeface="Proxima Nova"/>
                <a:sym typeface="Proxima Nova"/>
              </a:rPr>
              <a:t>Plain Calculus</a:t>
            </a:r>
            <a:endParaRPr/>
          </a:p>
          <a:p>
            <a:pPr indent="-285750" lvl="0" marL="285750" rtl="0" algn="l">
              <a:lnSpc>
                <a:spcPct val="57142"/>
              </a:lnSpc>
              <a:spcBef>
                <a:spcPts val="1200"/>
              </a:spcBef>
              <a:spcAft>
                <a:spcPts val="0"/>
              </a:spcAft>
              <a:buClr>
                <a:schemeClr val="dk1"/>
              </a:buClr>
              <a:buSzPts val="1400"/>
              <a:buFont typeface="Arial"/>
              <a:buChar char="•"/>
            </a:pPr>
            <a:r>
              <a:rPr lang="en-IN" sz="1400">
                <a:latin typeface="Proxima Nova"/>
                <a:ea typeface="Proxima Nova"/>
                <a:cs typeface="Proxima Nova"/>
                <a:sym typeface="Proxima Nova"/>
              </a:rPr>
              <a:t>Assembly Lang</a:t>
            </a:r>
            <a:endParaRPr/>
          </a:p>
          <a:p>
            <a:pPr indent="-285750" lvl="0" marL="285750" rtl="0" algn="l">
              <a:lnSpc>
                <a:spcPct val="57142"/>
              </a:lnSpc>
              <a:spcBef>
                <a:spcPts val="1200"/>
              </a:spcBef>
              <a:spcAft>
                <a:spcPts val="0"/>
              </a:spcAft>
              <a:buClr>
                <a:schemeClr val="dk1"/>
              </a:buClr>
              <a:buSzPts val="1400"/>
              <a:buFont typeface="Arial"/>
              <a:buChar char="•"/>
            </a:pPr>
            <a:r>
              <a:rPr lang="en-IN" sz="1400">
                <a:latin typeface="Proxima Nova"/>
                <a:ea typeface="Proxima Nova"/>
                <a:cs typeface="Proxima Nova"/>
                <a:sym typeface="Proxima Nova"/>
              </a:rPr>
              <a:t>Shortcode</a:t>
            </a:r>
            <a:endParaRPr sz="1400">
              <a:latin typeface="Proxima Nova"/>
              <a:ea typeface="Proxima Nova"/>
              <a:cs typeface="Proxima Nova"/>
              <a:sym typeface="Proxima Nova"/>
            </a:endParaRPr>
          </a:p>
          <a:p>
            <a:pPr indent="-285750" lvl="0" marL="285750" rtl="0" algn="l">
              <a:lnSpc>
                <a:spcPct val="57142"/>
              </a:lnSpc>
              <a:spcBef>
                <a:spcPts val="1200"/>
              </a:spcBef>
              <a:spcAft>
                <a:spcPts val="0"/>
              </a:spcAft>
              <a:buClr>
                <a:schemeClr val="dk1"/>
              </a:buClr>
              <a:buSzPts val="1400"/>
              <a:buFont typeface="Arial"/>
              <a:buChar char="•"/>
            </a:pPr>
            <a:r>
              <a:rPr lang="en-IN" sz="1400">
                <a:latin typeface="Proxima Nova"/>
                <a:ea typeface="Proxima Nova"/>
                <a:cs typeface="Proxima Nova"/>
                <a:sym typeface="Proxima Nova"/>
              </a:rPr>
              <a:t>Autocode</a:t>
            </a:r>
            <a:endParaRPr sz="1400">
              <a:latin typeface="Proxima Nova"/>
              <a:ea typeface="Proxima Nova"/>
              <a:cs typeface="Proxima Nova"/>
              <a:sym typeface="Proxima Nova"/>
            </a:endParaRPr>
          </a:p>
          <a:p>
            <a:pPr indent="-285750" lvl="0" marL="285750" rtl="0" algn="l">
              <a:lnSpc>
                <a:spcPct val="57142"/>
              </a:lnSpc>
              <a:spcBef>
                <a:spcPts val="1200"/>
              </a:spcBef>
              <a:spcAft>
                <a:spcPts val="0"/>
              </a:spcAft>
              <a:buClr>
                <a:schemeClr val="dk1"/>
              </a:buClr>
              <a:buSzPts val="1400"/>
              <a:buFont typeface="Arial"/>
              <a:buChar char="•"/>
            </a:pPr>
            <a:r>
              <a:rPr lang="en-IN" sz="1400">
                <a:latin typeface="Proxima Nova"/>
                <a:ea typeface="Proxima Nova"/>
                <a:cs typeface="Proxima Nova"/>
                <a:sym typeface="Proxima Nova"/>
              </a:rPr>
              <a:t>Fortran</a:t>
            </a:r>
            <a:endParaRPr/>
          </a:p>
          <a:p>
            <a:pPr indent="-285750" lvl="0" marL="285750" rtl="0" algn="l">
              <a:lnSpc>
                <a:spcPct val="57142"/>
              </a:lnSpc>
              <a:spcBef>
                <a:spcPts val="1200"/>
              </a:spcBef>
              <a:spcAft>
                <a:spcPts val="0"/>
              </a:spcAft>
              <a:buClr>
                <a:schemeClr val="dk1"/>
              </a:buClr>
              <a:buSzPts val="1400"/>
              <a:buFont typeface="Arial"/>
              <a:buChar char="•"/>
            </a:pPr>
            <a:r>
              <a:rPr lang="en-IN" sz="1400">
                <a:latin typeface="Proxima Nova"/>
                <a:ea typeface="Proxima Nova"/>
                <a:cs typeface="Proxima Nova"/>
                <a:sym typeface="Proxima Nova"/>
              </a:rPr>
              <a:t>Algol</a:t>
            </a:r>
            <a:endParaRPr/>
          </a:p>
          <a:p>
            <a:pPr indent="-285750" lvl="0" marL="285750" rtl="0" algn="l">
              <a:lnSpc>
                <a:spcPct val="57142"/>
              </a:lnSpc>
              <a:spcBef>
                <a:spcPts val="1200"/>
              </a:spcBef>
              <a:spcAft>
                <a:spcPts val="0"/>
              </a:spcAft>
              <a:buClr>
                <a:schemeClr val="dk1"/>
              </a:buClr>
              <a:buSzPts val="1400"/>
              <a:buFont typeface="Arial"/>
              <a:buChar char="•"/>
            </a:pPr>
            <a:r>
              <a:rPr lang="en-IN" sz="1400">
                <a:latin typeface="Proxima Nova"/>
                <a:ea typeface="Proxima Nova"/>
                <a:cs typeface="Proxima Nova"/>
                <a:sym typeface="Proxima Nova"/>
              </a:rPr>
              <a:t>LISP</a:t>
            </a:r>
            <a:endParaRPr/>
          </a:p>
          <a:p>
            <a:pPr indent="-285750" lvl="0" marL="285750" rtl="0" algn="l">
              <a:lnSpc>
                <a:spcPct val="57142"/>
              </a:lnSpc>
              <a:spcBef>
                <a:spcPts val="1200"/>
              </a:spcBef>
              <a:spcAft>
                <a:spcPts val="0"/>
              </a:spcAft>
              <a:buClr>
                <a:schemeClr val="dk1"/>
              </a:buClr>
              <a:buSzPts val="1400"/>
              <a:buFont typeface="Arial"/>
              <a:buChar char="•"/>
            </a:pPr>
            <a:r>
              <a:rPr lang="en-IN" sz="1400">
                <a:latin typeface="Proxima Nova"/>
                <a:ea typeface="Proxima Nova"/>
                <a:cs typeface="Proxima Nova"/>
                <a:sym typeface="Proxima Nova"/>
              </a:rPr>
              <a:t>Cobol</a:t>
            </a:r>
            <a:endParaRPr/>
          </a:p>
          <a:p>
            <a:pPr indent="-285750" lvl="0" marL="285750" rtl="0" algn="l">
              <a:lnSpc>
                <a:spcPct val="57142"/>
              </a:lnSpc>
              <a:spcBef>
                <a:spcPts val="1200"/>
              </a:spcBef>
              <a:spcAft>
                <a:spcPts val="0"/>
              </a:spcAft>
              <a:buClr>
                <a:schemeClr val="dk1"/>
              </a:buClr>
              <a:buSzPts val="1400"/>
              <a:buFont typeface="Arial"/>
              <a:buChar char="•"/>
            </a:pPr>
            <a:r>
              <a:rPr lang="en-IN" sz="1400">
                <a:latin typeface="Proxima Nova"/>
                <a:ea typeface="Proxima Nova"/>
                <a:cs typeface="Proxima Nova"/>
                <a:sym typeface="Proxima Nova"/>
              </a:rPr>
              <a:t>Basic</a:t>
            </a:r>
            <a:endParaRPr/>
          </a:p>
          <a:p>
            <a:pPr indent="-285750" lvl="0" marL="285750" rtl="0" algn="l">
              <a:lnSpc>
                <a:spcPct val="57142"/>
              </a:lnSpc>
              <a:spcBef>
                <a:spcPts val="1200"/>
              </a:spcBef>
              <a:spcAft>
                <a:spcPts val="0"/>
              </a:spcAft>
              <a:buClr>
                <a:schemeClr val="dk1"/>
              </a:buClr>
              <a:buSzPts val="1400"/>
              <a:buFont typeface="Arial"/>
              <a:buChar char="•"/>
            </a:pPr>
            <a:r>
              <a:rPr lang="en-IN" sz="1400">
                <a:latin typeface="Proxima Nova"/>
                <a:ea typeface="Proxima Nova"/>
                <a:cs typeface="Proxima Nova"/>
                <a:sym typeface="Proxima Nova"/>
              </a:rPr>
              <a:t>Pascal</a:t>
            </a:r>
            <a:endParaRPr/>
          </a:p>
          <a:p>
            <a:pPr indent="-285750" lvl="0" marL="285750" rtl="0" algn="l">
              <a:lnSpc>
                <a:spcPct val="57142"/>
              </a:lnSpc>
              <a:spcBef>
                <a:spcPts val="1200"/>
              </a:spcBef>
              <a:spcAft>
                <a:spcPts val="0"/>
              </a:spcAft>
              <a:buClr>
                <a:schemeClr val="dk1"/>
              </a:buClr>
              <a:buSzPts val="1400"/>
              <a:buFont typeface="Arial"/>
              <a:buChar char="•"/>
            </a:pPr>
            <a:r>
              <a:rPr lang="en-IN" sz="1400">
                <a:latin typeface="Proxima Nova"/>
                <a:ea typeface="Proxima Nova"/>
                <a:cs typeface="Proxima Nova"/>
                <a:sym typeface="Proxima Nova"/>
              </a:rPr>
              <a:t>Smalltalk</a:t>
            </a:r>
            <a:endParaRPr/>
          </a:p>
          <a:p>
            <a:pPr indent="-285750" lvl="0" marL="285750" rtl="0" algn="l">
              <a:lnSpc>
                <a:spcPct val="57142"/>
              </a:lnSpc>
              <a:spcBef>
                <a:spcPts val="1200"/>
              </a:spcBef>
              <a:spcAft>
                <a:spcPts val="0"/>
              </a:spcAft>
              <a:buClr>
                <a:schemeClr val="dk1"/>
              </a:buClr>
              <a:buSzPts val="1400"/>
              <a:buFont typeface="Arial"/>
              <a:buChar char="•"/>
            </a:pPr>
            <a:r>
              <a:rPr lang="en-IN" sz="1400">
                <a:latin typeface="Proxima Nova"/>
                <a:ea typeface="Proxima Nova"/>
                <a:cs typeface="Proxima Nova"/>
                <a:sym typeface="Proxima Nova"/>
              </a:rPr>
              <a:t>C</a:t>
            </a:r>
            <a:endParaRPr/>
          </a:p>
        </p:txBody>
      </p:sp>
      <p:sp>
        <p:nvSpPr>
          <p:cNvPr id="412" name="Google Shape;412;p5"/>
          <p:cNvSpPr txBox="1"/>
          <p:nvPr>
            <p:ph idx="4294967295" type="sldNum"/>
          </p:nvPr>
        </p:nvSpPr>
        <p:spPr>
          <a:xfrm>
            <a:off x="6511925" y="4767263"/>
            <a:ext cx="2057400" cy="274637"/>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sz="900">
                <a:solidFill>
                  <a:srgbClr val="FF0000"/>
                </a:solidFill>
                <a:latin typeface="Proxima Nova"/>
                <a:ea typeface="Proxima Nova"/>
                <a:cs typeface="Proxima Nova"/>
                <a:sym typeface="Proxima Nova"/>
              </a:rPr>
              <a:t>‹#›</a:t>
            </a:fld>
            <a:endParaRPr sz="900">
              <a:solidFill>
                <a:srgbClr val="FF0000"/>
              </a:solidFill>
              <a:latin typeface="Proxima Nova"/>
              <a:ea typeface="Proxima Nova"/>
              <a:cs typeface="Proxima Nova"/>
              <a:sym typeface="Proxima Nova"/>
            </a:endParaRPr>
          </a:p>
        </p:txBody>
      </p:sp>
      <p:sp>
        <p:nvSpPr>
          <p:cNvPr id="413" name="Google Shape;413;p5"/>
          <p:cNvSpPr txBox="1"/>
          <p:nvPr/>
        </p:nvSpPr>
        <p:spPr>
          <a:xfrm>
            <a:off x="93686" y="120754"/>
            <a:ext cx="4292794" cy="403035"/>
          </a:xfrm>
          <a:prstGeom prst="rect">
            <a:avLst/>
          </a:prstGeom>
          <a:noFill/>
          <a:ln>
            <a:noFill/>
          </a:ln>
        </p:spPr>
        <p:txBody>
          <a:bodyPr anchorCtr="0" anchor="ctr" bIns="45700" lIns="91425" spcFirstLastPara="1" rIns="91425" wrap="square" tIns="45700">
            <a:normAutofit/>
          </a:bodyPr>
          <a:lstStyle/>
          <a:p>
            <a:pPr indent="0" lvl="0" marL="0" marR="0" rtl="0" algn="l">
              <a:lnSpc>
                <a:spcPct val="80000"/>
              </a:lnSpc>
              <a:spcBef>
                <a:spcPts val="0"/>
              </a:spcBef>
              <a:spcAft>
                <a:spcPts val="0"/>
              </a:spcAft>
              <a:buClr>
                <a:schemeClr val="lt1"/>
              </a:buClr>
              <a:buSzPts val="2340"/>
              <a:buFont typeface="Proxima Nova"/>
              <a:buNone/>
            </a:pPr>
            <a:r>
              <a:rPr b="0" i="0" lang="en-IN" sz="2340" u="none" cap="none" strike="noStrike">
                <a:solidFill>
                  <a:schemeClr val="lt1"/>
                </a:solidFill>
                <a:latin typeface="Proxima Nova"/>
                <a:ea typeface="Proxima Nova"/>
                <a:cs typeface="Proxima Nova"/>
                <a:sym typeface="Proxima Nova"/>
              </a:rPr>
              <a:t>OOP : An Overview</a:t>
            </a:r>
            <a:endParaRPr/>
          </a:p>
        </p:txBody>
      </p:sp>
      <p:sp>
        <p:nvSpPr>
          <p:cNvPr id="414" name="Google Shape;414;p5"/>
          <p:cNvSpPr/>
          <p:nvPr/>
        </p:nvSpPr>
        <p:spPr>
          <a:xfrm>
            <a:off x="0" y="634701"/>
            <a:ext cx="9144000" cy="346934"/>
          </a:xfrm>
          <a:prstGeom prst="rect">
            <a:avLst/>
          </a:prstGeom>
          <a:solidFill>
            <a:srgbClr val="E72D4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6"/>
          <p:cNvSpPr txBox="1"/>
          <p:nvPr>
            <p:ph idx="10" type="dt"/>
          </p:nvPr>
        </p:nvSpPr>
        <p:spPr>
          <a:xfrm>
            <a:off x="1722257" y="4768056"/>
            <a:ext cx="2057400" cy="27384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IN" sz="900">
                <a:solidFill>
                  <a:srgbClr val="FF0000"/>
                </a:solidFill>
                <a:latin typeface="Proxima Nova"/>
                <a:ea typeface="Proxima Nova"/>
                <a:cs typeface="Proxima Nova"/>
                <a:sym typeface="Proxima Nova"/>
              </a:rPr>
              <a:t>19-12-2020</a:t>
            </a:r>
            <a:endParaRPr sz="900">
              <a:solidFill>
                <a:srgbClr val="FF0000"/>
              </a:solidFill>
              <a:latin typeface="Proxima Nova"/>
              <a:ea typeface="Proxima Nova"/>
              <a:cs typeface="Proxima Nova"/>
              <a:sym typeface="Proxima Nova"/>
            </a:endParaRPr>
          </a:p>
        </p:txBody>
      </p:sp>
      <p:sp>
        <p:nvSpPr>
          <p:cNvPr id="420" name="Google Shape;420;p6"/>
          <p:cNvSpPr txBox="1"/>
          <p:nvPr>
            <p:ph idx="1" type="body"/>
          </p:nvPr>
        </p:nvSpPr>
        <p:spPr>
          <a:xfrm>
            <a:off x="700790" y="1991820"/>
            <a:ext cx="7742419" cy="1354731"/>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dk1"/>
              </a:buClr>
              <a:buSzPts val="2400"/>
              <a:buNone/>
            </a:pPr>
            <a:r>
              <a:rPr lang="en-IN" sz="2400">
                <a:latin typeface="Proxima Nova"/>
                <a:ea typeface="Proxima Nova"/>
                <a:cs typeface="Proxima Nova"/>
                <a:sym typeface="Proxima Nova"/>
              </a:rPr>
              <a:t>“[…] the whole point of OOP is not to have to worry about what is inside an object. Objects made on different machines and with different languages should be able to talk to each other […]”</a:t>
            </a:r>
            <a:endParaRPr sz="2400">
              <a:latin typeface="Proxima Nova"/>
              <a:ea typeface="Proxima Nova"/>
              <a:cs typeface="Proxima Nova"/>
              <a:sym typeface="Proxima Nova"/>
            </a:endParaRPr>
          </a:p>
        </p:txBody>
      </p:sp>
      <p:sp>
        <p:nvSpPr>
          <p:cNvPr id="421" name="Google Shape;421;p6"/>
          <p:cNvSpPr txBox="1"/>
          <p:nvPr>
            <p:ph idx="4294967295" type="sldNum"/>
          </p:nvPr>
        </p:nvSpPr>
        <p:spPr>
          <a:xfrm>
            <a:off x="6511925" y="4767263"/>
            <a:ext cx="2057400" cy="274637"/>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sz="900">
                <a:solidFill>
                  <a:srgbClr val="FF0000"/>
                </a:solidFill>
                <a:latin typeface="Proxima Nova"/>
                <a:ea typeface="Proxima Nova"/>
                <a:cs typeface="Proxima Nova"/>
                <a:sym typeface="Proxima Nova"/>
              </a:rPr>
              <a:t>‹#›</a:t>
            </a:fld>
            <a:endParaRPr sz="900">
              <a:solidFill>
                <a:srgbClr val="FF0000"/>
              </a:solidFill>
              <a:latin typeface="Proxima Nova"/>
              <a:ea typeface="Proxima Nova"/>
              <a:cs typeface="Proxima Nova"/>
              <a:sym typeface="Proxima Nova"/>
            </a:endParaRPr>
          </a:p>
        </p:txBody>
      </p:sp>
      <p:sp>
        <p:nvSpPr>
          <p:cNvPr id="422" name="Google Shape;422;p6"/>
          <p:cNvSpPr txBox="1"/>
          <p:nvPr/>
        </p:nvSpPr>
        <p:spPr>
          <a:xfrm>
            <a:off x="93686" y="120754"/>
            <a:ext cx="4292794" cy="403035"/>
          </a:xfrm>
          <a:prstGeom prst="rect">
            <a:avLst/>
          </a:prstGeom>
          <a:noFill/>
          <a:ln>
            <a:noFill/>
          </a:ln>
        </p:spPr>
        <p:txBody>
          <a:bodyPr anchorCtr="0" anchor="ctr" bIns="45700" lIns="91425" spcFirstLastPara="1" rIns="91425" wrap="square" tIns="45700">
            <a:normAutofit/>
          </a:bodyPr>
          <a:lstStyle/>
          <a:p>
            <a:pPr indent="0" lvl="0" marL="0" marR="0" rtl="0" algn="l">
              <a:lnSpc>
                <a:spcPct val="80000"/>
              </a:lnSpc>
              <a:spcBef>
                <a:spcPts val="0"/>
              </a:spcBef>
              <a:spcAft>
                <a:spcPts val="0"/>
              </a:spcAft>
              <a:buClr>
                <a:schemeClr val="lt1"/>
              </a:buClr>
              <a:buSzPts val="2340"/>
              <a:buFont typeface="Proxima Nova"/>
              <a:buNone/>
            </a:pPr>
            <a:r>
              <a:rPr b="0" i="0" lang="en-IN" sz="2340" u="none" cap="none" strike="noStrike">
                <a:solidFill>
                  <a:schemeClr val="lt1"/>
                </a:solidFill>
                <a:latin typeface="Proxima Nova"/>
                <a:ea typeface="Proxima Nova"/>
                <a:cs typeface="Proxima Nova"/>
                <a:sym typeface="Proxima Nova"/>
              </a:rPr>
              <a:t>OOP : An Overview</a:t>
            </a:r>
            <a:endParaRPr/>
          </a:p>
        </p:txBody>
      </p:sp>
      <p:sp>
        <p:nvSpPr>
          <p:cNvPr id="423" name="Google Shape;423;p6"/>
          <p:cNvSpPr/>
          <p:nvPr/>
        </p:nvSpPr>
        <p:spPr>
          <a:xfrm>
            <a:off x="0" y="634701"/>
            <a:ext cx="9144000" cy="346934"/>
          </a:xfrm>
          <a:prstGeom prst="rect">
            <a:avLst/>
          </a:prstGeom>
          <a:solidFill>
            <a:srgbClr val="E72D4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7"/>
          <p:cNvSpPr txBox="1"/>
          <p:nvPr>
            <p:ph idx="10" type="dt"/>
          </p:nvPr>
        </p:nvSpPr>
        <p:spPr>
          <a:xfrm>
            <a:off x="1722257" y="4768056"/>
            <a:ext cx="2057400" cy="27384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IN" sz="900">
                <a:solidFill>
                  <a:srgbClr val="FF0000"/>
                </a:solidFill>
                <a:latin typeface="Proxima Nova"/>
                <a:ea typeface="Proxima Nova"/>
                <a:cs typeface="Proxima Nova"/>
                <a:sym typeface="Proxima Nova"/>
              </a:rPr>
              <a:t>19-12-2020</a:t>
            </a:r>
            <a:endParaRPr sz="900">
              <a:solidFill>
                <a:srgbClr val="FF0000"/>
              </a:solidFill>
              <a:latin typeface="Proxima Nova"/>
              <a:ea typeface="Proxima Nova"/>
              <a:cs typeface="Proxima Nova"/>
              <a:sym typeface="Proxima Nova"/>
            </a:endParaRPr>
          </a:p>
        </p:txBody>
      </p:sp>
      <p:pic>
        <p:nvPicPr>
          <p:cNvPr id="430" name="Google Shape;430;p7"/>
          <p:cNvPicPr preferRelativeResize="0"/>
          <p:nvPr>
            <p:ph idx="1" type="body"/>
          </p:nvPr>
        </p:nvPicPr>
        <p:blipFill rotWithShape="1">
          <a:blip r:embed="rId3">
            <a:alphaModFix/>
          </a:blip>
          <a:srcRect b="0" l="0" r="0" t="0"/>
          <a:stretch/>
        </p:blipFill>
        <p:spPr>
          <a:xfrm>
            <a:off x="2028825" y="2388394"/>
            <a:ext cx="5086350" cy="971550"/>
          </a:xfrm>
          <a:prstGeom prst="rect">
            <a:avLst/>
          </a:prstGeom>
          <a:noFill/>
          <a:ln>
            <a:noFill/>
          </a:ln>
        </p:spPr>
      </p:pic>
      <p:sp>
        <p:nvSpPr>
          <p:cNvPr id="431" name="Google Shape;431;p7"/>
          <p:cNvSpPr txBox="1"/>
          <p:nvPr>
            <p:ph idx="4294967295" type="sldNum"/>
          </p:nvPr>
        </p:nvSpPr>
        <p:spPr>
          <a:xfrm>
            <a:off x="6511925" y="4767263"/>
            <a:ext cx="2057400" cy="274637"/>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sz="900">
                <a:solidFill>
                  <a:srgbClr val="FF0000"/>
                </a:solidFill>
                <a:latin typeface="Proxima Nova"/>
                <a:ea typeface="Proxima Nova"/>
                <a:cs typeface="Proxima Nova"/>
                <a:sym typeface="Proxima Nova"/>
              </a:rPr>
              <a:t>‹#›</a:t>
            </a:fld>
            <a:endParaRPr sz="900">
              <a:solidFill>
                <a:srgbClr val="FF0000"/>
              </a:solidFill>
              <a:latin typeface="Proxima Nova"/>
              <a:ea typeface="Proxima Nova"/>
              <a:cs typeface="Proxima Nova"/>
              <a:sym typeface="Proxima Nova"/>
            </a:endParaRPr>
          </a:p>
        </p:txBody>
      </p:sp>
      <p:sp>
        <p:nvSpPr>
          <p:cNvPr id="432" name="Google Shape;432;p7"/>
          <p:cNvSpPr txBox="1"/>
          <p:nvPr/>
        </p:nvSpPr>
        <p:spPr>
          <a:xfrm>
            <a:off x="0" y="101600"/>
            <a:ext cx="4292794" cy="403035"/>
          </a:xfrm>
          <a:prstGeom prst="rect">
            <a:avLst/>
          </a:prstGeom>
          <a:noFill/>
          <a:ln>
            <a:noFill/>
          </a:ln>
        </p:spPr>
        <p:txBody>
          <a:bodyPr anchorCtr="0" anchor="ctr" bIns="45700" lIns="91425" spcFirstLastPara="1" rIns="91425" wrap="square" tIns="45700">
            <a:normAutofit/>
          </a:bodyPr>
          <a:lstStyle/>
          <a:p>
            <a:pPr indent="0" lvl="0" marL="0" marR="0" rtl="0" algn="l">
              <a:lnSpc>
                <a:spcPct val="80000"/>
              </a:lnSpc>
              <a:spcBef>
                <a:spcPts val="0"/>
              </a:spcBef>
              <a:spcAft>
                <a:spcPts val="0"/>
              </a:spcAft>
              <a:buClr>
                <a:schemeClr val="lt1"/>
              </a:buClr>
              <a:buSzPts val="2340"/>
              <a:buFont typeface="Proxima Nova"/>
              <a:buNone/>
            </a:pPr>
            <a:r>
              <a:rPr b="0" i="0" lang="en-IN" sz="2340" u="none" cap="none" strike="noStrike">
                <a:solidFill>
                  <a:schemeClr val="lt1"/>
                </a:solidFill>
                <a:latin typeface="Proxima Nova"/>
                <a:ea typeface="Proxima Nova"/>
                <a:cs typeface="Proxima Nova"/>
                <a:sym typeface="Proxima Nova"/>
              </a:rPr>
              <a:t>OOP : An Overview</a:t>
            </a:r>
            <a:endParaRPr/>
          </a:p>
        </p:txBody>
      </p:sp>
      <p:sp>
        <p:nvSpPr>
          <p:cNvPr id="433" name="Google Shape;433;p7"/>
          <p:cNvSpPr/>
          <p:nvPr/>
        </p:nvSpPr>
        <p:spPr>
          <a:xfrm>
            <a:off x="0" y="634701"/>
            <a:ext cx="9144000" cy="346934"/>
          </a:xfrm>
          <a:prstGeom prst="rect">
            <a:avLst/>
          </a:prstGeom>
          <a:solidFill>
            <a:srgbClr val="E72D4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8"/>
          <p:cNvSpPr txBox="1"/>
          <p:nvPr>
            <p:ph idx="10" type="dt"/>
          </p:nvPr>
        </p:nvSpPr>
        <p:spPr>
          <a:xfrm>
            <a:off x="1722257" y="4768056"/>
            <a:ext cx="2057400" cy="27384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IN" sz="900">
                <a:solidFill>
                  <a:srgbClr val="FF0000"/>
                </a:solidFill>
                <a:latin typeface="Proxima Nova"/>
                <a:ea typeface="Proxima Nova"/>
                <a:cs typeface="Proxima Nova"/>
                <a:sym typeface="Proxima Nova"/>
              </a:rPr>
              <a:t>19-12-2020</a:t>
            </a:r>
            <a:endParaRPr sz="900">
              <a:solidFill>
                <a:srgbClr val="FF0000"/>
              </a:solidFill>
              <a:latin typeface="Proxima Nova"/>
              <a:ea typeface="Proxima Nova"/>
              <a:cs typeface="Proxima Nova"/>
              <a:sym typeface="Proxima Nova"/>
            </a:endParaRPr>
          </a:p>
        </p:txBody>
      </p:sp>
      <p:sp>
        <p:nvSpPr>
          <p:cNvPr id="439" name="Google Shape;439;p8"/>
          <p:cNvSpPr txBox="1"/>
          <p:nvPr>
            <p:ph idx="4294967295" type="sldNum"/>
          </p:nvPr>
        </p:nvSpPr>
        <p:spPr>
          <a:xfrm>
            <a:off x="6511925" y="4767263"/>
            <a:ext cx="2057400" cy="274637"/>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sz="900">
                <a:solidFill>
                  <a:srgbClr val="FF0000"/>
                </a:solidFill>
                <a:latin typeface="Proxima Nova"/>
                <a:ea typeface="Proxima Nova"/>
                <a:cs typeface="Proxima Nova"/>
                <a:sym typeface="Proxima Nova"/>
              </a:rPr>
              <a:t>‹#›</a:t>
            </a:fld>
            <a:endParaRPr sz="900">
              <a:solidFill>
                <a:srgbClr val="FF0000"/>
              </a:solidFill>
              <a:latin typeface="Proxima Nova"/>
              <a:ea typeface="Proxima Nova"/>
              <a:cs typeface="Proxima Nova"/>
              <a:sym typeface="Proxima Nova"/>
            </a:endParaRPr>
          </a:p>
        </p:txBody>
      </p:sp>
      <p:sp>
        <p:nvSpPr>
          <p:cNvPr id="440" name="Google Shape;440;p8"/>
          <p:cNvSpPr txBox="1"/>
          <p:nvPr/>
        </p:nvSpPr>
        <p:spPr>
          <a:xfrm>
            <a:off x="86191" y="136955"/>
            <a:ext cx="4292794" cy="403035"/>
          </a:xfrm>
          <a:prstGeom prst="rect">
            <a:avLst/>
          </a:prstGeom>
          <a:noFill/>
          <a:ln>
            <a:noFill/>
          </a:ln>
        </p:spPr>
        <p:txBody>
          <a:bodyPr anchorCtr="0" anchor="ctr" bIns="45700" lIns="91425" spcFirstLastPara="1" rIns="91425" wrap="square" tIns="45700">
            <a:normAutofit/>
          </a:bodyPr>
          <a:lstStyle/>
          <a:p>
            <a:pPr indent="0" lvl="0" marL="0" marR="0" rtl="0" algn="l">
              <a:lnSpc>
                <a:spcPct val="80000"/>
              </a:lnSpc>
              <a:spcBef>
                <a:spcPts val="0"/>
              </a:spcBef>
              <a:spcAft>
                <a:spcPts val="0"/>
              </a:spcAft>
              <a:buClr>
                <a:schemeClr val="lt1"/>
              </a:buClr>
              <a:buSzPts val="2340"/>
              <a:buFont typeface="Proxima Nova"/>
              <a:buNone/>
            </a:pPr>
            <a:r>
              <a:rPr b="0" i="0" lang="en-IN" sz="2340" u="none" cap="none" strike="noStrike">
                <a:solidFill>
                  <a:schemeClr val="lt1"/>
                </a:solidFill>
                <a:latin typeface="Proxima Nova"/>
                <a:ea typeface="Proxima Nova"/>
                <a:cs typeface="Proxima Nova"/>
                <a:sym typeface="Proxima Nova"/>
              </a:rPr>
              <a:t>OOP : Object</a:t>
            </a:r>
            <a:endParaRPr/>
          </a:p>
        </p:txBody>
      </p:sp>
      <p:sp>
        <p:nvSpPr>
          <p:cNvPr id="441" name="Google Shape;441;p8"/>
          <p:cNvSpPr/>
          <p:nvPr/>
        </p:nvSpPr>
        <p:spPr>
          <a:xfrm>
            <a:off x="0" y="634701"/>
            <a:ext cx="9144000" cy="346934"/>
          </a:xfrm>
          <a:prstGeom prst="rect">
            <a:avLst/>
          </a:prstGeom>
          <a:solidFill>
            <a:srgbClr val="E72D4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442" name="Google Shape;442;p8"/>
          <p:cNvSpPr txBox="1"/>
          <p:nvPr/>
        </p:nvSpPr>
        <p:spPr>
          <a:xfrm>
            <a:off x="3639150" y="1479192"/>
            <a:ext cx="1865700" cy="706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2"/>
              </a:buClr>
              <a:buSzPts val="1800"/>
              <a:buFont typeface="Arial"/>
              <a:buNone/>
            </a:pPr>
            <a:r>
              <a:rPr b="0" i="0" lang="en-IN" sz="3600" u="none" cap="none" strike="noStrike">
                <a:solidFill>
                  <a:srgbClr val="000000"/>
                </a:solidFill>
                <a:latin typeface="Arial"/>
                <a:ea typeface="Arial"/>
                <a:cs typeface="Arial"/>
                <a:sym typeface="Arial"/>
              </a:rPr>
              <a:t>Person</a:t>
            </a:r>
            <a:endParaRPr b="0" i="0" sz="3600" u="none" cap="none" strike="noStrike">
              <a:solidFill>
                <a:srgbClr val="000000"/>
              </a:solidFill>
              <a:latin typeface="Arial"/>
              <a:ea typeface="Arial"/>
              <a:cs typeface="Arial"/>
              <a:sym typeface="Arial"/>
            </a:endParaRPr>
          </a:p>
          <a:p>
            <a:pPr indent="0" lvl="0" marL="0" marR="0" rtl="0" algn="l">
              <a:lnSpc>
                <a:spcPct val="115000"/>
              </a:lnSpc>
              <a:spcBef>
                <a:spcPts val="1600"/>
              </a:spcBef>
              <a:spcAft>
                <a:spcPts val="0"/>
              </a:spcAft>
              <a:buClr>
                <a:schemeClr val="dk2"/>
              </a:buClr>
              <a:buSzPts val="1800"/>
              <a:buFont typeface="Arial"/>
              <a:buNone/>
            </a:pPr>
            <a:r>
              <a:rPr b="0" i="0" lang="en-IN" sz="1800" u="none" cap="none" strike="noStrike">
                <a:solidFill>
                  <a:srgbClr val="000000"/>
                </a:solidFill>
                <a:latin typeface="Arial"/>
                <a:ea typeface="Arial"/>
                <a:cs typeface="Arial"/>
                <a:sym typeface="Arial"/>
              </a:rPr>
              <a:t>	</a:t>
            </a:r>
            <a:endParaRPr b="0" i="0" sz="1800" u="none" cap="none" strike="noStrike">
              <a:solidFill>
                <a:srgbClr val="000000"/>
              </a:solidFill>
              <a:latin typeface="Arial"/>
              <a:ea typeface="Arial"/>
              <a:cs typeface="Arial"/>
              <a:sym typeface="Arial"/>
            </a:endParaRPr>
          </a:p>
          <a:p>
            <a:pPr indent="0" lvl="0" marL="0" marR="0" rtl="0" algn="l">
              <a:lnSpc>
                <a:spcPct val="115000"/>
              </a:lnSpc>
              <a:spcBef>
                <a:spcPts val="1600"/>
              </a:spcBef>
              <a:spcAft>
                <a:spcPts val="1600"/>
              </a:spcAft>
              <a:buClr>
                <a:schemeClr val="dk2"/>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43" name="Google Shape;443;p8"/>
          <p:cNvSpPr txBox="1"/>
          <p:nvPr/>
        </p:nvSpPr>
        <p:spPr>
          <a:xfrm>
            <a:off x="1807175" y="2300773"/>
            <a:ext cx="2048100" cy="7065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000000"/>
              </a:buClr>
              <a:buSzPts val="2400"/>
              <a:buFont typeface="Arial"/>
              <a:buChar char="●"/>
            </a:pPr>
            <a:r>
              <a:rPr b="0" i="0" lang="en-IN" sz="2400" u="none" cap="none" strike="noStrike">
                <a:solidFill>
                  <a:srgbClr val="000000"/>
                </a:solidFill>
                <a:latin typeface="Arial"/>
                <a:ea typeface="Arial"/>
                <a:cs typeface="Arial"/>
                <a:sym typeface="Arial"/>
              </a:rPr>
              <a:t>Name</a:t>
            </a:r>
            <a:endParaRPr b="0" i="0" sz="2400" u="none" cap="none" strike="noStrike">
              <a:solidFill>
                <a:srgbClr val="000000"/>
              </a:solidFill>
              <a:latin typeface="Arial"/>
              <a:ea typeface="Arial"/>
              <a:cs typeface="Arial"/>
              <a:sym typeface="Arial"/>
            </a:endParaRPr>
          </a:p>
          <a:p>
            <a:pPr indent="-381000" lvl="0" marL="457200" marR="0" rtl="0" algn="l">
              <a:lnSpc>
                <a:spcPct val="115000"/>
              </a:lnSpc>
              <a:spcBef>
                <a:spcPts val="0"/>
              </a:spcBef>
              <a:spcAft>
                <a:spcPts val="0"/>
              </a:spcAft>
              <a:buClr>
                <a:srgbClr val="000000"/>
              </a:buClr>
              <a:buSzPts val="2400"/>
              <a:buFont typeface="Arial"/>
              <a:buChar char="●"/>
            </a:pPr>
            <a:r>
              <a:rPr b="0" i="0" lang="en-IN" sz="2400" u="none" cap="none" strike="noStrike">
                <a:solidFill>
                  <a:srgbClr val="000000"/>
                </a:solidFill>
                <a:latin typeface="Arial"/>
                <a:ea typeface="Arial"/>
                <a:cs typeface="Arial"/>
                <a:sym typeface="Arial"/>
              </a:rPr>
              <a:t>Height</a:t>
            </a:r>
            <a:endParaRPr b="0" i="0" sz="2400" u="none" cap="none" strike="noStrike">
              <a:solidFill>
                <a:srgbClr val="000000"/>
              </a:solidFill>
              <a:latin typeface="Arial"/>
              <a:ea typeface="Arial"/>
              <a:cs typeface="Arial"/>
              <a:sym typeface="Arial"/>
            </a:endParaRPr>
          </a:p>
          <a:p>
            <a:pPr indent="-381000" lvl="0" marL="457200" marR="0" rtl="0" algn="l">
              <a:lnSpc>
                <a:spcPct val="115000"/>
              </a:lnSpc>
              <a:spcBef>
                <a:spcPts val="0"/>
              </a:spcBef>
              <a:spcAft>
                <a:spcPts val="0"/>
              </a:spcAft>
              <a:buClr>
                <a:srgbClr val="000000"/>
              </a:buClr>
              <a:buSzPts val="2400"/>
              <a:buFont typeface="Arial"/>
              <a:buChar char="●"/>
            </a:pPr>
            <a:r>
              <a:rPr b="0" i="0" lang="en-IN" sz="2400" u="none" cap="none" strike="noStrike">
                <a:solidFill>
                  <a:srgbClr val="000000"/>
                </a:solidFill>
                <a:latin typeface="Arial"/>
                <a:ea typeface="Arial"/>
                <a:cs typeface="Arial"/>
                <a:sym typeface="Arial"/>
              </a:rPr>
              <a:t>Weight</a:t>
            </a:r>
            <a:endParaRPr b="0" i="0" sz="2400" u="none" cap="none" strike="noStrike">
              <a:solidFill>
                <a:srgbClr val="000000"/>
              </a:solidFill>
              <a:latin typeface="Arial"/>
              <a:ea typeface="Arial"/>
              <a:cs typeface="Arial"/>
              <a:sym typeface="Arial"/>
            </a:endParaRPr>
          </a:p>
          <a:p>
            <a:pPr indent="-381000" lvl="0" marL="457200" marR="0" rtl="0" algn="l">
              <a:lnSpc>
                <a:spcPct val="115000"/>
              </a:lnSpc>
              <a:spcBef>
                <a:spcPts val="0"/>
              </a:spcBef>
              <a:spcAft>
                <a:spcPts val="0"/>
              </a:spcAft>
              <a:buClr>
                <a:srgbClr val="000000"/>
              </a:buClr>
              <a:buSzPts val="2400"/>
              <a:buFont typeface="Arial"/>
              <a:buChar char="●"/>
            </a:pPr>
            <a:r>
              <a:rPr b="0" i="0" lang="en-IN" sz="2400" u="none" cap="none" strike="noStrike">
                <a:solidFill>
                  <a:srgbClr val="000000"/>
                </a:solidFill>
                <a:latin typeface="Arial"/>
                <a:ea typeface="Arial"/>
                <a:cs typeface="Arial"/>
                <a:sym typeface="Arial"/>
              </a:rPr>
              <a:t>Color</a:t>
            </a:r>
            <a:endParaRPr b="0" i="0" sz="2400" u="none" cap="none" strike="noStrike">
              <a:solidFill>
                <a:srgbClr val="000000"/>
              </a:solidFill>
              <a:latin typeface="Arial"/>
              <a:ea typeface="Arial"/>
              <a:cs typeface="Arial"/>
              <a:sym typeface="Arial"/>
            </a:endParaRPr>
          </a:p>
        </p:txBody>
      </p:sp>
      <p:sp>
        <p:nvSpPr>
          <p:cNvPr id="444" name="Google Shape;444;p8"/>
          <p:cNvSpPr txBox="1"/>
          <p:nvPr/>
        </p:nvSpPr>
        <p:spPr>
          <a:xfrm>
            <a:off x="5850495" y="2300773"/>
            <a:ext cx="1572300" cy="7065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000000"/>
              </a:buClr>
              <a:buSzPts val="2400"/>
              <a:buFont typeface="Arial"/>
              <a:buChar char="●"/>
            </a:pPr>
            <a:r>
              <a:rPr b="0" i="0" lang="en-IN" sz="2400" u="none" cap="none" strike="noStrike">
                <a:solidFill>
                  <a:srgbClr val="000000"/>
                </a:solidFill>
                <a:latin typeface="Arial"/>
                <a:ea typeface="Arial"/>
                <a:cs typeface="Arial"/>
                <a:sym typeface="Arial"/>
              </a:rPr>
              <a:t>Eat</a:t>
            </a:r>
            <a:endParaRPr b="0" i="0" sz="2400" u="none" cap="none" strike="noStrike">
              <a:solidFill>
                <a:srgbClr val="000000"/>
              </a:solidFill>
              <a:latin typeface="Arial"/>
              <a:ea typeface="Arial"/>
              <a:cs typeface="Arial"/>
              <a:sym typeface="Arial"/>
            </a:endParaRPr>
          </a:p>
          <a:p>
            <a:pPr indent="-381000" lvl="0" marL="457200" marR="0" rtl="0" algn="l">
              <a:lnSpc>
                <a:spcPct val="115000"/>
              </a:lnSpc>
              <a:spcBef>
                <a:spcPts val="0"/>
              </a:spcBef>
              <a:spcAft>
                <a:spcPts val="0"/>
              </a:spcAft>
              <a:buClr>
                <a:srgbClr val="000000"/>
              </a:buClr>
              <a:buSzPts val="2400"/>
              <a:buFont typeface="Arial"/>
              <a:buChar char="●"/>
            </a:pPr>
            <a:r>
              <a:rPr b="0" i="0" lang="en-IN" sz="2400" u="none" cap="none" strike="noStrike">
                <a:solidFill>
                  <a:srgbClr val="000000"/>
                </a:solidFill>
                <a:latin typeface="Arial"/>
                <a:ea typeface="Arial"/>
                <a:cs typeface="Arial"/>
                <a:sym typeface="Arial"/>
              </a:rPr>
              <a:t>Sleep</a:t>
            </a:r>
            <a:endParaRPr b="0" i="0" sz="2400" u="none" cap="none" strike="noStrike">
              <a:solidFill>
                <a:srgbClr val="000000"/>
              </a:solidFill>
              <a:latin typeface="Arial"/>
              <a:ea typeface="Arial"/>
              <a:cs typeface="Arial"/>
              <a:sym typeface="Arial"/>
            </a:endParaRPr>
          </a:p>
          <a:p>
            <a:pPr indent="-381000" lvl="0" marL="457200" marR="0" rtl="0" algn="l">
              <a:lnSpc>
                <a:spcPct val="115000"/>
              </a:lnSpc>
              <a:spcBef>
                <a:spcPts val="0"/>
              </a:spcBef>
              <a:spcAft>
                <a:spcPts val="0"/>
              </a:spcAft>
              <a:buClr>
                <a:srgbClr val="000000"/>
              </a:buClr>
              <a:buSzPts val="2400"/>
              <a:buFont typeface="Arial"/>
              <a:buChar char="●"/>
            </a:pPr>
            <a:r>
              <a:rPr b="0" i="0" lang="en-IN" sz="2400" u="none" cap="none" strike="noStrike">
                <a:solidFill>
                  <a:srgbClr val="000000"/>
                </a:solidFill>
                <a:latin typeface="Arial"/>
                <a:ea typeface="Arial"/>
                <a:cs typeface="Arial"/>
                <a:sym typeface="Arial"/>
              </a:rPr>
              <a:t>Code</a:t>
            </a:r>
            <a:endParaRPr b="0" i="0" sz="2400" u="none" cap="none" strike="noStrike">
              <a:solidFill>
                <a:srgbClr val="000000"/>
              </a:solidFill>
              <a:latin typeface="Arial"/>
              <a:ea typeface="Arial"/>
              <a:cs typeface="Arial"/>
              <a:sym typeface="Arial"/>
            </a:endParaRPr>
          </a:p>
          <a:p>
            <a:pPr indent="-381000" lvl="0" marL="457200" marR="0" rtl="0" algn="l">
              <a:lnSpc>
                <a:spcPct val="115000"/>
              </a:lnSpc>
              <a:spcBef>
                <a:spcPts val="0"/>
              </a:spcBef>
              <a:spcAft>
                <a:spcPts val="0"/>
              </a:spcAft>
              <a:buClr>
                <a:srgbClr val="000000"/>
              </a:buClr>
              <a:buSzPts val="2400"/>
              <a:buFont typeface="Arial"/>
              <a:buChar char="●"/>
            </a:pPr>
            <a:r>
              <a:rPr b="0" i="0" lang="en-IN" sz="2400" u="none" cap="none" strike="noStrike">
                <a:solidFill>
                  <a:srgbClr val="000000"/>
                </a:solidFill>
                <a:latin typeface="Arial"/>
                <a:ea typeface="Arial"/>
                <a:cs typeface="Arial"/>
                <a:sym typeface="Arial"/>
              </a:rPr>
              <a:t>Walk</a:t>
            </a:r>
            <a:endParaRPr b="0" i="0" sz="2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9"/>
          <p:cNvSpPr txBox="1"/>
          <p:nvPr>
            <p:ph idx="10" type="dt"/>
          </p:nvPr>
        </p:nvSpPr>
        <p:spPr>
          <a:xfrm>
            <a:off x="1722257" y="4768056"/>
            <a:ext cx="2057400" cy="27384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IN" sz="900">
                <a:solidFill>
                  <a:srgbClr val="FF0000"/>
                </a:solidFill>
                <a:latin typeface="Proxima Nova"/>
                <a:ea typeface="Proxima Nova"/>
                <a:cs typeface="Proxima Nova"/>
                <a:sym typeface="Proxima Nova"/>
              </a:rPr>
              <a:t>19-12-2020</a:t>
            </a:r>
            <a:endParaRPr sz="900">
              <a:solidFill>
                <a:srgbClr val="FF0000"/>
              </a:solidFill>
              <a:latin typeface="Proxima Nova"/>
              <a:ea typeface="Proxima Nova"/>
              <a:cs typeface="Proxima Nova"/>
              <a:sym typeface="Proxima Nova"/>
            </a:endParaRPr>
          </a:p>
        </p:txBody>
      </p:sp>
      <p:sp>
        <p:nvSpPr>
          <p:cNvPr id="450" name="Google Shape;450;p9"/>
          <p:cNvSpPr txBox="1"/>
          <p:nvPr>
            <p:ph idx="4294967295" type="sldNum"/>
          </p:nvPr>
        </p:nvSpPr>
        <p:spPr>
          <a:xfrm>
            <a:off x="6511925" y="4767263"/>
            <a:ext cx="2057400" cy="274637"/>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sz="900">
                <a:solidFill>
                  <a:srgbClr val="FF0000"/>
                </a:solidFill>
                <a:latin typeface="Proxima Nova"/>
                <a:ea typeface="Proxima Nova"/>
                <a:cs typeface="Proxima Nova"/>
                <a:sym typeface="Proxima Nova"/>
              </a:rPr>
              <a:t>‹#›</a:t>
            </a:fld>
            <a:endParaRPr sz="900">
              <a:solidFill>
                <a:srgbClr val="FF0000"/>
              </a:solidFill>
              <a:latin typeface="Proxima Nova"/>
              <a:ea typeface="Proxima Nova"/>
              <a:cs typeface="Proxima Nova"/>
              <a:sym typeface="Proxima Nova"/>
            </a:endParaRPr>
          </a:p>
        </p:txBody>
      </p:sp>
      <p:sp>
        <p:nvSpPr>
          <p:cNvPr id="451" name="Google Shape;451;p9"/>
          <p:cNvSpPr txBox="1"/>
          <p:nvPr/>
        </p:nvSpPr>
        <p:spPr>
          <a:xfrm>
            <a:off x="78696" y="101600"/>
            <a:ext cx="4292794" cy="403035"/>
          </a:xfrm>
          <a:prstGeom prst="rect">
            <a:avLst/>
          </a:prstGeom>
          <a:noFill/>
          <a:ln>
            <a:noFill/>
          </a:ln>
        </p:spPr>
        <p:txBody>
          <a:bodyPr anchorCtr="0" anchor="ctr" bIns="45700" lIns="91425" spcFirstLastPara="1" rIns="91425" wrap="square" tIns="45700">
            <a:normAutofit/>
          </a:bodyPr>
          <a:lstStyle/>
          <a:p>
            <a:pPr indent="0" lvl="0" marL="0" marR="0" rtl="0" algn="l">
              <a:lnSpc>
                <a:spcPct val="80000"/>
              </a:lnSpc>
              <a:spcBef>
                <a:spcPts val="0"/>
              </a:spcBef>
              <a:spcAft>
                <a:spcPts val="0"/>
              </a:spcAft>
              <a:buClr>
                <a:schemeClr val="lt1"/>
              </a:buClr>
              <a:buSzPts val="2340"/>
              <a:buFont typeface="Proxima Nova"/>
              <a:buNone/>
            </a:pPr>
            <a:r>
              <a:rPr b="0" i="0" lang="en-IN" sz="2340" u="none" cap="none" strike="noStrike">
                <a:solidFill>
                  <a:schemeClr val="lt1"/>
                </a:solidFill>
                <a:latin typeface="Proxima Nova"/>
                <a:ea typeface="Proxima Nova"/>
                <a:cs typeface="Proxima Nova"/>
                <a:sym typeface="Proxima Nova"/>
              </a:rPr>
              <a:t>OOP : Building Blocks</a:t>
            </a:r>
            <a:endParaRPr/>
          </a:p>
        </p:txBody>
      </p:sp>
      <p:sp>
        <p:nvSpPr>
          <p:cNvPr id="452" name="Google Shape;452;p9"/>
          <p:cNvSpPr/>
          <p:nvPr/>
        </p:nvSpPr>
        <p:spPr>
          <a:xfrm>
            <a:off x="0" y="634701"/>
            <a:ext cx="9144000" cy="346934"/>
          </a:xfrm>
          <a:prstGeom prst="rect">
            <a:avLst/>
          </a:prstGeom>
          <a:solidFill>
            <a:srgbClr val="E72D4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453" name="Google Shape;453;p9"/>
          <p:cNvSpPr txBox="1"/>
          <p:nvPr/>
        </p:nvSpPr>
        <p:spPr>
          <a:xfrm>
            <a:off x="2929625" y="1846648"/>
            <a:ext cx="3582300" cy="2190189"/>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000000"/>
              </a:buClr>
              <a:buSzPts val="2400"/>
              <a:buFont typeface="Arial"/>
              <a:buChar char="●"/>
            </a:pPr>
            <a:r>
              <a:rPr b="0" i="0" lang="en-IN" sz="2400" u="none" cap="none" strike="noStrike">
                <a:solidFill>
                  <a:srgbClr val="000000"/>
                </a:solidFill>
                <a:latin typeface="Arial"/>
                <a:ea typeface="Arial"/>
                <a:cs typeface="Arial"/>
                <a:sym typeface="Arial"/>
              </a:rPr>
              <a:t>Object</a:t>
            </a:r>
            <a:endParaRPr b="0" i="0" sz="2400" u="none" cap="none" strike="noStrike">
              <a:solidFill>
                <a:srgbClr val="000000"/>
              </a:solidFill>
              <a:latin typeface="Arial"/>
              <a:ea typeface="Arial"/>
              <a:cs typeface="Arial"/>
              <a:sym typeface="Arial"/>
            </a:endParaRPr>
          </a:p>
          <a:p>
            <a:pPr indent="-381000" lvl="0" marL="457200" marR="0" rtl="0" algn="l">
              <a:lnSpc>
                <a:spcPct val="115000"/>
              </a:lnSpc>
              <a:spcBef>
                <a:spcPts val="0"/>
              </a:spcBef>
              <a:spcAft>
                <a:spcPts val="0"/>
              </a:spcAft>
              <a:buClr>
                <a:srgbClr val="000000"/>
              </a:buClr>
              <a:buSzPts val="2400"/>
              <a:buFont typeface="Arial"/>
              <a:buChar char="●"/>
            </a:pPr>
            <a:r>
              <a:rPr b="0" i="0" lang="en-IN" sz="2400" u="none" cap="none" strike="noStrike">
                <a:solidFill>
                  <a:srgbClr val="000000"/>
                </a:solidFill>
                <a:latin typeface="Arial"/>
                <a:ea typeface="Arial"/>
                <a:cs typeface="Arial"/>
                <a:sym typeface="Arial"/>
              </a:rPr>
              <a:t>Class</a:t>
            </a:r>
            <a:endParaRPr b="0" i="0" sz="2400" u="none" cap="none" strike="noStrike">
              <a:solidFill>
                <a:srgbClr val="000000"/>
              </a:solidFill>
              <a:latin typeface="Arial"/>
              <a:ea typeface="Arial"/>
              <a:cs typeface="Arial"/>
              <a:sym typeface="Arial"/>
            </a:endParaRPr>
          </a:p>
          <a:p>
            <a:pPr indent="-381000" lvl="0" marL="457200" marR="0" rtl="0" algn="l">
              <a:lnSpc>
                <a:spcPct val="115000"/>
              </a:lnSpc>
              <a:spcBef>
                <a:spcPts val="0"/>
              </a:spcBef>
              <a:spcAft>
                <a:spcPts val="0"/>
              </a:spcAft>
              <a:buClr>
                <a:srgbClr val="000000"/>
              </a:buClr>
              <a:buSzPts val="2400"/>
              <a:buFont typeface="Arial"/>
              <a:buChar char="●"/>
            </a:pPr>
            <a:r>
              <a:rPr b="0" i="0" lang="en-IN" sz="2400" u="none" cap="none" strike="noStrike">
                <a:solidFill>
                  <a:srgbClr val="000000"/>
                </a:solidFill>
                <a:latin typeface="Arial"/>
                <a:ea typeface="Arial"/>
                <a:cs typeface="Arial"/>
                <a:sym typeface="Arial"/>
              </a:rPr>
              <a:t>Attributes</a:t>
            </a:r>
            <a:endParaRPr b="0" i="0" sz="2400" u="none" cap="none" strike="noStrike">
              <a:solidFill>
                <a:srgbClr val="000000"/>
              </a:solidFill>
              <a:latin typeface="Arial"/>
              <a:ea typeface="Arial"/>
              <a:cs typeface="Arial"/>
              <a:sym typeface="Arial"/>
            </a:endParaRPr>
          </a:p>
          <a:p>
            <a:pPr indent="-381000" lvl="0" marL="457200" marR="0" rtl="0" algn="l">
              <a:lnSpc>
                <a:spcPct val="115000"/>
              </a:lnSpc>
              <a:spcBef>
                <a:spcPts val="0"/>
              </a:spcBef>
              <a:spcAft>
                <a:spcPts val="0"/>
              </a:spcAft>
              <a:buClr>
                <a:srgbClr val="000000"/>
              </a:buClr>
              <a:buSzPts val="2400"/>
              <a:buFont typeface="Arial"/>
              <a:buChar char="●"/>
            </a:pPr>
            <a:r>
              <a:rPr b="0" i="0" lang="en-IN" sz="2400" u="none" cap="none" strike="noStrike">
                <a:solidFill>
                  <a:srgbClr val="000000"/>
                </a:solidFill>
                <a:latin typeface="Arial"/>
                <a:ea typeface="Arial"/>
                <a:cs typeface="Arial"/>
                <a:sym typeface="Arial"/>
              </a:rPr>
              <a:t>Functions</a:t>
            </a:r>
            <a:endParaRPr b="0" i="0" sz="2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STER_UPGRAD">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2019-01-02T10:18:22Z</dcterms:created>
  <dc:creator>harsh.asiwal@gmail.com</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3b4f6feb-bc60-48e1-9a65-8f26ae8b4956_Enabled">
    <vt:lpwstr>True</vt:lpwstr>
  </property>
  <property fmtid="{D5CDD505-2E9C-101B-9397-08002B2CF9AE}" pid="3" name="MSIP_Label_3b4f6feb-bc60-48e1-9a65-8f26ae8b4956_SiteId">
    <vt:lpwstr>3bea478c-1684-4a8c-8e85-045ec54ba430</vt:lpwstr>
  </property>
  <property fmtid="{D5CDD505-2E9C-101B-9397-08002B2CF9AE}" pid="4" name="MSIP_Label_3b4f6feb-bc60-48e1-9a65-8f26ae8b4956_Owner">
    <vt:lpwstr>Parakh.Ajinkya@principal.com</vt:lpwstr>
  </property>
  <property fmtid="{D5CDD505-2E9C-101B-9397-08002B2CF9AE}" pid="5" name="MSIP_Label_3b4f6feb-bc60-48e1-9a65-8f26ae8b4956_SetDate">
    <vt:lpwstr>2019-08-02T14:36:18.7134211Z</vt:lpwstr>
  </property>
  <property fmtid="{D5CDD505-2E9C-101B-9397-08002B2CF9AE}" pid="6" name="MSIP_Label_3b4f6feb-bc60-48e1-9a65-8f26ae8b4956_Name">
    <vt:lpwstr>Public</vt:lpwstr>
  </property>
  <property fmtid="{D5CDD505-2E9C-101B-9397-08002B2CF9AE}" pid="7" name="MSIP_Label_3b4f6feb-bc60-48e1-9a65-8f26ae8b4956_Application">
    <vt:lpwstr>Microsoft Azure Information Protection</vt:lpwstr>
  </property>
  <property fmtid="{D5CDD505-2E9C-101B-9397-08002B2CF9AE}" pid="8" name="MSIP_Label_3b4f6feb-bc60-48e1-9a65-8f26ae8b4956_Extended_MSFT_Method">
    <vt:lpwstr>Manual</vt:lpwstr>
  </property>
  <property fmtid="{D5CDD505-2E9C-101B-9397-08002B2CF9AE}" pid="9" name="MSIP_Label_af49516a-7525-4936-8880-b1dc1e580865_Enabled">
    <vt:lpwstr>True</vt:lpwstr>
  </property>
  <property fmtid="{D5CDD505-2E9C-101B-9397-08002B2CF9AE}" pid="10" name="MSIP_Label_af49516a-7525-4936-8880-b1dc1e580865_SiteId">
    <vt:lpwstr>3bea478c-1684-4a8c-8e85-045ec54ba430</vt:lpwstr>
  </property>
  <property fmtid="{D5CDD505-2E9C-101B-9397-08002B2CF9AE}" pid="11" name="MSIP_Label_af49516a-7525-4936-8880-b1dc1e580865_Owner">
    <vt:lpwstr>Parakh.Ajinkya@principal.com</vt:lpwstr>
  </property>
  <property fmtid="{D5CDD505-2E9C-101B-9397-08002B2CF9AE}" pid="12" name="MSIP_Label_af49516a-7525-4936-8880-b1dc1e580865_SetDate">
    <vt:lpwstr>2019-08-02T14:36:18.7134211Z</vt:lpwstr>
  </property>
  <property fmtid="{D5CDD505-2E9C-101B-9397-08002B2CF9AE}" pid="13" name="MSIP_Label_af49516a-7525-4936-8880-b1dc1e580865_Name">
    <vt:lpwstr>Non-visible label</vt:lpwstr>
  </property>
  <property fmtid="{D5CDD505-2E9C-101B-9397-08002B2CF9AE}" pid="14" name="MSIP_Label_af49516a-7525-4936-8880-b1dc1e580865_Application">
    <vt:lpwstr>Microsoft Azure Information Protection</vt:lpwstr>
  </property>
  <property fmtid="{D5CDD505-2E9C-101B-9397-08002B2CF9AE}" pid="15" name="MSIP_Label_af49516a-7525-4936-8880-b1dc1e580865_Parent">
    <vt:lpwstr>3b4f6feb-bc60-48e1-9a65-8f26ae8b4956</vt:lpwstr>
  </property>
  <property fmtid="{D5CDD505-2E9C-101B-9397-08002B2CF9AE}" pid="16" name="MSIP_Label_af49516a-7525-4936-8880-b1dc1e580865_Extended_MSFT_Method">
    <vt:lpwstr>Manual</vt:lpwstr>
  </property>
  <property fmtid="{D5CDD505-2E9C-101B-9397-08002B2CF9AE}" pid="17" name="Sensitivity">
    <vt:lpwstr>Public Non-visible label</vt:lpwstr>
  </property>
</Properties>
</file>