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97" r:id="rId5"/>
    <p:sldId id="257" r:id="rId6"/>
    <p:sldId id="263" r:id="rId7"/>
    <p:sldId id="299" r:id="rId8"/>
    <p:sldId id="300" r:id="rId9"/>
    <p:sldId id="301" r:id="rId10"/>
    <p:sldId id="302" r:id="rId11"/>
    <p:sldId id="303" r:id="rId12"/>
    <p:sldId id="304" r:id="rId13"/>
    <p:sldId id="296" r:id="rId14"/>
  </p:sldIdLst>
  <p:sldSz cx="12192000" cy="6858000"/>
  <p:notesSz cx="6858000" cy="9144000"/>
  <p:defaultTextStyle>
    <a:defPPr>
      <a:defRPr lang="en-US"/>
    </a:defPPr>
    <a:lvl1pPr marL="0" algn="l" defTabSz="914262" rtl="0" eaLnBrk="1" latinLnBrk="0" hangingPunct="1">
      <a:defRPr sz="1799" kern="1200">
        <a:solidFill>
          <a:schemeClr val="tx1"/>
        </a:solidFill>
        <a:latin typeface="+mn-lt"/>
        <a:ea typeface="+mn-ea"/>
        <a:cs typeface="+mn-cs"/>
      </a:defRPr>
    </a:lvl1pPr>
    <a:lvl2pPr marL="457131" algn="l" defTabSz="914262" rtl="0" eaLnBrk="1" latinLnBrk="0" hangingPunct="1">
      <a:defRPr sz="1799" kern="1200">
        <a:solidFill>
          <a:schemeClr val="tx1"/>
        </a:solidFill>
        <a:latin typeface="+mn-lt"/>
        <a:ea typeface="+mn-ea"/>
        <a:cs typeface="+mn-cs"/>
      </a:defRPr>
    </a:lvl2pPr>
    <a:lvl3pPr marL="914262" algn="l" defTabSz="914262" rtl="0" eaLnBrk="1" latinLnBrk="0" hangingPunct="1">
      <a:defRPr sz="1799" kern="1200">
        <a:solidFill>
          <a:schemeClr val="tx1"/>
        </a:solidFill>
        <a:latin typeface="+mn-lt"/>
        <a:ea typeface="+mn-ea"/>
        <a:cs typeface="+mn-cs"/>
      </a:defRPr>
    </a:lvl3pPr>
    <a:lvl4pPr marL="1371394" algn="l" defTabSz="914262" rtl="0" eaLnBrk="1" latinLnBrk="0" hangingPunct="1">
      <a:defRPr sz="1799" kern="1200">
        <a:solidFill>
          <a:schemeClr val="tx1"/>
        </a:solidFill>
        <a:latin typeface="+mn-lt"/>
        <a:ea typeface="+mn-ea"/>
        <a:cs typeface="+mn-cs"/>
      </a:defRPr>
    </a:lvl4pPr>
    <a:lvl5pPr marL="1828524" algn="l" defTabSz="914262" rtl="0" eaLnBrk="1" latinLnBrk="0" hangingPunct="1">
      <a:defRPr sz="1799" kern="1200">
        <a:solidFill>
          <a:schemeClr val="tx1"/>
        </a:solidFill>
        <a:latin typeface="+mn-lt"/>
        <a:ea typeface="+mn-ea"/>
        <a:cs typeface="+mn-cs"/>
      </a:defRPr>
    </a:lvl5pPr>
    <a:lvl6pPr marL="2285656" algn="l" defTabSz="914262" rtl="0" eaLnBrk="1" latinLnBrk="0" hangingPunct="1">
      <a:defRPr sz="1799" kern="1200">
        <a:solidFill>
          <a:schemeClr val="tx1"/>
        </a:solidFill>
        <a:latin typeface="+mn-lt"/>
        <a:ea typeface="+mn-ea"/>
        <a:cs typeface="+mn-cs"/>
      </a:defRPr>
    </a:lvl6pPr>
    <a:lvl7pPr marL="2742787" algn="l" defTabSz="914262" rtl="0" eaLnBrk="1" latinLnBrk="0" hangingPunct="1">
      <a:defRPr sz="1799" kern="1200">
        <a:solidFill>
          <a:schemeClr val="tx1"/>
        </a:solidFill>
        <a:latin typeface="+mn-lt"/>
        <a:ea typeface="+mn-ea"/>
        <a:cs typeface="+mn-cs"/>
      </a:defRPr>
    </a:lvl7pPr>
    <a:lvl8pPr marL="3199918" algn="l" defTabSz="914262" rtl="0" eaLnBrk="1" latinLnBrk="0" hangingPunct="1">
      <a:defRPr sz="1799" kern="1200">
        <a:solidFill>
          <a:schemeClr val="tx1"/>
        </a:solidFill>
        <a:latin typeface="+mn-lt"/>
        <a:ea typeface="+mn-ea"/>
        <a:cs typeface="+mn-cs"/>
      </a:defRPr>
    </a:lvl8pPr>
    <a:lvl9pPr marL="3657049" algn="l" defTabSz="914262"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9EF"/>
    <a:srgbClr val="C80000"/>
    <a:srgbClr val="00FF00"/>
    <a:srgbClr val="0000FF"/>
    <a:srgbClr val="F1EBE5"/>
    <a:srgbClr val="DCDCDC"/>
    <a:srgbClr val="C4C4C4"/>
    <a:srgbClr val="9E87B8"/>
    <a:srgbClr val="000000"/>
    <a:srgbClr val="1818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21609-81A8-4F4D-970F-503031B2359A}" v="4" dt="2022-03-18T13:23:34.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674"/>
  </p:normalViewPr>
  <p:slideViewPr>
    <p:cSldViewPr snapToGrid="0" snapToObjects="1" showGuides="1">
      <p:cViewPr>
        <p:scale>
          <a:sx n="130" d="100"/>
          <a:sy n="130" d="100"/>
        </p:scale>
        <p:origin x="396" y="-2106"/>
      </p:cViewPr>
      <p:guideLst>
        <p:guide orient="horz" pos="3104"/>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lco Verhulp" userId="S::eelco.verhulp@apollotyres.com::0e6c8596-f536-4a00-8805-0e3b8e2b20e3" providerId="AD" clId="Web-{3C64666E-F6CA-47B9-B99A-EB6D73160746}"/>
    <pc:docChg chg="modSld">
      <pc:chgData name="Eelco Verhulp" userId="S::eelco.verhulp@apollotyres.com::0e6c8596-f536-4a00-8805-0e3b8e2b20e3" providerId="AD" clId="Web-{3C64666E-F6CA-47B9-B99A-EB6D73160746}" dt="2021-08-31T06:08:26.423" v="2" actId="20577"/>
      <pc:docMkLst>
        <pc:docMk/>
      </pc:docMkLst>
      <pc:sldChg chg="modSp">
        <pc:chgData name="Eelco Verhulp" userId="S::eelco.verhulp@apollotyres.com::0e6c8596-f536-4a00-8805-0e3b8e2b20e3" providerId="AD" clId="Web-{3C64666E-F6CA-47B9-B99A-EB6D73160746}" dt="2021-08-31T06:08:26.423" v="2" actId="20577"/>
        <pc:sldMkLst>
          <pc:docMk/>
          <pc:sldMk cId="3479182982" sldId="299"/>
        </pc:sldMkLst>
        <pc:spChg chg="mod">
          <ac:chgData name="Eelco Verhulp" userId="S::eelco.verhulp@apollotyres.com::0e6c8596-f536-4a00-8805-0e3b8e2b20e3" providerId="AD" clId="Web-{3C64666E-F6CA-47B9-B99A-EB6D73160746}" dt="2021-08-31T06:08:26.423" v="2" actId="20577"/>
          <ac:spMkLst>
            <pc:docMk/>
            <pc:sldMk cId="3479182982" sldId="299"/>
            <ac:spMk id="5" creationId="{AFD47606-A90C-9E49-B84F-EE89AEC84673}"/>
          </ac:spMkLst>
        </pc:spChg>
      </pc:sldChg>
    </pc:docChg>
  </pc:docChgLst>
  <pc:docChgLst>
    <pc:chgData name="Nikola Kostira" userId="006e87b4-216f-427d-af9a-a28aa615bcd8" providerId="ADAL" clId="{F8A21609-81A8-4F4D-970F-503031B2359A}"/>
    <pc:docChg chg="undo redo custSel addSld delSld modSld sldOrd">
      <pc:chgData name="Nikola Kostira" userId="006e87b4-216f-427d-af9a-a28aa615bcd8" providerId="ADAL" clId="{F8A21609-81A8-4F4D-970F-503031B2359A}" dt="2022-03-23T14:11:12.290" v="155" actId="20577"/>
      <pc:docMkLst>
        <pc:docMk/>
      </pc:docMkLst>
      <pc:sldChg chg="modSp mod">
        <pc:chgData name="Nikola Kostira" userId="006e87b4-216f-427d-af9a-a28aa615bcd8" providerId="ADAL" clId="{F8A21609-81A8-4F4D-970F-503031B2359A}" dt="2021-08-25T11:27:54.221" v="41" actId="20577"/>
        <pc:sldMkLst>
          <pc:docMk/>
          <pc:sldMk cId="3479182982" sldId="299"/>
        </pc:sldMkLst>
        <pc:spChg chg="mod">
          <ac:chgData name="Nikola Kostira" userId="006e87b4-216f-427d-af9a-a28aa615bcd8" providerId="ADAL" clId="{F8A21609-81A8-4F4D-970F-503031B2359A}" dt="2021-08-25T11:27:54.221" v="41" actId="20577"/>
          <ac:spMkLst>
            <pc:docMk/>
            <pc:sldMk cId="3479182982" sldId="299"/>
            <ac:spMk id="5" creationId="{AFD47606-A90C-9E49-B84F-EE89AEC84673}"/>
          </ac:spMkLst>
        </pc:spChg>
      </pc:sldChg>
      <pc:sldChg chg="modSp add mod ord">
        <pc:chgData name="Nikola Kostira" userId="006e87b4-216f-427d-af9a-a28aa615bcd8" providerId="ADAL" clId="{F8A21609-81A8-4F4D-970F-503031B2359A}" dt="2021-08-25T11:25:52.873" v="40" actId="20577"/>
        <pc:sldMkLst>
          <pc:docMk/>
          <pc:sldMk cId="4253196937" sldId="302"/>
        </pc:sldMkLst>
        <pc:spChg chg="mod">
          <ac:chgData name="Nikola Kostira" userId="006e87b4-216f-427d-af9a-a28aa615bcd8" providerId="ADAL" clId="{F8A21609-81A8-4F4D-970F-503031B2359A}" dt="2021-08-25T11:25:52.873" v="40" actId="20577"/>
          <ac:spMkLst>
            <pc:docMk/>
            <pc:sldMk cId="4253196937" sldId="302"/>
            <ac:spMk id="6" creationId="{70E444D1-D23F-C347-8C19-B5F0A2C52229}"/>
          </ac:spMkLst>
        </pc:spChg>
      </pc:sldChg>
      <pc:sldChg chg="new del">
        <pc:chgData name="Nikola Kostira" userId="006e87b4-216f-427d-af9a-a28aa615bcd8" providerId="ADAL" clId="{F8A21609-81A8-4F4D-970F-503031B2359A}" dt="2022-03-18T12:15:19.844" v="43" actId="680"/>
        <pc:sldMkLst>
          <pc:docMk/>
          <pc:sldMk cId="2568918140" sldId="303"/>
        </pc:sldMkLst>
      </pc:sldChg>
      <pc:sldChg chg="addSp delSp modSp new mod ord modShow">
        <pc:chgData name="Nikola Kostira" userId="006e87b4-216f-427d-af9a-a28aa615bcd8" providerId="ADAL" clId="{F8A21609-81A8-4F4D-970F-503031B2359A}" dt="2022-03-23T13:43:37.686" v="125" actId="13926"/>
        <pc:sldMkLst>
          <pc:docMk/>
          <pc:sldMk cId="2721994090" sldId="303"/>
        </pc:sldMkLst>
        <pc:spChg chg="del mod">
          <ac:chgData name="Nikola Kostira" userId="006e87b4-216f-427d-af9a-a28aa615bcd8" providerId="ADAL" clId="{F8A21609-81A8-4F4D-970F-503031B2359A}" dt="2022-03-18T12:16:45.532" v="55" actId="478"/>
          <ac:spMkLst>
            <pc:docMk/>
            <pc:sldMk cId="2721994090" sldId="303"/>
            <ac:spMk id="2" creationId="{AC6D0A56-213F-48E8-913C-ADD9EA4C5ECF}"/>
          </ac:spMkLst>
        </pc:spChg>
        <pc:spChg chg="mod">
          <ac:chgData name="Nikola Kostira" userId="006e87b4-216f-427d-af9a-a28aa615bcd8" providerId="ADAL" clId="{F8A21609-81A8-4F4D-970F-503031B2359A}" dt="2022-03-23T13:43:37.686" v="125" actId="13926"/>
          <ac:spMkLst>
            <pc:docMk/>
            <pc:sldMk cId="2721994090" sldId="303"/>
            <ac:spMk id="4" creationId="{44D3C3F1-492B-4DDF-B3F4-BB88907972B8}"/>
          </ac:spMkLst>
        </pc:spChg>
        <pc:spChg chg="mod">
          <ac:chgData name="Nikola Kostira" userId="006e87b4-216f-427d-af9a-a28aa615bcd8" providerId="ADAL" clId="{F8A21609-81A8-4F4D-970F-503031B2359A}" dt="2022-03-18T12:17:19.734" v="73" actId="20577"/>
          <ac:spMkLst>
            <pc:docMk/>
            <pc:sldMk cId="2721994090" sldId="303"/>
            <ac:spMk id="6" creationId="{6F712D93-66F0-41CA-A14C-CC044B2D54EA}"/>
          </ac:spMkLst>
        </pc:spChg>
        <pc:spChg chg="add del">
          <ac:chgData name="Nikola Kostira" userId="006e87b4-216f-427d-af9a-a28aa615bcd8" providerId="ADAL" clId="{F8A21609-81A8-4F4D-970F-503031B2359A}" dt="2022-03-18T12:16:51.529" v="57" actId="22"/>
          <ac:spMkLst>
            <pc:docMk/>
            <pc:sldMk cId="2721994090" sldId="303"/>
            <ac:spMk id="8" creationId="{8611474C-A1B5-49F8-A3B4-717499C8FB3E}"/>
          </ac:spMkLst>
        </pc:spChg>
        <pc:spChg chg="add mod">
          <ac:chgData name="Nikola Kostira" userId="006e87b4-216f-427d-af9a-a28aa615bcd8" providerId="ADAL" clId="{F8A21609-81A8-4F4D-970F-503031B2359A}" dt="2022-03-18T15:04:22.650" v="116" actId="20577"/>
          <ac:spMkLst>
            <pc:docMk/>
            <pc:sldMk cId="2721994090" sldId="303"/>
            <ac:spMk id="10" creationId="{CABCE88B-D729-42E6-B420-C2FE745270A0}"/>
          </ac:spMkLst>
        </pc:spChg>
      </pc:sldChg>
      <pc:sldChg chg="addSp delSp modSp new mod modShow">
        <pc:chgData name="Nikola Kostira" userId="006e87b4-216f-427d-af9a-a28aa615bcd8" providerId="ADAL" clId="{F8A21609-81A8-4F4D-970F-503031B2359A}" dt="2022-03-23T14:11:12.290" v="155" actId="20577"/>
        <pc:sldMkLst>
          <pc:docMk/>
          <pc:sldMk cId="180689445" sldId="304"/>
        </pc:sldMkLst>
        <pc:spChg chg="del">
          <ac:chgData name="Nikola Kostira" userId="006e87b4-216f-427d-af9a-a28aa615bcd8" providerId="ADAL" clId="{F8A21609-81A8-4F4D-970F-503031B2359A}" dt="2022-03-18T15:04:42.841" v="119" actId="478"/>
          <ac:spMkLst>
            <pc:docMk/>
            <pc:sldMk cId="180689445" sldId="304"/>
            <ac:spMk id="2" creationId="{30BBBCB7-6C27-4CFA-9DA1-10BDCFFD6902}"/>
          </ac:spMkLst>
        </pc:spChg>
        <pc:spChg chg="add del mod">
          <ac:chgData name="Nikola Kostira" userId="006e87b4-216f-427d-af9a-a28aa615bcd8" providerId="ADAL" clId="{F8A21609-81A8-4F4D-970F-503031B2359A}" dt="2022-03-23T14:11:12.290" v="155" actId="20577"/>
          <ac:spMkLst>
            <pc:docMk/>
            <pc:sldMk cId="180689445" sldId="304"/>
            <ac:spMk id="4" creationId="{0FF886BD-912D-45B3-B833-B59D0C926509}"/>
          </ac:spMkLst>
        </pc:spChg>
        <pc:spChg chg="add del">
          <ac:chgData name="Nikola Kostira" userId="006e87b4-216f-427d-af9a-a28aa615bcd8" providerId="ADAL" clId="{F8A21609-81A8-4F4D-970F-503031B2359A}" dt="2022-03-18T13:23:33.715" v="87"/>
          <ac:spMkLst>
            <pc:docMk/>
            <pc:sldMk cId="180689445" sldId="304"/>
            <ac:spMk id="9" creationId="{F0AD2138-9D2B-4D3C-BE15-C897C3FD6CF1}"/>
          </ac:spMkLst>
        </pc:spChg>
        <pc:graphicFrameChg chg="add del mod">
          <ac:chgData name="Nikola Kostira" userId="006e87b4-216f-427d-af9a-a28aa615bcd8" providerId="ADAL" clId="{F8A21609-81A8-4F4D-970F-503031B2359A}" dt="2022-03-18T13:23:33.715" v="87"/>
          <ac:graphicFrameMkLst>
            <pc:docMk/>
            <pc:sldMk cId="180689445" sldId="304"/>
            <ac:graphicFrameMk id="7" creationId="{4FAAAC24-62CF-43B2-A492-2711445A4325}"/>
          </ac:graphicFrameMkLst>
        </pc:graphicFrameChg>
        <pc:graphicFrameChg chg="add del mod">
          <ac:chgData name="Nikola Kostira" userId="006e87b4-216f-427d-af9a-a28aa615bcd8" providerId="ADAL" clId="{F8A21609-81A8-4F4D-970F-503031B2359A}" dt="2022-03-18T13:23:33.715" v="87"/>
          <ac:graphicFrameMkLst>
            <pc:docMk/>
            <pc:sldMk cId="180689445" sldId="304"/>
            <ac:graphicFrameMk id="8" creationId="{229608A2-8017-4C69-AA5F-1E3513EE0998}"/>
          </ac:graphicFrameMkLst>
        </pc:graphicFrameChg>
      </pc:sldChg>
    </pc:docChg>
  </pc:docChgLst>
  <pc:docChgLst>
    <pc:chgData name="Eelco Verhulp" userId="S::eelco.verhulp@apollotyres.com::0e6c8596-f536-4a00-8805-0e3b8e2b20e3" providerId="AD" clId="Web-{7E3430BC-C0DE-4A03-B06B-627F1DAA907A}"/>
    <pc:docChg chg="modSld">
      <pc:chgData name="Eelco Verhulp" userId="S::eelco.verhulp@apollotyres.com::0e6c8596-f536-4a00-8805-0e3b8e2b20e3" providerId="AD" clId="Web-{7E3430BC-C0DE-4A03-B06B-627F1DAA907A}" dt="2021-07-15T09:10:31.093" v="0" actId="20577"/>
      <pc:docMkLst>
        <pc:docMk/>
      </pc:docMkLst>
      <pc:sldChg chg="modSp">
        <pc:chgData name="Eelco Verhulp" userId="S::eelco.verhulp@apollotyres.com::0e6c8596-f536-4a00-8805-0e3b8e2b20e3" providerId="AD" clId="Web-{7E3430BC-C0DE-4A03-B06B-627F1DAA907A}" dt="2021-07-15T09:10:31.093" v="0" actId="20577"/>
        <pc:sldMkLst>
          <pc:docMk/>
          <pc:sldMk cId="1442421771" sldId="301"/>
        </pc:sldMkLst>
        <pc:spChg chg="mod">
          <ac:chgData name="Eelco Verhulp" userId="S::eelco.verhulp@apollotyres.com::0e6c8596-f536-4a00-8805-0e3b8e2b20e3" providerId="AD" clId="Web-{7E3430BC-C0DE-4A03-B06B-627F1DAA907A}" dt="2021-07-15T09:10:31.093" v="0" actId="20577"/>
          <ac:spMkLst>
            <pc:docMk/>
            <pc:sldMk cId="1442421771" sldId="301"/>
            <ac:spMk id="5" creationId="{AFD47606-A90C-9E49-B84F-EE89AEC84673}"/>
          </ac:spMkLst>
        </pc:spChg>
      </pc:sldChg>
    </pc:docChg>
  </pc:docChgLst>
  <pc:docChgLst>
    <pc:chgData name="Eelco Verhulp" userId="S::eelco.verhulp@apollotyres.com::0e6c8596-f536-4a00-8805-0e3b8e2b20e3" providerId="AD" clId="Web-{E7156E6A-96A3-4978-8BE1-747A1F504588}"/>
    <pc:docChg chg="modSld">
      <pc:chgData name="Eelco Verhulp" userId="S::eelco.verhulp@apollotyres.com::0e6c8596-f536-4a00-8805-0e3b8e2b20e3" providerId="AD" clId="Web-{E7156E6A-96A3-4978-8BE1-747A1F504588}" dt="2021-07-15T08:01:50.859" v="3" actId="20577"/>
      <pc:docMkLst>
        <pc:docMk/>
      </pc:docMkLst>
      <pc:sldChg chg="modSp">
        <pc:chgData name="Eelco Verhulp" userId="S::eelco.verhulp@apollotyres.com::0e6c8596-f536-4a00-8805-0e3b8e2b20e3" providerId="AD" clId="Web-{E7156E6A-96A3-4978-8BE1-747A1F504588}" dt="2021-07-15T08:01:50.859" v="3" actId="20577"/>
        <pc:sldMkLst>
          <pc:docMk/>
          <pc:sldMk cId="1442421771" sldId="301"/>
        </pc:sldMkLst>
        <pc:spChg chg="mod">
          <ac:chgData name="Eelco Verhulp" userId="S::eelco.verhulp@apollotyres.com::0e6c8596-f536-4a00-8805-0e3b8e2b20e3" providerId="AD" clId="Web-{E7156E6A-96A3-4978-8BE1-747A1F504588}" dt="2021-07-15T08:01:50.859" v="3" actId="20577"/>
          <ac:spMkLst>
            <pc:docMk/>
            <pc:sldMk cId="1442421771" sldId="301"/>
            <ac:spMk id="5" creationId="{AFD47606-A90C-9E49-B84F-EE89AEC846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A6EDF-A760-E84E-B2E8-89FFC94C36B9}" type="datetimeFigureOut">
              <a:rPr lang="en-US" smtClean="0"/>
              <a:t>3/23/2022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3BBE6-E09E-BD4B-84C0-0503BAF87DD5}" type="slidenum">
              <a:rPr lang="en-US" smtClean="0"/>
              <a:t>‹#›</a:t>
            </a:fld>
            <a:endParaRPr lang="en-US" dirty="0"/>
          </a:p>
        </p:txBody>
      </p:sp>
    </p:spTree>
    <p:extLst>
      <p:ext uri="{BB962C8B-B14F-4D97-AF65-F5344CB8AC3E}">
        <p14:creationId xmlns:p14="http://schemas.microsoft.com/office/powerpoint/2010/main" val="2052423669"/>
      </p:ext>
    </p:extLst>
  </p:cSld>
  <p:clrMap bg1="lt1" tx1="dk1" bg2="lt2" tx2="dk2" accent1="accent1" accent2="accent2" accent3="accent3" accent4="accent4" accent5="accent5" accent6="accent6" hlink="hlink" folHlink="folHlink"/>
  <p:notesStyle>
    <a:lvl1pPr marL="0" algn="l" defTabSz="914262" rtl="0" eaLnBrk="1" latinLnBrk="0" hangingPunct="1">
      <a:defRPr sz="1200" kern="1200">
        <a:solidFill>
          <a:schemeClr val="tx1"/>
        </a:solidFill>
        <a:latin typeface="+mn-lt"/>
        <a:ea typeface="+mn-ea"/>
        <a:cs typeface="+mn-cs"/>
      </a:defRPr>
    </a:lvl1pPr>
    <a:lvl2pPr marL="457131" algn="l" defTabSz="914262" rtl="0" eaLnBrk="1" latinLnBrk="0" hangingPunct="1">
      <a:defRPr sz="1200" kern="1200">
        <a:solidFill>
          <a:schemeClr val="tx1"/>
        </a:solidFill>
        <a:latin typeface="+mn-lt"/>
        <a:ea typeface="+mn-ea"/>
        <a:cs typeface="+mn-cs"/>
      </a:defRPr>
    </a:lvl2pPr>
    <a:lvl3pPr marL="914262" algn="l" defTabSz="914262" rtl="0" eaLnBrk="1" latinLnBrk="0" hangingPunct="1">
      <a:defRPr sz="1200" kern="1200">
        <a:solidFill>
          <a:schemeClr val="tx1"/>
        </a:solidFill>
        <a:latin typeface="+mn-lt"/>
        <a:ea typeface="+mn-ea"/>
        <a:cs typeface="+mn-cs"/>
      </a:defRPr>
    </a:lvl3pPr>
    <a:lvl4pPr marL="1371394" algn="l" defTabSz="914262" rtl="0" eaLnBrk="1" latinLnBrk="0" hangingPunct="1">
      <a:defRPr sz="1200" kern="1200">
        <a:solidFill>
          <a:schemeClr val="tx1"/>
        </a:solidFill>
        <a:latin typeface="+mn-lt"/>
        <a:ea typeface="+mn-ea"/>
        <a:cs typeface="+mn-cs"/>
      </a:defRPr>
    </a:lvl4pPr>
    <a:lvl5pPr marL="1828524" algn="l" defTabSz="914262" rtl="0" eaLnBrk="1" latinLnBrk="0" hangingPunct="1">
      <a:defRPr sz="1200" kern="1200">
        <a:solidFill>
          <a:schemeClr val="tx1"/>
        </a:solidFill>
        <a:latin typeface="+mn-lt"/>
        <a:ea typeface="+mn-ea"/>
        <a:cs typeface="+mn-cs"/>
      </a:defRPr>
    </a:lvl5pPr>
    <a:lvl6pPr marL="2285656" algn="l" defTabSz="914262" rtl="0" eaLnBrk="1" latinLnBrk="0" hangingPunct="1">
      <a:defRPr sz="1200" kern="1200">
        <a:solidFill>
          <a:schemeClr val="tx1"/>
        </a:solidFill>
        <a:latin typeface="+mn-lt"/>
        <a:ea typeface="+mn-ea"/>
        <a:cs typeface="+mn-cs"/>
      </a:defRPr>
    </a:lvl6pPr>
    <a:lvl7pPr marL="2742787" algn="l" defTabSz="914262" rtl="0" eaLnBrk="1" latinLnBrk="0" hangingPunct="1">
      <a:defRPr sz="1200" kern="1200">
        <a:solidFill>
          <a:schemeClr val="tx1"/>
        </a:solidFill>
        <a:latin typeface="+mn-lt"/>
        <a:ea typeface="+mn-ea"/>
        <a:cs typeface="+mn-cs"/>
      </a:defRPr>
    </a:lvl7pPr>
    <a:lvl8pPr marL="3199918" algn="l" defTabSz="914262" rtl="0" eaLnBrk="1" latinLnBrk="0" hangingPunct="1">
      <a:defRPr sz="1200" kern="1200">
        <a:solidFill>
          <a:schemeClr val="tx1"/>
        </a:solidFill>
        <a:latin typeface="+mn-lt"/>
        <a:ea typeface="+mn-ea"/>
        <a:cs typeface="+mn-cs"/>
      </a:defRPr>
    </a:lvl8pPr>
    <a:lvl9pPr marL="3657049" algn="l" defTabSz="9142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Purple RGB: 149, 25, 239</a:t>
            </a:r>
          </a:p>
          <a:p>
            <a:r>
              <a:rPr lang="en-GB" dirty="0"/>
              <a:t>Dark </a:t>
            </a:r>
            <a:r>
              <a:rPr lang="en-GB" dirty="0" err="1"/>
              <a:t>gray</a:t>
            </a:r>
            <a:r>
              <a:rPr lang="en-GB" dirty="0"/>
              <a:t> RGB: 105, 105, 105 (light </a:t>
            </a:r>
            <a:r>
              <a:rPr lang="en-GB" dirty="0" err="1"/>
              <a:t>gray</a:t>
            </a:r>
            <a:r>
              <a:rPr lang="en-GB" dirty="0"/>
              <a:t> is default Abaqus)</a:t>
            </a:r>
          </a:p>
        </p:txBody>
      </p:sp>
      <p:sp>
        <p:nvSpPr>
          <p:cNvPr id="4" name="Slide Number Placeholder 3"/>
          <p:cNvSpPr>
            <a:spLocks noGrp="1"/>
          </p:cNvSpPr>
          <p:nvPr>
            <p:ph type="sldNum" sz="quarter" idx="5"/>
          </p:nvPr>
        </p:nvSpPr>
        <p:spPr/>
        <p:txBody>
          <a:bodyPr/>
          <a:lstStyle/>
          <a:p>
            <a:fld id="{F4F3BBE6-E09E-BD4B-84C0-0503BAF87DD5}" type="slidenum">
              <a:rPr lang="en-US" smtClean="0"/>
              <a:t>4</a:t>
            </a:fld>
            <a:endParaRPr lang="en-US"/>
          </a:p>
        </p:txBody>
      </p:sp>
    </p:spTree>
    <p:extLst>
      <p:ext uri="{BB962C8B-B14F-4D97-AF65-F5344CB8AC3E}">
        <p14:creationId xmlns:p14="http://schemas.microsoft.com/office/powerpoint/2010/main" val="418650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Purple RGB: 149, 25, 239</a:t>
            </a:r>
          </a:p>
          <a:p>
            <a:r>
              <a:rPr lang="en-GB" dirty="0"/>
              <a:t>Dark </a:t>
            </a:r>
            <a:r>
              <a:rPr lang="en-GB" dirty="0" err="1"/>
              <a:t>gray</a:t>
            </a:r>
            <a:r>
              <a:rPr lang="en-GB" dirty="0"/>
              <a:t> RGB: 105, 105, 105 (light </a:t>
            </a:r>
            <a:r>
              <a:rPr lang="en-GB" dirty="0" err="1"/>
              <a:t>gray</a:t>
            </a:r>
            <a:r>
              <a:rPr lang="en-GB" dirty="0"/>
              <a:t> is default Abaqus)</a:t>
            </a:r>
          </a:p>
        </p:txBody>
      </p:sp>
      <p:sp>
        <p:nvSpPr>
          <p:cNvPr id="4" name="Slide Number Placeholder 3"/>
          <p:cNvSpPr>
            <a:spLocks noGrp="1"/>
          </p:cNvSpPr>
          <p:nvPr>
            <p:ph type="sldNum" sz="quarter" idx="5"/>
          </p:nvPr>
        </p:nvSpPr>
        <p:spPr/>
        <p:txBody>
          <a:bodyPr/>
          <a:lstStyle/>
          <a:p>
            <a:fld id="{F4F3BBE6-E09E-BD4B-84C0-0503BAF87DD5}" type="slidenum">
              <a:rPr lang="en-US" smtClean="0"/>
              <a:t>5</a:t>
            </a:fld>
            <a:endParaRPr lang="en-US"/>
          </a:p>
        </p:txBody>
      </p:sp>
    </p:spTree>
    <p:extLst>
      <p:ext uri="{BB962C8B-B14F-4D97-AF65-F5344CB8AC3E}">
        <p14:creationId xmlns:p14="http://schemas.microsoft.com/office/powerpoint/2010/main" val="50270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Purple RGB: 149, 25, 239</a:t>
            </a:r>
          </a:p>
          <a:p>
            <a:r>
              <a:rPr lang="en-GB" dirty="0"/>
              <a:t>Dark </a:t>
            </a:r>
            <a:r>
              <a:rPr lang="en-GB" dirty="0" err="1"/>
              <a:t>gray</a:t>
            </a:r>
            <a:r>
              <a:rPr lang="en-GB" dirty="0"/>
              <a:t> RGB: 105, 105, 105 (light </a:t>
            </a:r>
            <a:r>
              <a:rPr lang="en-GB" dirty="0" err="1"/>
              <a:t>gray</a:t>
            </a:r>
            <a:r>
              <a:rPr lang="en-GB" dirty="0"/>
              <a:t> is default Abaqus)</a:t>
            </a:r>
          </a:p>
        </p:txBody>
      </p:sp>
      <p:sp>
        <p:nvSpPr>
          <p:cNvPr id="4" name="Slide Number Placeholder 3"/>
          <p:cNvSpPr>
            <a:spLocks noGrp="1"/>
          </p:cNvSpPr>
          <p:nvPr>
            <p:ph type="sldNum" sz="quarter" idx="5"/>
          </p:nvPr>
        </p:nvSpPr>
        <p:spPr/>
        <p:txBody>
          <a:bodyPr/>
          <a:lstStyle/>
          <a:p>
            <a:fld id="{F4F3BBE6-E09E-BD4B-84C0-0503BAF87DD5}" type="slidenum">
              <a:rPr lang="en-US" smtClean="0"/>
              <a:t>6</a:t>
            </a:fld>
            <a:endParaRPr lang="en-US"/>
          </a:p>
        </p:txBody>
      </p:sp>
    </p:spTree>
    <p:extLst>
      <p:ext uri="{BB962C8B-B14F-4D97-AF65-F5344CB8AC3E}">
        <p14:creationId xmlns:p14="http://schemas.microsoft.com/office/powerpoint/2010/main" val="2435865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 1 (Apolo Tyres) A">
    <p:bg>
      <p:bgPr>
        <a:solidFill>
          <a:schemeClr val="tx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53FC12B-B670-6D42-895B-A61AC60B33DB}"/>
              </a:ext>
            </a:extLst>
          </p:cNvPr>
          <p:cNvGrpSpPr/>
          <p:nvPr userDrawn="1"/>
        </p:nvGrpSpPr>
        <p:grpSpPr>
          <a:xfrm>
            <a:off x="5099050" y="529087"/>
            <a:ext cx="1999940" cy="5852663"/>
            <a:chOff x="5099050" y="529087"/>
            <a:chExt cx="1999940" cy="5852663"/>
          </a:xfrm>
        </p:grpSpPr>
        <p:pic>
          <p:nvPicPr>
            <p:cNvPr id="13" name="Picture 12" descr="A picture containing drawing, plate&#10;&#10;Description automatically generated">
              <a:extLst>
                <a:ext uri="{FF2B5EF4-FFF2-40B4-BE49-F238E27FC236}">
                  <a16:creationId xmlns:a16="http://schemas.microsoft.com/office/drawing/2014/main" id="{C9B3654E-E2CA-484B-A181-04A77D6EFC1F}"/>
                </a:ext>
              </a:extLst>
            </p:cNvPr>
            <p:cNvPicPr>
              <a:picLocks noChangeAspect="1"/>
            </p:cNvPicPr>
            <p:nvPr userDrawn="1"/>
          </p:nvPicPr>
          <p:blipFill>
            <a:blip r:embed="rId2"/>
            <a:stretch>
              <a:fillRect/>
            </a:stretch>
          </p:blipFill>
          <p:spPr>
            <a:xfrm>
              <a:off x="5257799" y="529087"/>
              <a:ext cx="1739901" cy="448494"/>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465653EE-3370-F347-A753-E3C97E376E21}"/>
                </a:ext>
              </a:extLst>
            </p:cNvPr>
            <p:cNvPicPr>
              <a:picLocks noChangeAspect="1"/>
            </p:cNvPicPr>
            <p:nvPr userDrawn="1"/>
          </p:nvPicPr>
          <p:blipFill>
            <a:blip r:embed="rId3"/>
            <a:stretch>
              <a:fillRect/>
            </a:stretch>
          </p:blipFill>
          <p:spPr>
            <a:xfrm>
              <a:off x="5099050" y="6042026"/>
              <a:ext cx="1999940" cy="339724"/>
            </a:xfrm>
            <a:prstGeom prst="rect">
              <a:avLst/>
            </a:prstGeom>
          </p:spPr>
        </p:pic>
      </p:grpSp>
      <p:sp>
        <p:nvSpPr>
          <p:cNvPr id="2" name="Title 1">
            <a:extLst>
              <a:ext uri="{FF2B5EF4-FFF2-40B4-BE49-F238E27FC236}">
                <a16:creationId xmlns:a16="http://schemas.microsoft.com/office/drawing/2014/main" id="{4D874696-D5A5-6946-B2C3-D45677F26C11}"/>
              </a:ext>
            </a:extLst>
          </p:cNvPr>
          <p:cNvSpPr>
            <a:spLocks noGrp="1"/>
          </p:cNvSpPr>
          <p:nvPr>
            <p:ph type="ctrTitle" hasCustomPrompt="1"/>
          </p:nvPr>
        </p:nvSpPr>
        <p:spPr>
          <a:xfrm>
            <a:off x="1993900" y="2645598"/>
            <a:ext cx="8204200" cy="1538883"/>
          </a:xfrm>
        </p:spPr>
        <p:txBody>
          <a:bodyPr anchor="ctr" anchorCtr="0"/>
          <a:lstStyle>
            <a:lvl1pPr algn="ctr">
              <a:defRPr sz="5000">
                <a:solidFill>
                  <a:schemeClr val="bg1"/>
                </a:solidFill>
              </a:defRPr>
            </a:lvl1pPr>
          </a:lstStyle>
          <a:p>
            <a:r>
              <a:rPr lang="en-GB" dirty="0"/>
              <a:t>Presentation Title</a:t>
            </a:r>
            <a:br>
              <a:rPr lang="en-GB" dirty="0"/>
            </a:br>
            <a:r>
              <a:rPr lang="en-GB" dirty="0"/>
              <a:t>Date of Presentation</a:t>
            </a:r>
            <a:endParaRPr lang="en-US" dirty="0"/>
          </a:p>
        </p:txBody>
      </p:sp>
    </p:spTree>
    <p:extLst>
      <p:ext uri="{BB962C8B-B14F-4D97-AF65-F5344CB8AC3E}">
        <p14:creationId xmlns:p14="http://schemas.microsoft.com/office/powerpoint/2010/main" val="3955836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opt 1 (Apollo) A">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D1D428B-D93C-0449-9FD1-A3012DECFD0E}"/>
              </a:ext>
            </a:extLst>
          </p:cNvPr>
          <p:cNvGrpSpPr/>
          <p:nvPr userDrawn="1"/>
        </p:nvGrpSpPr>
        <p:grpSpPr>
          <a:xfrm>
            <a:off x="0" y="0"/>
            <a:ext cx="12192000" cy="6858000"/>
            <a:chOff x="0" y="0"/>
            <a:chExt cx="12192000" cy="6858000"/>
          </a:xfrm>
        </p:grpSpPr>
        <p:cxnSp>
          <p:nvCxnSpPr>
            <p:cNvPr id="15" name="Straight Connector 14">
              <a:extLst>
                <a:ext uri="{FF2B5EF4-FFF2-40B4-BE49-F238E27FC236}">
                  <a16:creationId xmlns:a16="http://schemas.microsoft.com/office/drawing/2014/main" id="{EE326745-745B-2341-8183-00F4CA808D02}"/>
                </a:ext>
              </a:extLst>
            </p:cNvPr>
            <p:cNvCxnSpPr>
              <a:cxnSpLocks/>
            </p:cNvCxnSpPr>
            <p:nvPr userDrawn="1"/>
          </p:nvCxnSpPr>
          <p:spPr>
            <a:xfrm>
              <a:off x="0" y="4381392"/>
              <a:ext cx="121920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7E1679-A067-A845-8B64-635D67015B97}"/>
                </a:ext>
              </a:extLst>
            </p:cNvPr>
            <p:cNvCxnSpPr>
              <a:cxnSpLocks/>
            </p:cNvCxnSpPr>
            <p:nvPr userDrawn="1"/>
          </p:nvCxnSpPr>
          <p:spPr>
            <a:xfrm>
              <a:off x="8168898" y="0"/>
              <a:ext cx="0" cy="68580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97987-1EF3-6D49-A08D-AC4FE374C510}"/>
                </a:ext>
              </a:extLst>
            </p:cNvPr>
            <p:cNvCxnSpPr>
              <a:cxnSpLocks/>
            </p:cNvCxnSpPr>
            <p:nvPr userDrawn="1"/>
          </p:nvCxnSpPr>
          <p:spPr>
            <a:xfrm>
              <a:off x="8559800" y="4381392"/>
              <a:ext cx="11747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Slide Number Placeholder 5">
            <a:extLst>
              <a:ext uri="{FF2B5EF4-FFF2-40B4-BE49-F238E27FC236}">
                <a16:creationId xmlns:a16="http://schemas.microsoft.com/office/drawing/2014/main" id="{98393463-2325-6447-B6BF-D516E125F589}"/>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bg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itle 1">
            <a:extLst>
              <a:ext uri="{FF2B5EF4-FFF2-40B4-BE49-F238E27FC236}">
                <a16:creationId xmlns:a16="http://schemas.microsoft.com/office/drawing/2014/main" id="{7A6AF9E6-AF49-4D4B-BEF8-59DEB27AC931}"/>
              </a:ext>
            </a:extLst>
          </p:cNvPr>
          <p:cNvSpPr>
            <a:spLocks noGrp="1"/>
          </p:cNvSpPr>
          <p:nvPr>
            <p:ph type="title" hasCustomPrompt="1"/>
          </p:nvPr>
        </p:nvSpPr>
        <p:spPr>
          <a:xfrm>
            <a:off x="546100" y="1890054"/>
            <a:ext cx="5292726" cy="600164"/>
          </a:xfrm>
        </p:spPr>
        <p:txBody>
          <a:bodyPr/>
          <a:lstStyle>
            <a:lvl1pPr>
              <a:defRPr>
                <a:solidFill>
                  <a:schemeClr val="bg1"/>
                </a:solidFill>
                <a:latin typeface="Century Gothic" panose="020B0502020202020204" pitchFamily="34" charset="0"/>
              </a:defRPr>
            </a:lvl1pPr>
          </a:lstStyle>
          <a:p>
            <a:r>
              <a:rPr lang="en-US" dirty="0"/>
              <a:t>Divider Slide Title</a:t>
            </a:r>
          </a:p>
        </p:txBody>
      </p:sp>
      <p:sp>
        <p:nvSpPr>
          <p:cNvPr id="11" name="Text Placeholder 2">
            <a:extLst>
              <a:ext uri="{FF2B5EF4-FFF2-40B4-BE49-F238E27FC236}">
                <a16:creationId xmlns:a16="http://schemas.microsoft.com/office/drawing/2014/main" id="{F1A06E91-73A8-6E49-85DD-FE6F9DFC8EE4}"/>
              </a:ext>
            </a:extLst>
          </p:cNvPr>
          <p:cNvSpPr>
            <a:spLocks noGrp="1"/>
          </p:cNvSpPr>
          <p:nvPr>
            <p:ph type="body" idx="10" hasCustomPrompt="1"/>
          </p:nvPr>
        </p:nvSpPr>
        <p:spPr>
          <a:xfrm>
            <a:off x="552450" y="2454279"/>
            <a:ext cx="5292727"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pic>
        <p:nvPicPr>
          <p:cNvPr id="20" name="Picture 19" descr="A picture containing drawing, plate&#10;&#10;Description automatically generated">
            <a:extLst>
              <a:ext uri="{FF2B5EF4-FFF2-40B4-BE49-F238E27FC236}">
                <a16:creationId xmlns:a16="http://schemas.microsoft.com/office/drawing/2014/main" id="{713D6A51-CBC6-6A40-938A-D4DC2561DAD3}"/>
              </a:ext>
            </a:extLst>
          </p:cNvPr>
          <p:cNvPicPr>
            <a:picLocks noChangeAspect="1"/>
          </p:cNvPicPr>
          <p:nvPr userDrawn="1"/>
        </p:nvPicPr>
        <p:blipFill>
          <a:blip r:embed="rId2"/>
          <a:stretch>
            <a:fillRect/>
          </a:stretch>
        </p:blipFill>
        <p:spPr>
          <a:xfrm>
            <a:off x="522199" y="6169474"/>
            <a:ext cx="1454438" cy="374910"/>
          </a:xfrm>
          <a:prstGeom prst="rect">
            <a:avLst/>
          </a:prstGeom>
        </p:spPr>
      </p:pic>
    </p:spTree>
    <p:extLst>
      <p:ext uri="{BB962C8B-B14F-4D97-AF65-F5344CB8AC3E}">
        <p14:creationId xmlns:p14="http://schemas.microsoft.com/office/powerpoint/2010/main" val="32041035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opt 2 (Apollo) A">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flower, drawing&#10;&#10;Description automatically generated">
            <a:extLst>
              <a:ext uri="{FF2B5EF4-FFF2-40B4-BE49-F238E27FC236}">
                <a16:creationId xmlns:a16="http://schemas.microsoft.com/office/drawing/2014/main" id="{469145E8-D477-7F4F-A491-3443EB758D2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Slide Number Placeholder 5">
            <a:extLst>
              <a:ext uri="{FF2B5EF4-FFF2-40B4-BE49-F238E27FC236}">
                <a16:creationId xmlns:a16="http://schemas.microsoft.com/office/drawing/2014/main" id="{98393463-2325-6447-B6BF-D516E125F589}"/>
              </a:ext>
            </a:extLst>
          </p:cNvPr>
          <p:cNvSpPr>
            <a:spLocks noGrp="1"/>
          </p:cNvSpPr>
          <p:nvPr userDrawn="1">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itle 1">
            <a:extLst>
              <a:ext uri="{FF2B5EF4-FFF2-40B4-BE49-F238E27FC236}">
                <a16:creationId xmlns:a16="http://schemas.microsoft.com/office/drawing/2014/main" id="{7A6AF9E6-AF49-4D4B-BEF8-59DEB27AC931}"/>
              </a:ext>
            </a:extLst>
          </p:cNvPr>
          <p:cNvSpPr>
            <a:spLocks noGrp="1"/>
          </p:cNvSpPr>
          <p:nvPr userDrawn="1">
            <p:ph type="title" hasCustomPrompt="1"/>
          </p:nvPr>
        </p:nvSpPr>
        <p:spPr>
          <a:xfrm>
            <a:off x="546100" y="1890054"/>
            <a:ext cx="5292726" cy="600164"/>
          </a:xfrm>
        </p:spPr>
        <p:txBody>
          <a:bodyPr/>
          <a:lstStyle>
            <a:lvl1pPr>
              <a:defRPr>
                <a:solidFill>
                  <a:schemeClr val="tx1"/>
                </a:solidFill>
                <a:latin typeface="Century Gothic" panose="020B0502020202020204" pitchFamily="34" charset="0"/>
              </a:defRPr>
            </a:lvl1pPr>
          </a:lstStyle>
          <a:p>
            <a:r>
              <a:rPr lang="en-US" dirty="0"/>
              <a:t>Divider Slide Title</a:t>
            </a:r>
          </a:p>
        </p:txBody>
      </p:sp>
      <p:sp>
        <p:nvSpPr>
          <p:cNvPr id="11" name="Text Placeholder 2">
            <a:extLst>
              <a:ext uri="{FF2B5EF4-FFF2-40B4-BE49-F238E27FC236}">
                <a16:creationId xmlns:a16="http://schemas.microsoft.com/office/drawing/2014/main" id="{F1A06E91-73A8-6E49-85DD-FE6F9DFC8EE4}"/>
              </a:ext>
            </a:extLst>
          </p:cNvPr>
          <p:cNvSpPr>
            <a:spLocks noGrp="1"/>
          </p:cNvSpPr>
          <p:nvPr userDrawn="1">
            <p:ph type="body" idx="10" hasCustomPrompt="1"/>
          </p:nvPr>
        </p:nvSpPr>
        <p:spPr>
          <a:xfrm>
            <a:off x="552450" y="2454279"/>
            <a:ext cx="5292727"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pic>
        <p:nvPicPr>
          <p:cNvPr id="9" name="Picture 8">
            <a:extLst>
              <a:ext uri="{FF2B5EF4-FFF2-40B4-BE49-F238E27FC236}">
                <a16:creationId xmlns:a16="http://schemas.microsoft.com/office/drawing/2014/main" id="{4050BCC5-2A08-5F46-9238-D529D6F48CEF}"/>
              </a:ext>
            </a:extLst>
          </p:cNvPr>
          <p:cNvPicPr>
            <a:picLocks noChangeAspect="1"/>
          </p:cNvPicPr>
          <p:nvPr userDrawn="1"/>
        </p:nvPicPr>
        <p:blipFill>
          <a:blip r:embed="rId3"/>
          <a:srcRect/>
          <a:stretch/>
        </p:blipFill>
        <p:spPr>
          <a:xfrm>
            <a:off x="88974" y="5822346"/>
            <a:ext cx="2311251" cy="1002146"/>
          </a:xfrm>
          <a:prstGeom prst="rect">
            <a:avLst/>
          </a:prstGeom>
        </p:spPr>
      </p:pic>
    </p:spTree>
    <p:extLst>
      <p:ext uri="{BB962C8B-B14F-4D97-AF65-F5344CB8AC3E}">
        <p14:creationId xmlns:p14="http://schemas.microsoft.com/office/powerpoint/2010/main" val="12874795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Apollo) 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6384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opt 1 (Apolo Tyres) A">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53FC12B-B670-6D42-895B-A61AC60B33DB}"/>
              </a:ext>
            </a:extLst>
          </p:cNvPr>
          <p:cNvGrpSpPr/>
          <p:nvPr userDrawn="1"/>
        </p:nvGrpSpPr>
        <p:grpSpPr>
          <a:xfrm>
            <a:off x="4778368" y="159711"/>
            <a:ext cx="2699811" cy="6372646"/>
            <a:chOff x="4778368" y="159711"/>
            <a:chExt cx="2699811" cy="6372646"/>
          </a:xfrm>
        </p:grpSpPr>
        <p:pic>
          <p:nvPicPr>
            <p:cNvPr id="13" name="Picture 12">
              <a:extLst>
                <a:ext uri="{FF2B5EF4-FFF2-40B4-BE49-F238E27FC236}">
                  <a16:creationId xmlns:a16="http://schemas.microsoft.com/office/drawing/2014/main" id="{C9B3654E-E2CA-484B-A181-04A77D6EFC1F}"/>
                </a:ext>
              </a:extLst>
            </p:cNvPr>
            <p:cNvPicPr>
              <a:picLocks noChangeAspect="1"/>
            </p:cNvPicPr>
            <p:nvPr userDrawn="1"/>
          </p:nvPicPr>
          <p:blipFill>
            <a:blip r:embed="rId2"/>
            <a:srcRect/>
            <a:stretch/>
          </p:blipFill>
          <p:spPr>
            <a:xfrm>
              <a:off x="4778368" y="159711"/>
              <a:ext cx="2699811" cy="1170622"/>
            </a:xfrm>
            <a:prstGeom prst="rect">
              <a:avLst/>
            </a:prstGeom>
          </p:spPr>
        </p:pic>
        <p:pic>
          <p:nvPicPr>
            <p:cNvPr id="15" name="Picture 14">
              <a:extLst>
                <a:ext uri="{FF2B5EF4-FFF2-40B4-BE49-F238E27FC236}">
                  <a16:creationId xmlns:a16="http://schemas.microsoft.com/office/drawing/2014/main" id="{465653EE-3370-F347-A753-E3C97E376E21}"/>
                </a:ext>
              </a:extLst>
            </p:cNvPr>
            <p:cNvPicPr>
              <a:picLocks noChangeAspect="1"/>
            </p:cNvPicPr>
            <p:nvPr userDrawn="1"/>
          </p:nvPicPr>
          <p:blipFill>
            <a:blip r:embed="rId3"/>
            <a:srcRect/>
            <a:stretch/>
          </p:blipFill>
          <p:spPr>
            <a:xfrm>
              <a:off x="4942435" y="5908690"/>
              <a:ext cx="2307130" cy="623667"/>
            </a:xfrm>
            <a:prstGeom prst="rect">
              <a:avLst/>
            </a:prstGeom>
          </p:spPr>
        </p:pic>
      </p:grpSp>
      <p:sp>
        <p:nvSpPr>
          <p:cNvPr id="2" name="Title 1">
            <a:extLst>
              <a:ext uri="{FF2B5EF4-FFF2-40B4-BE49-F238E27FC236}">
                <a16:creationId xmlns:a16="http://schemas.microsoft.com/office/drawing/2014/main" id="{4D874696-D5A5-6946-B2C3-D45677F26C11}"/>
              </a:ext>
            </a:extLst>
          </p:cNvPr>
          <p:cNvSpPr>
            <a:spLocks noGrp="1"/>
          </p:cNvSpPr>
          <p:nvPr>
            <p:ph type="ctrTitle" hasCustomPrompt="1"/>
          </p:nvPr>
        </p:nvSpPr>
        <p:spPr>
          <a:xfrm>
            <a:off x="1993900" y="2645598"/>
            <a:ext cx="8204200" cy="1538883"/>
          </a:xfrm>
        </p:spPr>
        <p:txBody>
          <a:bodyPr anchor="ctr" anchorCtr="0"/>
          <a:lstStyle>
            <a:lvl1pPr algn="ctr">
              <a:defRPr sz="5000">
                <a:solidFill>
                  <a:srgbClr val="9519EF"/>
                </a:solidFill>
              </a:defRPr>
            </a:lvl1pPr>
          </a:lstStyle>
          <a:p>
            <a:r>
              <a:rPr lang="en-GB" dirty="0"/>
              <a:t>Presentation Title</a:t>
            </a:r>
            <a:br>
              <a:rPr lang="en-GB" dirty="0"/>
            </a:br>
            <a:r>
              <a:rPr lang="en-GB" dirty="0"/>
              <a:t>Date of Presentation</a:t>
            </a:r>
            <a:endParaRPr lang="en-US" dirty="0"/>
          </a:p>
        </p:txBody>
      </p:sp>
    </p:spTree>
    <p:extLst>
      <p:ext uri="{BB962C8B-B14F-4D97-AF65-F5344CB8AC3E}">
        <p14:creationId xmlns:p14="http://schemas.microsoft.com/office/powerpoint/2010/main" val="35348972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Apollo) A">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4EC87F-E5C7-3142-8256-B913FEF01479}"/>
              </a:ext>
            </a:extLst>
          </p:cNvPr>
          <p:cNvGrpSpPr/>
          <p:nvPr userDrawn="1"/>
        </p:nvGrpSpPr>
        <p:grpSpPr>
          <a:xfrm>
            <a:off x="-1" y="0"/>
            <a:ext cx="12192001" cy="6858000"/>
            <a:chOff x="-1" y="0"/>
            <a:chExt cx="12192001" cy="6858000"/>
          </a:xfrm>
        </p:grpSpPr>
        <p:sp>
          <p:nvSpPr>
            <p:cNvPr id="10" name="TextBox 9">
              <a:extLst>
                <a:ext uri="{FF2B5EF4-FFF2-40B4-BE49-F238E27FC236}">
                  <a16:creationId xmlns:a16="http://schemas.microsoft.com/office/drawing/2014/main" id="{FADFA2AC-1583-E548-A5EF-31F7D8481B7C}"/>
                </a:ext>
              </a:extLst>
            </p:cNvPr>
            <p:cNvSpPr txBox="1"/>
            <p:nvPr userDrawn="1"/>
          </p:nvSpPr>
          <p:spPr>
            <a:xfrm>
              <a:off x="6841115" y="1483013"/>
              <a:ext cx="2118446" cy="600164"/>
            </a:xfrm>
            <a:prstGeom prst="rect">
              <a:avLst/>
            </a:prstGeom>
            <a:noFill/>
          </p:spPr>
          <p:txBody>
            <a:bodyPr wrap="square" lIns="0" tIns="0" rIns="0" bIns="0" rtlCol="0">
              <a:spAutoFit/>
            </a:bodyPr>
            <a:lstStyle/>
            <a:p>
              <a:pPr algn="l"/>
              <a:r>
                <a:rPr lang="en-US" sz="3900" b="1" i="0" dirty="0">
                  <a:solidFill>
                    <a:schemeClr val="accent1"/>
                  </a:solidFill>
                  <a:latin typeface="Century Gothic" panose="020B0502020202020204" pitchFamily="34" charset="0"/>
                  <a:cs typeface="Arial" panose="020B0604020202020204" pitchFamily="34" charset="0"/>
                </a:rPr>
                <a:t>Content</a:t>
              </a:r>
            </a:p>
          </p:txBody>
        </p:sp>
        <p:cxnSp>
          <p:nvCxnSpPr>
            <p:cNvPr id="15" name="Straight Connector 14">
              <a:extLst>
                <a:ext uri="{FF2B5EF4-FFF2-40B4-BE49-F238E27FC236}">
                  <a16:creationId xmlns:a16="http://schemas.microsoft.com/office/drawing/2014/main" id="{7AA181A3-E0EC-E34A-A0AC-24F2D2BC4056}"/>
                </a:ext>
              </a:extLst>
            </p:cNvPr>
            <p:cNvCxnSpPr>
              <a:cxnSpLocks/>
            </p:cNvCxnSpPr>
            <p:nvPr userDrawn="1"/>
          </p:nvCxnSpPr>
          <p:spPr>
            <a:xfrm>
              <a:off x="3030876" y="2414427"/>
              <a:ext cx="916112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074942-C639-8F44-972B-75D94E1EC242}"/>
                </a:ext>
              </a:extLst>
            </p:cNvPr>
            <p:cNvCxnSpPr>
              <a:cxnSpLocks/>
            </p:cNvCxnSpPr>
            <p:nvPr userDrawn="1"/>
          </p:nvCxnSpPr>
          <p:spPr>
            <a:xfrm>
              <a:off x="5397476" y="0"/>
              <a:ext cx="0" cy="32877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sunglasses&#10;&#10;Description automatically generated">
              <a:extLst>
                <a:ext uri="{FF2B5EF4-FFF2-40B4-BE49-F238E27FC236}">
                  <a16:creationId xmlns:a16="http://schemas.microsoft.com/office/drawing/2014/main" id="{3AD01F2D-1C3A-3D49-AB7C-D8B235D8C6D6}"/>
                </a:ext>
              </a:extLst>
            </p:cNvPr>
            <p:cNvPicPr>
              <a:picLocks noChangeAspect="1"/>
            </p:cNvPicPr>
            <p:nvPr userDrawn="1"/>
          </p:nvPicPr>
          <p:blipFill>
            <a:blip r:embed="rId2"/>
            <a:stretch>
              <a:fillRect/>
            </a:stretch>
          </p:blipFill>
          <p:spPr>
            <a:xfrm>
              <a:off x="0" y="0"/>
              <a:ext cx="6116594" cy="6858000"/>
            </a:xfrm>
            <a:prstGeom prst="rect">
              <a:avLst/>
            </a:prstGeom>
          </p:spPr>
        </p:pic>
        <p:cxnSp>
          <p:nvCxnSpPr>
            <p:cNvPr id="25" name="Straight Connector 24">
              <a:extLst>
                <a:ext uri="{FF2B5EF4-FFF2-40B4-BE49-F238E27FC236}">
                  <a16:creationId xmlns:a16="http://schemas.microsoft.com/office/drawing/2014/main" id="{236B7FA1-9F68-524F-867C-851336FA8B8C}"/>
                </a:ext>
              </a:extLst>
            </p:cNvPr>
            <p:cNvCxnSpPr>
              <a:cxnSpLocks/>
            </p:cNvCxnSpPr>
            <p:nvPr userDrawn="1"/>
          </p:nvCxnSpPr>
          <p:spPr>
            <a:xfrm>
              <a:off x="5397476" y="3935003"/>
              <a:ext cx="0" cy="29229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DA6E5C-447F-8742-8F70-6A7FBF05BF49}"/>
                </a:ext>
              </a:extLst>
            </p:cNvPr>
            <p:cNvCxnSpPr>
              <a:cxnSpLocks/>
            </p:cNvCxnSpPr>
            <p:nvPr userDrawn="1"/>
          </p:nvCxnSpPr>
          <p:spPr>
            <a:xfrm>
              <a:off x="-1" y="2414427"/>
              <a:ext cx="282539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1" name="Text Placeholder 3">
            <a:extLst>
              <a:ext uri="{FF2B5EF4-FFF2-40B4-BE49-F238E27FC236}">
                <a16:creationId xmlns:a16="http://schemas.microsoft.com/office/drawing/2014/main" id="{54E42B5E-1905-7943-A66E-5211392622D1}"/>
              </a:ext>
            </a:extLst>
          </p:cNvPr>
          <p:cNvSpPr>
            <a:spLocks noGrp="1"/>
          </p:cNvSpPr>
          <p:nvPr>
            <p:ph type="body" sz="half" idx="2" hasCustomPrompt="1"/>
          </p:nvPr>
        </p:nvSpPr>
        <p:spPr>
          <a:xfrm>
            <a:off x="6909107" y="2833105"/>
            <a:ext cx="4715317" cy="323165"/>
          </a:xfrm>
        </p:spPr>
        <p:txBody>
          <a:bodyPr/>
          <a:lstStyle>
            <a:lvl1pPr marL="180000" indent="-180000">
              <a:buClr>
                <a:schemeClr val="tx1"/>
              </a:buClr>
              <a:buFont typeface="Arial" panose="020B0604020202020204" pitchFamily="34" charset="0"/>
              <a:buChar char="•"/>
              <a:defRPr sz="210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Content Slide Title #</a:t>
            </a:r>
          </a:p>
        </p:txBody>
      </p:sp>
      <p:pic>
        <p:nvPicPr>
          <p:cNvPr id="14" name="Picture 13">
            <a:extLst>
              <a:ext uri="{FF2B5EF4-FFF2-40B4-BE49-F238E27FC236}">
                <a16:creationId xmlns:a16="http://schemas.microsoft.com/office/drawing/2014/main" id="{B996A03C-37D8-7345-AAFA-AF6DEDCCA93A}"/>
              </a:ext>
            </a:extLst>
          </p:cNvPr>
          <p:cNvPicPr>
            <a:picLocks noChangeAspect="1"/>
          </p:cNvPicPr>
          <p:nvPr userDrawn="1"/>
        </p:nvPicPr>
        <p:blipFill>
          <a:blip r:embed="rId3"/>
          <a:srcRect/>
          <a:stretch/>
        </p:blipFill>
        <p:spPr>
          <a:xfrm>
            <a:off x="88974" y="5822346"/>
            <a:ext cx="2311251" cy="1002146"/>
          </a:xfrm>
          <a:prstGeom prst="rect">
            <a:avLst/>
          </a:prstGeom>
        </p:spPr>
      </p:pic>
    </p:spTree>
    <p:extLst>
      <p:ext uri="{BB962C8B-B14F-4D97-AF65-F5344CB8AC3E}">
        <p14:creationId xmlns:p14="http://schemas.microsoft.com/office/powerpoint/2010/main" val="506926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 text + 1 img (Apollo) A">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D2E526A-A743-A647-988F-74EDE171AD3F}"/>
              </a:ext>
            </a:extLst>
          </p:cNvPr>
          <p:cNvSpPr>
            <a:spLocks noGrp="1"/>
          </p:cNvSpPr>
          <p:nvPr>
            <p:ph type="pic" sz="quarter" idx="11"/>
          </p:nvPr>
        </p:nvSpPr>
        <p:spPr>
          <a:xfrm>
            <a:off x="6238877" y="0"/>
            <a:ext cx="5953123" cy="6858000"/>
          </a:xfrm>
          <a:solidFill>
            <a:schemeClr val="bg1">
              <a:lumMod val="85000"/>
            </a:schemeClr>
          </a:solidFill>
        </p:spPr>
        <p:txBody>
          <a:bodyPr anchor="ctr" anchorCtr="0">
            <a:noAutofit/>
          </a:bodyPr>
          <a:lstStyle>
            <a:lvl1pPr algn="ctr">
              <a:defRPr>
                <a:latin typeface="Century Gothic" panose="020B0502020202020204" pitchFamily="34" charset="0"/>
              </a:defRPr>
            </a:lvl1pPr>
          </a:lstStyle>
          <a:p>
            <a:endParaRPr lang="en-US" dirty="0"/>
          </a:p>
        </p:txBody>
      </p:sp>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099" y="355977"/>
            <a:ext cx="5407025" cy="600164"/>
          </a:xfrm>
        </p:spPr>
        <p:txBody>
          <a:bodyPr/>
          <a:lstStyle>
            <a:lvl1pPr>
              <a:defRPr>
                <a:latin typeface="Century Gothic" panose="020B0502020202020204" pitchFamily="34" charset="0"/>
              </a:defRPr>
            </a:lvl1pPr>
          </a:lstStyle>
          <a:p>
            <a:r>
              <a:rPr lang="en-US" dirty="0"/>
              <a:t>Slide Title</a:t>
            </a:r>
          </a:p>
        </p:txBody>
      </p:sp>
      <p:sp>
        <p:nvSpPr>
          <p:cNvPr id="3" name="Content Placeholder 2">
            <a:extLst>
              <a:ext uri="{FF2B5EF4-FFF2-40B4-BE49-F238E27FC236}">
                <a16:creationId xmlns:a16="http://schemas.microsoft.com/office/drawing/2014/main" id="{7C03D809-6F3E-314E-9C6B-AD9E3463CEC0}"/>
              </a:ext>
            </a:extLst>
          </p:cNvPr>
          <p:cNvSpPr>
            <a:spLocks noGrp="1"/>
          </p:cNvSpPr>
          <p:nvPr>
            <p:ph sz="half" idx="1" hasCustomPrompt="1"/>
          </p:nvPr>
        </p:nvSpPr>
        <p:spPr>
          <a:xfrm>
            <a:off x="571499" y="2270125"/>
            <a:ext cx="5381625" cy="1372171"/>
          </a:xfrm>
        </p:spPr>
        <p:txBody>
          <a:bodyPr/>
          <a:lstStyle>
            <a:lvl1pPr>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5407025"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pic>
        <p:nvPicPr>
          <p:cNvPr id="8" name="Picture 7">
            <a:extLst>
              <a:ext uri="{FF2B5EF4-FFF2-40B4-BE49-F238E27FC236}">
                <a16:creationId xmlns:a16="http://schemas.microsoft.com/office/drawing/2014/main" id="{C66A4853-945B-B44E-BA31-CECF3D079AD7}"/>
              </a:ext>
            </a:extLst>
          </p:cNvPr>
          <p:cNvPicPr>
            <a:picLocks noChangeAspect="1"/>
          </p:cNvPicPr>
          <p:nvPr userDrawn="1"/>
        </p:nvPicPr>
        <p:blipFill>
          <a:blip r:embed="rId2"/>
          <a:srcRect/>
          <a:stretch/>
        </p:blipFill>
        <p:spPr>
          <a:xfrm>
            <a:off x="88974" y="5822346"/>
            <a:ext cx="2311251" cy="1002146"/>
          </a:xfrm>
          <a:prstGeom prst="rect">
            <a:avLst/>
          </a:prstGeom>
        </p:spPr>
      </p:pic>
    </p:spTree>
    <p:extLst>
      <p:ext uri="{BB962C8B-B14F-4D97-AF65-F5344CB8AC3E}">
        <p14:creationId xmlns:p14="http://schemas.microsoft.com/office/powerpoint/2010/main" val="425177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 text + 3 imgs (Apollo) A">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D2E526A-A743-A647-988F-74EDE171AD3F}"/>
              </a:ext>
            </a:extLst>
          </p:cNvPr>
          <p:cNvSpPr>
            <a:spLocks noGrp="1"/>
          </p:cNvSpPr>
          <p:nvPr>
            <p:ph type="pic" sz="quarter" idx="11"/>
          </p:nvPr>
        </p:nvSpPr>
        <p:spPr>
          <a:xfrm>
            <a:off x="6240463" y="1457664"/>
            <a:ext cx="2509837" cy="2152171"/>
          </a:xfrm>
          <a:solidFill>
            <a:schemeClr val="bg1">
              <a:lumMod val="85000"/>
            </a:schemeClr>
          </a:solidFill>
        </p:spPr>
        <p:txBody>
          <a:bodyPr anchor="ctr" anchorCtr="0">
            <a:noAutofit/>
          </a:bodyPr>
          <a:lstStyle>
            <a:lvl1pPr algn="ctr">
              <a:defRPr>
                <a:latin typeface="Century Gothic" panose="020B0502020202020204" pitchFamily="34" charset="0"/>
              </a:defRPr>
            </a:lvl1pPr>
          </a:lstStyle>
          <a:p>
            <a:endParaRPr lang="en-US" dirty="0"/>
          </a:p>
        </p:txBody>
      </p:sp>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099" y="355977"/>
            <a:ext cx="5292841" cy="600164"/>
          </a:xfrm>
        </p:spPr>
        <p:txBody>
          <a:bodyPr/>
          <a:lstStyle>
            <a:lvl1pPr>
              <a:defRPr>
                <a:latin typeface="Century Gothic" panose="020B0502020202020204" pitchFamily="34" charset="0"/>
              </a:defRPr>
            </a:lvl1pPr>
          </a:lstStyle>
          <a:p>
            <a:r>
              <a:rPr lang="en-US" dirty="0"/>
              <a:t>Slide Title</a:t>
            </a:r>
          </a:p>
        </p:txBody>
      </p:sp>
      <p:sp>
        <p:nvSpPr>
          <p:cNvPr id="3" name="Content Placeholder 2">
            <a:extLst>
              <a:ext uri="{FF2B5EF4-FFF2-40B4-BE49-F238E27FC236}">
                <a16:creationId xmlns:a16="http://schemas.microsoft.com/office/drawing/2014/main" id="{7C03D809-6F3E-314E-9C6B-AD9E3463CEC0}"/>
              </a:ext>
            </a:extLst>
          </p:cNvPr>
          <p:cNvSpPr>
            <a:spLocks noGrp="1"/>
          </p:cNvSpPr>
          <p:nvPr>
            <p:ph sz="half" idx="1" hasCustomPrompt="1"/>
          </p:nvPr>
        </p:nvSpPr>
        <p:spPr>
          <a:xfrm>
            <a:off x="571499" y="2270125"/>
            <a:ext cx="5381625" cy="1372171"/>
          </a:xfrm>
        </p:spPr>
        <p:txBody>
          <a:bodyPr/>
          <a:lstStyle>
            <a:lvl1pPr>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5400675"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sp>
        <p:nvSpPr>
          <p:cNvPr id="13" name="Picture Placeholder 11">
            <a:extLst>
              <a:ext uri="{FF2B5EF4-FFF2-40B4-BE49-F238E27FC236}">
                <a16:creationId xmlns:a16="http://schemas.microsoft.com/office/drawing/2014/main" id="{4D3B47FE-736B-E44A-8F1C-34C244F58F30}"/>
              </a:ext>
            </a:extLst>
          </p:cNvPr>
          <p:cNvSpPr>
            <a:spLocks noGrp="1"/>
          </p:cNvSpPr>
          <p:nvPr>
            <p:ph type="pic" sz="quarter" idx="13"/>
          </p:nvPr>
        </p:nvSpPr>
        <p:spPr>
          <a:xfrm>
            <a:off x="8791689" y="1457664"/>
            <a:ext cx="2509837" cy="4339659"/>
          </a:xfrm>
          <a:solidFill>
            <a:schemeClr val="bg1">
              <a:lumMod val="85000"/>
            </a:schemeClr>
          </a:solidFill>
        </p:spPr>
        <p:txBody>
          <a:bodyPr anchor="ctr" anchorCtr="0">
            <a:noAutofit/>
          </a:bodyPr>
          <a:lstStyle>
            <a:lvl1pPr algn="ctr">
              <a:defRPr>
                <a:latin typeface="Century Gothic" panose="020B0502020202020204" pitchFamily="34" charset="0"/>
              </a:defRPr>
            </a:lvl1pPr>
          </a:lstStyle>
          <a:p>
            <a:endParaRPr lang="en-US" dirty="0"/>
          </a:p>
        </p:txBody>
      </p:sp>
      <p:sp>
        <p:nvSpPr>
          <p:cNvPr id="16" name="Picture Placeholder 11">
            <a:extLst>
              <a:ext uri="{FF2B5EF4-FFF2-40B4-BE49-F238E27FC236}">
                <a16:creationId xmlns:a16="http://schemas.microsoft.com/office/drawing/2014/main" id="{FBA384C7-BE99-634A-BC1D-1F9221458CCB}"/>
              </a:ext>
            </a:extLst>
          </p:cNvPr>
          <p:cNvSpPr>
            <a:spLocks noGrp="1"/>
          </p:cNvSpPr>
          <p:nvPr>
            <p:ph type="pic" sz="quarter" idx="14"/>
          </p:nvPr>
        </p:nvSpPr>
        <p:spPr>
          <a:xfrm>
            <a:off x="6240463" y="3645152"/>
            <a:ext cx="2509837" cy="2152171"/>
          </a:xfrm>
          <a:solidFill>
            <a:schemeClr val="bg1">
              <a:lumMod val="85000"/>
            </a:schemeClr>
          </a:solidFill>
        </p:spPr>
        <p:txBody>
          <a:bodyPr anchor="ctr" anchorCtr="0">
            <a:noAutofit/>
          </a:bodyPr>
          <a:lstStyle>
            <a:lvl1pPr algn="ctr">
              <a:defRPr>
                <a:latin typeface="Century Gothic" panose="020B0502020202020204" pitchFamily="34" charset="0"/>
              </a:defRPr>
            </a:lvl1pPr>
          </a:lstStyle>
          <a:p>
            <a:endParaRPr lang="en-US" dirty="0"/>
          </a:p>
        </p:txBody>
      </p:sp>
      <p:pic>
        <p:nvPicPr>
          <p:cNvPr id="11" name="Picture 10">
            <a:extLst>
              <a:ext uri="{FF2B5EF4-FFF2-40B4-BE49-F238E27FC236}">
                <a16:creationId xmlns:a16="http://schemas.microsoft.com/office/drawing/2014/main" id="{0ABF5CEF-A5E3-304D-9D67-567F3BB729B8}"/>
              </a:ext>
            </a:extLst>
          </p:cNvPr>
          <p:cNvPicPr>
            <a:picLocks noChangeAspect="1"/>
          </p:cNvPicPr>
          <p:nvPr userDrawn="1"/>
        </p:nvPicPr>
        <p:blipFill>
          <a:blip r:embed="rId2"/>
          <a:srcRect/>
          <a:stretch/>
        </p:blipFill>
        <p:spPr>
          <a:xfrm>
            <a:off x="88974" y="5822346"/>
            <a:ext cx="2311251" cy="1002146"/>
          </a:xfrm>
          <a:prstGeom prst="rect">
            <a:avLst/>
          </a:prstGeom>
        </p:spPr>
      </p:pic>
    </p:spTree>
    <p:extLst>
      <p:ext uri="{BB962C8B-B14F-4D97-AF65-F5344CB8AC3E}">
        <p14:creationId xmlns:p14="http://schemas.microsoft.com/office/powerpoint/2010/main" val="10809266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 text x2 columns (Apoll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100" y="355977"/>
            <a:ext cx="5262098" cy="600164"/>
          </a:xfrm>
        </p:spPr>
        <p:txBody>
          <a:bodyPr/>
          <a:lstStyle>
            <a:lvl1pPr>
              <a:defRPr>
                <a:latin typeface="Century Gothic" panose="020B0502020202020204" pitchFamily="34" charset="0"/>
              </a:defRPr>
            </a:lvl1pPr>
          </a:lstStyle>
          <a:p>
            <a:r>
              <a:rPr lang="en-US" dirty="0"/>
              <a:t>Slide Title</a:t>
            </a:r>
          </a:p>
        </p:txBody>
      </p:sp>
      <p:sp>
        <p:nvSpPr>
          <p:cNvPr id="3" name="Content Placeholder 2">
            <a:extLst>
              <a:ext uri="{FF2B5EF4-FFF2-40B4-BE49-F238E27FC236}">
                <a16:creationId xmlns:a16="http://schemas.microsoft.com/office/drawing/2014/main" id="{7C03D809-6F3E-314E-9C6B-AD9E3463CEC0}"/>
              </a:ext>
            </a:extLst>
          </p:cNvPr>
          <p:cNvSpPr>
            <a:spLocks noGrp="1"/>
          </p:cNvSpPr>
          <p:nvPr>
            <p:ph sz="half" idx="1" hasCustomPrompt="1"/>
          </p:nvPr>
        </p:nvSpPr>
        <p:spPr>
          <a:xfrm>
            <a:off x="571500" y="2270125"/>
            <a:ext cx="5236697" cy="1372171"/>
          </a:xfrm>
        </p:spPr>
        <p:txBody>
          <a:bodyPr/>
          <a:lstStyle>
            <a:lvl1pPr>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5286375"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sp>
        <p:nvSpPr>
          <p:cNvPr id="11" name="Content Placeholder 2">
            <a:extLst>
              <a:ext uri="{FF2B5EF4-FFF2-40B4-BE49-F238E27FC236}">
                <a16:creationId xmlns:a16="http://schemas.microsoft.com/office/drawing/2014/main" id="{4D6A50E1-EC03-2649-96A7-481732AC03EE}"/>
              </a:ext>
            </a:extLst>
          </p:cNvPr>
          <p:cNvSpPr>
            <a:spLocks noGrp="1"/>
          </p:cNvSpPr>
          <p:nvPr>
            <p:ph sz="half" idx="11" hasCustomPrompt="1"/>
          </p:nvPr>
        </p:nvSpPr>
        <p:spPr>
          <a:xfrm>
            <a:off x="6378202" y="2270125"/>
            <a:ext cx="5236697" cy="1372171"/>
          </a:xfrm>
        </p:spPr>
        <p:txBody>
          <a:bodyPr/>
          <a:lstStyle>
            <a:lvl1pPr>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A8357F3B-3111-F04E-BD59-10ACDA7C9DFA}"/>
              </a:ext>
            </a:extLst>
          </p:cNvPr>
          <p:cNvPicPr>
            <a:picLocks noChangeAspect="1"/>
          </p:cNvPicPr>
          <p:nvPr userDrawn="1"/>
        </p:nvPicPr>
        <p:blipFill>
          <a:blip r:embed="rId2"/>
          <a:srcRect/>
          <a:stretch/>
        </p:blipFill>
        <p:spPr>
          <a:xfrm>
            <a:off x="88974" y="5822346"/>
            <a:ext cx="2311251" cy="1002146"/>
          </a:xfrm>
          <a:prstGeom prst="rect">
            <a:avLst/>
          </a:prstGeom>
        </p:spPr>
      </p:pic>
    </p:spTree>
    <p:extLst>
      <p:ext uri="{BB962C8B-B14F-4D97-AF65-F5344CB8AC3E}">
        <p14:creationId xmlns:p14="http://schemas.microsoft.com/office/powerpoint/2010/main" val="1252581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 text + charts (Apoll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100" y="355977"/>
            <a:ext cx="5262098" cy="600164"/>
          </a:xfrm>
        </p:spPr>
        <p:txBody>
          <a:bodyPr/>
          <a:lstStyle>
            <a:lvl1pPr>
              <a:defRPr>
                <a:latin typeface="Century Gothic" panose="020B0502020202020204" pitchFamily="34" charset="0"/>
              </a:defRPr>
            </a:lvl1pPr>
          </a:lstStyle>
          <a:p>
            <a:r>
              <a:rPr lang="en-US" dirty="0"/>
              <a:t>Slide Title</a:t>
            </a:r>
          </a:p>
        </p:txBody>
      </p:sp>
      <p:sp>
        <p:nvSpPr>
          <p:cNvPr id="3" name="Content Placeholder 2">
            <a:extLst>
              <a:ext uri="{FF2B5EF4-FFF2-40B4-BE49-F238E27FC236}">
                <a16:creationId xmlns:a16="http://schemas.microsoft.com/office/drawing/2014/main" id="{7C03D809-6F3E-314E-9C6B-AD9E3463CEC0}"/>
              </a:ext>
            </a:extLst>
          </p:cNvPr>
          <p:cNvSpPr>
            <a:spLocks noGrp="1"/>
          </p:cNvSpPr>
          <p:nvPr>
            <p:ph sz="half" idx="1" hasCustomPrompt="1"/>
          </p:nvPr>
        </p:nvSpPr>
        <p:spPr>
          <a:xfrm>
            <a:off x="571500" y="2270125"/>
            <a:ext cx="5236697" cy="1372171"/>
          </a:xfrm>
        </p:spPr>
        <p:txBody>
          <a:bodyPr/>
          <a:lstStyle>
            <a:lvl1pPr>
              <a:spcBef>
                <a:spcPts val="1600"/>
              </a:spcBef>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5286375"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sp>
        <p:nvSpPr>
          <p:cNvPr id="12" name="Text Placeholder 3">
            <a:extLst>
              <a:ext uri="{FF2B5EF4-FFF2-40B4-BE49-F238E27FC236}">
                <a16:creationId xmlns:a16="http://schemas.microsoft.com/office/drawing/2014/main" id="{51974FC9-89DE-E447-84F0-A93FAAD760BD}"/>
              </a:ext>
            </a:extLst>
          </p:cNvPr>
          <p:cNvSpPr>
            <a:spLocks noGrp="1"/>
          </p:cNvSpPr>
          <p:nvPr>
            <p:ph type="body" sz="half" idx="2" hasCustomPrompt="1"/>
          </p:nvPr>
        </p:nvSpPr>
        <p:spPr>
          <a:xfrm>
            <a:off x="6576791" y="841375"/>
            <a:ext cx="4066556" cy="192360"/>
          </a:xfrm>
        </p:spPr>
        <p:txBody>
          <a:bodyPr/>
          <a:lstStyle>
            <a:lvl1pPr marL="0" indent="0">
              <a:buClr>
                <a:schemeClr val="tx1"/>
              </a:buClr>
              <a:buFont typeface="Arial" panose="020B0604020202020204" pitchFamily="34" charset="0"/>
              <a:buNone/>
              <a:defRPr sz="1250" b="1" i="0">
                <a:solidFill>
                  <a:schemeClr val="tx1"/>
                </a:solidFill>
                <a:latin typeface="Century Gothic" panose="020B0502020202020204" pitchFamily="34" charset="0"/>
                <a:cs typeface="Arial Black"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Chart title text</a:t>
            </a:r>
          </a:p>
        </p:txBody>
      </p:sp>
      <p:sp>
        <p:nvSpPr>
          <p:cNvPr id="13" name="Text Placeholder 3">
            <a:extLst>
              <a:ext uri="{FF2B5EF4-FFF2-40B4-BE49-F238E27FC236}">
                <a16:creationId xmlns:a16="http://schemas.microsoft.com/office/drawing/2014/main" id="{A54F82F2-2FC9-C04F-80F5-CC0A5412B460}"/>
              </a:ext>
            </a:extLst>
          </p:cNvPr>
          <p:cNvSpPr>
            <a:spLocks noGrp="1"/>
          </p:cNvSpPr>
          <p:nvPr>
            <p:ph type="body" sz="half" idx="11" hasCustomPrompt="1"/>
          </p:nvPr>
        </p:nvSpPr>
        <p:spPr>
          <a:xfrm>
            <a:off x="6576791" y="3742765"/>
            <a:ext cx="4066556" cy="192360"/>
          </a:xfrm>
        </p:spPr>
        <p:txBody>
          <a:bodyPr/>
          <a:lstStyle>
            <a:lvl1pPr marL="0" indent="0">
              <a:buClr>
                <a:schemeClr val="tx1"/>
              </a:buClr>
              <a:buFont typeface="Arial" panose="020B0604020202020204" pitchFamily="34" charset="0"/>
              <a:buNone/>
              <a:defRPr sz="1250" b="1" i="0">
                <a:solidFill>
                  <a:schemeClr val="tx1"/>
                </a:solidFill>
                <a:latin typeface="Century Gothic" panose="020B0502020202020204" pitchFamily="34" charset="0"/>
                <a:cs typeface="Arial Black"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Chart title text</a:t>
            </a:r>
          </a:p>
        </p:txBody>
      </p:sp>
      <p:sp>
        <p:nvSpPr>
          <p:cNvPr id="21" name="Picture Placeholder 21">
            <a:extLst>
              <a:ext uri="{FF2B5EF4-FFF2-40B4-BE49-F238E27FC236}">
                <a16:creationId xmlns:a16="http://schemas.microsoft.com/office/drawing/2014/main" id="{D8A70E81-9EB0-314E-AC8D-E381382E3311}"/>
              </a:ext>
            </a:extLst>
          </p:cNvPr>
          <p:cNvSpPr>
            <a:spLocks noGrp="1"/>
          </p:cNvSpPr>
          <p:nvPr>
            <p:ph type="pic" sz="quarter" idx="12"/>
          </p:nvPr>
        </p:nvSpPr>
        <p:spPr>
          <a:xfrm>
            <a:off x="6558920" y="4286756"/>
            <a:ext cx="4084427" cy="92804"/>
          </a:xfrm>
          <a:blipFill>
            <a:blip r:embed="rId2"/>
            <a:stretch>
              <a:fillRect/>
            </a:stretch>
          </a:blipFill>
        </p:spPr>
        <p:txBody>
          <a:bodyPr anchor="ctr" anchorCtr="0">
            <a:noAutofit/>
          </a:bodyPr>
          <a:lstStyle>
            <a:lvl1pPr algn="ctr">
              <a:defRPr>
                <a:solidFill>
                  <a:schemeClr val="bg1">
                    <a:alpha val="0"/>
                  </a:schemeClr>
                </a:solidFill>
                <a:latin typeface="Century Gothic" panose="020B0502020202020204" pitchFamily="34" charset="0"/>
              </a:defRPr>
            </a:lvl1pPr>
          </a:lstStyle>
          <a:p>
            <a:endParaRPr lang="en-US" dirty="0"/>
          </a:p>
        </p:txBody>
      </p:sp>
      <p:sp>
        <p:nvSpPr>
          <p:cNvPr id="22" name="Picture Placeholder 21">
            <a:extLst>
              <a:ext uri="{FF2B5EF4-FFF2-40B4-BE49-F238E27FC236}">
                <a16:creationId xmlns:a16="http://schemas.microsoft.com/office/drawing/2014/main" id="{39C76853-F38B-E047-893C-18AFA33E824D}"/>
              </a:ext>
            </a:extLst>
          </p:cNvPr>
          <p:cNvSpPr>
            <a:spLocks noGrp="1"/>
          </p:cNvSpPr>
          <p:nvPr>
            <p:ph type="pic" sz="quarter" idx="13"/>
          </p:nvPr>
        </p:nvSpPr>
        <p:spPr>
          <a:xfrm>
            <a:off x="6558920" y="4699994"/>
            <a:ext cx="4084427" cy="92804"/>
          </a:xfrm>
          <a:blipFill>
            <a:blip r:embed="rId2"/>
            <a:stretch>
              <a:fillRect/>
            </a:stretch>
          </a:blipFill>
        </p:spPr>
        <p:txBody>
          <a:bodyPr anchor="ctr" anchorCtr="0">
            <a:noAutofit/>
          </a:bodyPr>
          <a:lstStyle>
            <a:lvl1pPr algn="ctr">
              <a:defRPr>
                <a:solidFill>
                  <a:schemeClr val="bg1">
                    <a:alpha val="0"/>
                  </a:schemeClr>
                </a:solidFill>
                <a:latin typeface="Century Gothic" panose="020B0502020202020204" pitchFamily="34" charset="0"/>
              </a:defRPr>
            </a:lvl1pPr>
          </a:lstStyle>
          <a:p>
            <a:endParaRPr lang="en-US" dirty="0"/>
          </a:p>
        </p:txBody>
      </p:sp>
      <p:sp>
        <p:nvSpPr>
          <p:cNvPr id="23" name="Picture Placeholder 21">
            <a:extLst>
              <a:ext uri="{FF2B5EF4-FFF2-40B4-BE49-F238E27FC236}">
                <a16:creationId xmlns:a16="http://schemas.microsoft.com/office/drawing/2014/main" id="{8DF593AC-DD72-BA4B-9EB3-D94FE1B36B86}"/>
              </a:ext>
            </a:extLst>
          </p:cNvPr>
          <p:cNvSpPr>
            <a:spLocks noGrp="1"/>
          </p:cNvSpPr>
          <p:nvPr>
            <p:ph type="pic" sz="quarter" idx="14"/>
          </p:nvPr>
        </p:nvSpPr>
        <p:spPr>
          <a:xfrm>
            <a:off x="6558920" y="5113232"/>
            <a:ext cx="4084427" cy="92804"/>
          </a:xfrm>
          <a:blipFill>
            <a:blip r:embed="rId2"/>
            <a:stretch>
              <a:fillRect/>
            </a:stretch>
          </a:blipFill>
        </p:spPr>
        <p:txBody>
          <a:bodyPr anchor="ctr" anchorCtr="0">
            <a:noAutofit/>
          </a:bodyPr>
          <a:lstStyle>
            <a:lvl1pPr algn="ctr">
              <a:defRPr>
                <a:solidFill>
                  <a:schemeClr val="bg1">
                    <a:alpha val="0"/>
                  </a:schemeClr>
                </a:solidFill>
                <a:latin typeface="Century Gothic" panose="020B0502020202020204" pitchFamily="34" charset="0"/>
              </a:defRPr>
            </a:lvl1pPr>
          </a:lstStyle>
          <a:p>
            <a:endParaRPr lang="en-US" dirty="0"/>
          </a:p>
        </p:txBody>
      </p:sp>
      <p:sp>
        <p:nvSpPr>
          <p:cNvPr id="24" name="Picture Placeholder 21">
            <a:extLst>
              <a:ext uri="{FF2B5EF4-FFF2-40B4-BE49-F238E27FC236}">
                <a16:creationId xmlns:a16="http://schemas.microsoft.com/office/drawing/2014/main" id="{5FEC50BA-297B-C04B-8943-B6B6A12F4658}"/>
              </a:ext>
            </a:extLst>
          </p:cNvPr>
          <p:cNvSpPr>
            <a:spLocks noGrp="1"/>
          </p:cNvSpPr>
          <p:nvPr>
            <p:ph type="pic" sz="quarter" idx="15"/>
          </p:nvPr>
        </p:nvSpPr>
        <p:spPr>
          <a:xfrm>
            <a:off x="6558920" y="5526470"/>
            <a:ext cx="4084427" cy="92804"/>
          </a:xfrm>
          <a:blipFill>
            <a:blip r:embed="rId2"/>
            <a:stretch>
              <a:fillRect/>
            </a:stretch>
          </a:blipFill>
        </p:spPr>
        <p:txBody>
          <a:bodyPr anchor="ctr" anchorCtr="0">
            <a:noAutofit/>
          </a:bodyPr>
          <a:lstStyle>
            <a:lvl1pPr algn="ctr">
              <a:defRPr>
                <a:solidFill>
                  <a:schemeClr val="bg1">
                    <a:alpha val="0"/>
                  </a:schemeClr>
                </a:solidFill>
                <a:latin typeface="Century Gothic" panose="020B0502020202020204" pitchFamily="34" charset="0"/>
              </a:defRPr>
            </a:lvl1pPr>
          </a:lstStyle>
          <a:p>
            <a:endParaRPr lang="en-US" dirty="0"/>
          </a:p>
        </p:txBody>
      </p:sp>
      <p:sp>
        <p:nvSpPr>
          <p:cNvPr id="25" name="Picture Placeholder 21">
            <a:extLst>
              <a:ext uri="{FF2B5EF4-FFF2-40B4-BE49-F238E27FC236}">
                <a16:creationId xmlns:a16="http://schemas.microsoft.com/office/drawing/2014/main" id="{FEFA225A-FDD9-F549-8718-BD1B7BA35A25}"/>
              </a:ext>
            </a:extLst>
          </p:cNvPr>
          <p:cNvSpPr>
            <a:spLocks noGrp="1"/>
          </p:cNvSpPr>
          <p:nvPr>
            <p:ph type="pic" sz="quarter" idx="16"/>
          </p:nvPr>
        </p:nvSpPr>
        <p:spPr>
          <a:xfrm>
            <a:off x="6558920" y="5939709"/>
            <a:ext cx="4084427" cy="92804"/>
          </a:xfrm>
          <a:blipFill>
            <a:blip r:embed="rId2"/>
            <a:stretch>
              <a:fillRect/>
            </a:stretch>
          </a:blipFill>
        </p:spPr>
        <p:txBody>
          <a:bodyPr anchor="ctr" anchorCtr="0">
            <a:noAutofit/>
          </a:bodyPr>
          <a:lstStyle>
            <a:lvl1pPr algn="ctr">
              <a:defRPr>
                <a:solidFill>
                  <a:schemeClr val="bg1">
                    <a:alpha val="0"/>
                  </a:schemeClr>
                </a:solidFill>
                <a:latin typeface="Century Gothic" panose="020B0502020202020204" pitchFamily="34" charset="0"/>
              </a:defRPr>
            </a:lvl1pPr>
          </a:lstStyle>
          <a:p>
            <a:endParaRPr lang="en-US" dirty="0"/>
          </a:p>
        </p:txBody>
      </p:sp>
      <p:sp>
        <p:nvSpPr>
          <p:cNvPr id="26" name="Text Placeholder 3">
            <a:extLst>
              <a:ext uri="{FF2B5EF4-FFF2-40B4-BE49-F238E27FC236}">
                <a16:creationId xmlns:a16="http://schemas.microsoft.com/office/drawing/2014/main" id="{4DDBA33E-B0C7-1E45-9353-06719869D3E6}"/>
              </a:ext>
            </a:extLst>
          </p:cNvPr>
          <p:cNvSpPr>
            <a:spLocks noGrp="1"/>
          </p:cNvSpPr>
          <p:nvPr>
            <p:ph type="body" sz="half" idx="17" hasCustomPrompt="1"/>
          </p:nvPr>
        </p:nvSpPr>
        <p:spPr>
          <a:xfrm>
            <a:off x="6576791" y="4343021"/>
            <a:ext cx="687121" cy="192360"/>
          </a:xfrm>
        </p:spPr>
        <p:txBody>
          <a:bodyPr/>
          <a:lstStyle>
            <a:lvl1pPr marL="0" indent="0">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27" name="Text Placeholder 3">
            <a:extLst>
              <a:ext uri="{FF2B5EF4-FFF2-40B4-BE49-F238E27FC236}">
                <a16:creationId xmlns:a16="http://schemas.microsoft.com/office/drawing/2014/main" id="{6FAF6FE5-8194-D442-A54C-C255FBC372B9}"/>
              </a:ext>
            </a:extLst>
          </p:cNvPr>
          <p:cNvSpPr>
            <a:spLocks noGrp="1"/>
          </p:cNvSpPr>
          <p:nvPr>
            <p:ph type="body" sz="half" idx="18" hasCustomPrompt="1"/>
          </p:nvPr>
        </p:nvSpPr>
        <p:spPr>
          <a:xfrm>
            <a:off x="6576791" y="4756667"/>
            <a:ext cx="687121" cy="192360"/>
          </a:xfrm>
        </p:spPr>
        <p:txBody>
          <a:bodyPr/>
          <a:lstStyle>
            <a:lvl1pPr marL="0" indent="0">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28" name="Text Placeholder 3">
            <a:extLst>
              <a:ext uri="{FF2B5EF4-FFF2-40B4-BE49-F238E27FC236}">
                <a16:creationId xmlns:a16="http://schemas.microsoft.com/office/drawing/2014/main" id="{7C18DF58-2DA8-5144-8114-51B09490C5BE}"/>
              </a:ext>
            </a:extLst>
          </p:cNvPr>
          <p:cNvSpPr>
            <a:spLocks noGrp="1"/>
          </p:cNvSpPr>
          <p:nvPr>
            <p:ph type="body" sz="half" idx="19" hasCustomPrompt="1"/>
          </p:nvPr>
        </p:nvSpPr>
        <p:spPr>
          <a:xfrm>
            <a:off x="6576791" y="5170313"/>
            <a:ext cx="687121" cy="192360"/>
          </a:xfrm>
        </p:spPr>
        <p:txBody>
          <a:bodyPr/>
          <a:lstStyle>
            <a:lvl1pPr marL="0" indent="0">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29" name="Text Placeholder 3">
            <a:extLst>
              <a:ext uri="{FF2B5EF4-FFF2-40B4-BE49-F238E27FC236}">
                <a16:creationId xmlns:a16="http://schemas.microsoft.com/office/drawing/2014/main" id="{77D88270-CB90-734F-8F48-C9F55D482C73}"/>
              </a:ext>
            </a:extLst>
          </p:cNvPr>
          <p:cNvSpPr>
            <a:spLocks noGrp="1"/>
          </p:cNvSpPr>
          <p:nvPr>
            <p:ph type="body" sz="half" idx="20" hasCustomPrompt="1"/>
          </p:nvPr>
        </p:nvSpPr>
        <p:spPr>
          <a:xfrm>
            <a:off x="6576791" y="5583958"/>
            <a:ext cx="687121" cy="192360"/>
          </a:xfrm>
        </p:spPr>
        <p:txBody>
          <a:bodyPr/>
          <a:lstStyle>
            <a:lvl1pPr marL="0" indent="0">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30" name="Text Placeholder 3">
            <a:extLst>
              <a:ext uri="{FF2B5EF4-FFF2-40B4-BE49-F238E27FC236}">
                <a16:creationId xmlns:a16="http://schemas.microsoft.com/office/drawing/2014/main" id="{E1B53D59-E9F8-3E4D-9282-98223C1B2C28}"/>
              </a:ext>
            </a:extLst>
          </p:cNvPr>
          <p:cNvSpPr>
            <a:spLocks noGrp="1"/>
          </p:cNvSpPr>
          <p:nvPr>
            <p:ph type="body" sz="half" idx="21" hasCustomPrompt="1"/>
          </p:nvPr>
        </p:nvSpPr>
        <p:spPr>
          <a:xfrm>
            <a:off x="7135591" y="6032513"/>
            <a:ext cx="1078134" cy="192360"/>
          </a:xfrm>
        </p:spPr>
        <p:txBody>
          <a:bodyPr/>
          <a:lstStyle>
            <a:lvl1pPr marL="0" indent="0" algn="ctr">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Reference</a:t>
            </a:r>
          </a:p>
        </p:txBody>
      </p:sp>
      <p:sp>
        <p:nvSpPr>
          <p:cNvPr id="31" name="Text Placeholder 3">
            <a:extLst>
              <a:ext uri="{FF2B5EF4-FFF2-40B4-BE49-F238E27FC236}">
                <a16:creationId xmlns:a16="http://schemas.microsoft.com/office/drawing/2014/main" id="{70B32E49-4A39-5C48-BB61-8024A3ABB23D}"/>
              </a:ext>
            </a:extLst>
          </p:cNvPr>
          <p:cNvSpPr>
            <a:spLocks noGrp="1"/>
          </p:cNvSpPr>
          <p:nvPr>
            <p:ph type="body" sz="half" idx="22" hasCustomPrompt="1"/>
          </p:nvPr>
        </p:nvSpPr>
        <p:spPr>
          <a:xfrm>
            <a:off x="8203979" y="6032513"/>
            <a:ext cx="1078134" cy="192360"/>
          </a:xfrm>
        </p:spPr>
        <p:txBody>
          <a:bodyPr/>
          <a:lstStyle>
            <a:lvl1pPr marL="0" indent="0" algn="ctr">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Reference</a:t>
            </a:r>
          </a:p>
        </p:txBody>
      </p:sp>
      <p:sp>
        <p:nvSpPr>
          <p:cNvPr id="32" name="Text Placeholder 3">
            <a:extLst>
              <a:ext uri="{FF2B5EF4-FFF2-40B4-BE49-F238E27FC236}">
                <a16:creationId xmlns:a16="http://schemas.microsoft.com/office/drawing/2014/main" id="{C19EC399-9F3F-194F-B6C7-9383C99679B8}"/>
              </a:ext>
            </a:extLst>
          </p:cNvPr>
          <p:cNvSpPr>
            <a:spLocks noGrp="1"/>
          </p:cNvSpPr>
          <p:nvPr>
            <p:ph type="body" sz="half" idx="23" hasCustomPrompt="1"/>
          </p:nvPr>
        </p:nvSpPr>
        <p:spPr>
          <a:xfrm>
            <a:off x="9272366" y="6032513"/>
            <a:ext cx="1078134" cy="192360"/>
          </a:xfrm>
        </p:spPr>
        <p:txBody>
          <a:bodyPr/>
          <a:lstStyle>
            <a:lvl1pPr marL="0" indent="0" algn="ctr">
              <a:buClr>
                <a:schemeClr val="tx1"/>
              </a:buClr>
              <a:buFont typeface="Arial" panose="020B0604020202020204" pitchFamily="34" charset="0"/>
              <a:buNone/>
              <a:defRPr sz="125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Reference</a:t>
            </a:r>
          </a:p>
        </p:txBody>
      </p:sp>
      <p:sp>
        <p:nvSpPr>
          <p:cNvPr id="33" name="Picture Placeholder 21">
            <a:extLst>
              <a:ext uri="{FF2B5EF4-FFF2-40B4-BE49-F238E27FC236}">
                <a16:creationId xmlns:a16="http://schemas.microsoft.com/office/drawing/2014/main" id="{4A02F95B-A712-B341-95C6-9594764C03E2}"/>
              </a:ext>
            </a:extLst>
          </p:cNvPr>
          <p:cNvSpPr>
            <a:spLocks noGrp="1"/>
          </p:cNvSpPr>
          <p:nvPr>
            <p:ph type="pic" sz="quarter" idx="24"/>
          </p:nvPr>
        </p:nvSpPr>
        <p:spPr>
          <a:xfrm>
            <a:off x="7639050" y="5099050"/>
            <a:ext cx="79375" cy="882650"/>
          </a:xfrm>
          <a:solidFill>
            <a:schemeClr val="accent1"/>
          </a:solidFill>
        </p:spPr>
        <p:txBody>
          <a:bodyPr anchor="ctr" anchorCtr="0">
            <a:noAutofit/>
          </a:bodyPr>
          <a:lstStyle>
            <a:lvl1pPr algn="ctr">
              <a:defRPr sz="400">
                <a:solidFill>
                  <a:schemeClr val="bg1">
                    <a:alpha val="0"/>
                  </a:schemeClr>
                </a:solidFill>
                <a:latin typeface="Century Gothic" panose="020B0502020202020204" pitchFamily="34" charset="0"/>
              </a:defRPr>
            </a:lvl1pPr>
          </a:lstStyle>
          <a:p>
            <a:endParaRPr lang="en-US" dirty="0"/>
          </a:p>
        </p:txBody>
      </p:sp>
      <p:sp>
        <p:nvSpPr>
          <p:cNvPr id="34" name="Picture Placeholder 21">
            <a:extLst>
              <a:ext uri="{FF2B5EF4-FFF2-40B4-BE49-F238E27FC236}">
                <a16:creationId xmlns:a16="http://schemas.microsoft.com/office/drawing/2014/main" id="{8D2748F2-4276-5145-8E11-EFD48FA051BA}"/>
              </a:ext>
            </a:extLst>
          </p:cNvPr>
          <p:cNvSpPr>
            <a:spLocks noGrp="1"/>
          </p:cNvSpPr>
          <p:nvPr>
            <p:ph type="pic" sz="quarter" idx="25"/>
          </p:nvPr>
        </p:nvSpPr>
        <p:spPr>
          <a:xfrm>
            <a:off x="8699500" y="5016500"/>
            <a:ext cx="79375" cy="965200"/>
          </a:xfrm>
          <a:solidFill>
            <a:schemeClr val="tx1"/>
          </a:solidFill>
        </p:spPr>
        <p:txBody>
          <a:bodyPr anchor="ctr" anchorCtr="0">
            <a:noAutofit/>
          </a:bodyPr>
          <a:lstStyle>
            <a:lvl1pPr algn="ctr">
              <a:defRPr sz="400">
                <a:solidFill>
                  <a:schemeClr val="bg1">
                    <a:alpha val="0"/>
                  </a:schemeClr>
                </a:solidFill>
                <a:latin typeface="Century Gothic" panose="020B0502020202020204" pitchFamily="34" charset="0"/>
              </a:defRPr>
            </a:lvl1pPr>
          </a:lstStyle>
          <a:p>
            <a:endParaRPr lang="en-US" dirty="0"/>
          </a:p>
        </p:txBody>
      </p:sp>
      <p:sp>
        <p:nvSpPr>
          <p:cNvPr id="35" name="Picture Placeholder 21">
            <a:extLst>
              <a:ext uri="{FF2B5EF4-FFF2-40B4-BE49-F238E27FC236}">
                <a16:creationId xmlns:a16="http://schemas.microsoft.com/office/drawing/2014/main" id="{CF8E5F20-DAA9-6240-8BAD-A8EB3BB6C95E}"/>
              </a:ext>
            </a:extLst>
          </p:cNvPr>
          <p:cNvSpPr>
            <a:spLocks noGrp="1"/>
          </p:cNvSpPr>
          <p:nvPr>
            <p:ph type="pic" sz="quarter" idx="26"/>
          </p:nvPr>
        </p:nvSpPr>
        <p:spPr>
          <a:xfrm>
            <a:off x="9774920" y="4874861"/>
            <a:ext cx="79375" cy="1111250"/>
          </a:xfrm>
          <a:solidFill>
            <a:schemeClr val="accent1"/>
          </a:solidFill>
        </p:spPr>
        <p:txBody>
          <a:bodyPr anchor="ctr" anchorCtr="0">
            <a:noAutofit/>
          </a:bodyPr>
          <a:lstStyle>
            <a:lvl1pPr algn="ctr">
              <a:defRPr sz="400">
                <a:solidFill>
                  <a:schemeClr val="bg1">
                    <a:alpha val="0"/>
                  </a:schemeClr>
                </a:solidFill>
                <a:latin typeface="Century Gothic" panose="020B0502020202020204" pitchFamily="34" charset="0"/>
              </a:defRPr>
            </a:lvl1pPr>
          </a:lstStyle>
          <a:p>
            <a:endParaRPr lang="en-US" dirty="0"/>
          </a:p>
        </p:txBody>
      </p:sp>
      <p:sp>
        <p:nvSpPr>
          <p:cNvPr id="36" name="Text Placeholder 3">
            <a:extLst>
              <a:ext uri="{FF2B5EF4-FFF2-40B4-BE49-F238E27FC236}">
                <a16:creationId xmlns:a16="http://schemas.microsoft.com/office/drawing/2014/main" id="{3AFBDBBD-7FC7-764E-9ED3-28833BBCF4AD}"/>
              </a:ext>
            </a:extLst>
          </p:cNvPr>
          <p:cNvSpPr>
            <a:spLocks noGrp="1"/>
          </p:cNvSpPr>
          <p:nvPr>
            <p:ph type="body" sz="half" idx="27" hasCustomPrompt="1"/>
          </p:nvPr>
        </p:nvSpPr>
        <p:spPr>
          <a:xfrm>
            <a:off x="7222001" y="4729718"/>
            <a:ext cx="908028" cy="369332"/>
          </a:xfrm>
        </p:spPr>
        <p:txBody>
          <a:bodyPr/>
          <a:lstStyle>
            <a:lvl1pPr marL="0" indent="0" algn="ctr">
              <a:buClr>
                <a:schemeClr val="tx1"/>
              </a:buClr>
              <a:buFont typeface="Arial" panose="020B0604020202020204" pitchFamily="34" charset="0"/>
              <a:buNone/>
              <a:defRPr sz="2400" b="1" i="0">
                <a:solidFill>
                  <a:schemeClr val="accent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37" name="Text Placeholder 3">
            <a:extLst>
              <a:ext uri="{FF2B5EF4-FFF2-40B4-BE49-F238E27FC236}">
                <a16:creationId xmlns:a16="http://schemas.microsoft.com/office/drawing/2014/main" id="{28B3C4C0-C924-E54C-821A-5251C112D3E8}"/>
              </a:ext>
            </a:extLst>
          </p:cNvPr>
          <p:cNvSpPr>
            <a:spLocks noGrp="1"/>
          </p:cNvSpPr>
          <p:nvPr>
            <p:ph type="body" sz="half" idx="28" hasCustomPrompt="1"/>
          </p:nvPr>
        </p:nvSpPr>
        <p:spPr>
          <a:xfrm>
            <a:off x="8291976" y="4647168"/>
            <a:ext cx="908028" cy="369332"/>
          </a:xfrm>
        </p:spPr>
        <p:txBody>
          <a:bodyPr/>
          <a:lstStyle>
            <a:lvl1pPr marL="0" indent="0" algn="ctr">
              <a:buClr>
                <a:schemeClr val="tx1"/>
              </a:buClr>
              <a:buFont typeface="Arial" panose="020B0604020202020204" pitchFamily="34" charset="0"/>
              <a:buNone/>
              <a:defRPr sz="2400" b="1"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sp>
        <p:nvSpPr>
          <p:cNvPr id="38" name="Text Placeholder 3">
            <a:extLst>
              <a:ext uri="{FF2B5EF4-FFF2-40B4-BE49-F238E27FC236}">
                <a16:creationId xmlns:a16="http://schemas.microsoft.com/office/drawing/2014/main" id="{70F81161-8B5F-CA43-8FEB-87B442378F7F}"/>
              </a:ext>
            </a:extLst>
          </p:cNvPr>
          <p:cNvSpPr>
            <a:spLocks noGrp="1"/>
          </p:cNvSpPr>
          <p:nvPr>
            <p:ph type="body" sz="half" idx="29" hasCustomPrompt="1"/>
          </p:nvPr>
        </p:nvSpPr>
        <p:spPr>
          <a:xfrm>
            <a:off x="9359006" y="4478887"/>
            <a:ext cx="908028" cy="369332"/>
          </a:xfrm>
        </p:spPr>
        <p:txBody>
          <a:bodyPr/>
          <a:lstStyle>
            <a:lvl1pPr marL="0" indent="0" algn="ctr">
              <a:buClr>
                <a:schemeClr val="tx1"/>
              </a:buClr>
              <a:buFont typeface="Arial" panose="020B0604020202020204" pitchFamily="34" charset="0"/>
              <a:buNone/>
              <a:defRPr sz="2400" b="1" i="0">
                <a:solidFill>
                  <a:schemeClr val="accent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a:t>
            </a:r>
          </a:p>
        </p:txBody>
      </p:sp>
      <p:pic>
        <p:nvPicPr>
          <p:cNvPr id="39" name="Picture 38">
            <a:extLst>
              <a:ext uri="{FF2B5EF4-FFF2-40B4-BE49-F238E27FC236}">
                <a16:creationId xmlns:a16="http://schemas.microsoft.com/office/drawing/2014/main" id="{D65D99D9-BFA3-1743-811B-885E781FA335}"/>
              </a:ext>
            </a:extLst>
          </p:cNvPr>
          <p:cNvPicPr>
            <a:picLocks noChangeAspect="1"/>
          </p:cNvPicPr>
          <p:nvPr userDrawn="1"/>
        </p:nvPicPr>
        <p:blipFill>
          <a:blip r:embed="rId3"/>
          <a:srcRect/>
          <a:stretch/>
        </p:blipFill>
        <p:spPr>
          <a:xfrm>
            <a:off x="88974" y="5822346"/>
            <a:ext cx="2311251" cy="1002146"/>
          </a:xfrm>
          <a:prstGeom prst="rect">
            <a:avLst/>
          </a:prstGeom>
        </p:spPr>
      </p:pic>
    </p:spTree>
    <p:extLst>
      <p:ext uri="{BB962C8B-B14F-4D97-AF65-F5344CB8AC3E}">
        <p14:creationId xmlns:p14="http://schemas.microsoft.com/office/powerpoint/2010/main" val="40592194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 text + tables (Apoll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099" y="355977"/>
            <a:ext cx="11061701" cy="600164"/>
          </a:xfrm>
        </p:spPr>
        <p:txBody>
          <a:bodyPr/>
          <a:lstStyle>
            <a:lvl1pPr>
              <a:defRPr>
                <a:latin typeface="Century Gothic" panose="020B0502020202020204" pitchFamily="34" charset="0"/>
              </a:defRPr>
            </a:lvl1pPr>
          </a:lstStyle>
          <a:p>
            <a:r>
              <a:rPr lang="en-US" dirty="0"/>
              <a:t>Slide Title</a:t>
            </a:r>
          </a:p>
        </p:txBody>
      </p:sp>
      <p:sp>
        <p:nvSpPr>
          <p:cNvPr id="3" name="Content Placeholder 2">
            <a:extLst>
              <a:ext uri="{FF2B5EF4-FFF2-40B4-BE49-F238E27FC236}">
                <a16:creationId xmlns:a16="http://schemas.microsoft.com/office/drawing/2014/main" id="{7C03D809-6F3E-314E-9C6B-AD9E3463CEC0}"/>
              </a:ext>
            </a:extLst>
          </p:cNvPr>
          <p:cNvSpPr>
            <a:spLocks noGrp="1"/>
          </p:cNvSpPr>
          <p:nvPr>
            <p:ph sz="half" idx="1" hasCustomPrompt="1"/>
          </p:nvPr>
        </p:nvSpPr>
        <p:spPr>
          <a:xfrm>
            <a:off x="571501" y="2270125"/>
            <a:ext cx="2546350" cy="1372171"/>
          </a:xfrm>
        </p:spPr>
        <p:txBody>
          <a:bodyPr/>
          <a:lstStyle>
            <a:lvl1pPr>
              <a:spcBef>
                <a:spcPts val="1600"/>
              </a:spcBef>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a:spcBef>
                <a:spcPts val="1600"/>
              </a:spcBef>
              <a:spcAft>
                <a:spcPts val="1600"/>
              </a:spcAft>
              <a:defRPr>
                <a:solidFill>
                  <a:schemeClr val="accent1"/>
                </a:solidFill>
                <a:latin typeface="Century Gothic" panose="020B0502020202020204" pitchFamily="34" charset="0"/>
              </a:defRPr>
            </a:lvl3pPr>
            <a:lvl4pPr>
              <a:defRPr b="1" i="0">
                <a:solidFill>
                  <a:schemeClr val="tx1"/>
                </a:solidFill>
                <a:latin typeface="Century Gothic" panose="020B0502020202020204" pitchFamily="34" charset="0"/>
                <a:cs typeface="Arial Black" panose="020B0604020202020204" pitchFamily="34" charset="0"/>
              </a:defRPr>
            </a:lvl4pPr>
            <a:lvl5pPr marL="144000" indent="-144000">
              <a:buClr>
                <a:schemeClr val="tx1"/>
              </a:buClr>
              <a:buFont typeface="Arial" panose="020B0604020202020204" pitchFamily="34" charset="0"/>
              <a:buChar char="•"/>
              <a:defRPr>
                <a:solidFill>
                  <a:schemeClr val="tx1"/>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11061701"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pic>
        <p:nvPicPr>
          <p:cNvPr id="7" name="Picture 6">
            <a:extLst>
              <a:ext uri="{FF2B5EF4-FFF2-40B4-BE49-F238E27FC236}">
                <a16:creationId xmlns:a16="http://schemas.microsoft.com/office/drawing/2014/main" id="{43A53004-D5DC-8841-8417-0D8A34CFE237}"/>
              </a:ext>
            </a:extLst>
          </p:cNvPr>
          <p:cNvPicPr>
            <a:picLocks noChangeAspect="1"/>
          </p:cNvPicPr>
          <p:nvPr userDrawn="1"/>
        </p:nvPicPr>
        <p:blipFill>
          <a:blip r:embed="rId2"/>
          <a:srcRect/>
          <a:stretch/>
        </p:blipFill>
        <p:spPr>
          <a:xfrm>
            <a:off x="88974" y="5822346"/>
            <a:ext cx="2311251" cy="1002146"/>
          </a:xfrm>
          <a:prstGeom prst="rect">
            <a:avLst/>
          </a:prstGeom>
        </p:spPr>
      </p:pic>
    </p:spTree>
    <p:extLst>
      <p:ext uri="{BB962C8B-B14F-4D97-AF65-F5344CB8AC3E}">
        <p14:creationId xmlns:p14="http://schemas.microsoft.com/office/powerpoint/2010/main" val="10815420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 large bulleted text (Apoll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ADE3-06ED-D842-ABAA-1F73291072F0}"/>
              </a:ext>
            </a:extLst>
          </p:cNvPr>
          <p:cNvSpPr>
            <a:spLocks noGrp="1"/>
          </p:cNvSpPr>
          <p:nvPr>
            <p:ph type="title" hasCustomPrompt="1"/>
          </p:nvPr>
        </p:nvSpPr>
        <p:spPr>
          <a:xfrm>
            <a:off x="546100" y="355977"/>
            <a:ext cx="5262098" cy="600164"/>
          </a:xfrm>
        </p:spPr>
        <p:txBody>
          <a:bodyPr/>
          <a:lstStyle>
            <a:lvl1pPr>
              <a:defRPr>
                <a:latin typeface="Century Gothic" panose="020B0502020202020204" pitchFamily="34" charset="0"/>
              </a:defRPr>
            </a:lvl1pPr>
          </a:lstStyle>
          <a:p>
            <a:r>
              <a:rPr lang="en-US" dirty="0"/>
              <a:t>Slide Title</a:t>
            </a:r>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
        <p:nvSpPr>
          <p:cNvPr id="10" name="Text Placeholder 2">
            <a:extLst>
              <a:ext uri="{FF2B5EF4-FFF2-40B4-BE49-F238E27FC236}">
                <a16:creationId xmlns:a16="http://schemas.microsoft.com/office/drawing/2014/main" id="{D105D1D7-5977-1549-9D1A-6514FDEF4634}"/>
              </a:ext>
            </a:extLst>
          </p:cNvPr>
          <p:cNvSpPr>
            <a:spLocks noGrp="1"/>
          </p:cNvSpPr>
          <p:nvPr>
            <p:ph type="body" idx="10" hasCustomPrompt="1"/>
          </p:nvPr>
        </p:nvSpPr>
        <p:spPr>
          <a:xfrm>
            <a:off x="552449" y="920202"/>
            <a:ext cx="5286375" cy="492443"/>
          </a:xfrm>
        </p:spPr>
        <p:txBody>
          <a:bodyPr anchor="t" anchorCtr="0"/>
          <a:lstStyle>
            <a:lvl1pPr marL="0" indent="0">
              <a:buNone/>
              <a:defRPr sz="3100" b="1" i="0">
                <a:solidFill>
                  <a:schemeClr val="accent1"/>
                </a:solidFill>
                <a:latin typeface="Century Gothic" panose="020B0502020202020204" pitchFamily="34" charset="0"/>
                <a:cs typeface="Arial" panose="020B0604020202020204" pitchFamily="34" charset="0"/>
              </a:defRPr>
            </a:lvl1pPr>
            <a:lvl2pPr marL="457131" indent="0">
              <a:buNone/>
              <a:defRPr sz="2000" b="1"/>
            </a:lvl2pPr>
            <a:lvl3pPr marL="914262" indent="0">
              <a:buNone/>
              <a:defRPr sz="1799" b="1"/>
            </a:lvl3pPr>
            <a:lvl4pPr marL="1371394" indent="0">
              <a:buNone/>
              <a:defRPr sz="1600" b="1"/>
            </a:lvl4pPr>
            <a:lvl5pPr marL="1828524" indent="0">
              <a:buNone/>
              <a:defRPr sz="1600" b="1"/>
            </a:lvl5pPr>
            <a:lvl6pPr marL="2285656" indent="0">
              <a:buNone/>
              <a:defRPr sz="1600" b="1"/>
            </a:lvl6pPr>
            <a:lvl7pPr marL="2742787" indent="0">
              <a:buNone/>
              <a:defRPr sz="1600" b="1"/>
            </a:lvl7pPr>
            <a:lvl8pPr marL="3199918" indent="0">
              <a:buNone/>
              <a:defRPr sz="1600" b="1"/>
            </a:lvl8pPr>
            <a:lvl9pPr marL="3657049" indent="0">
              <a:buNone/>
              <a:defRPr sz="1600" b="1"/>
            </a:lvl9pPr>
          </a:lstStyle>
          <a:p>
            <a:pPr lvl="0"/>
            <a:r>
              <a:rPr lang="en-US" dirty="0"/>
              <a:t>Subtitle</a:t>
            </a:r>
          </a:p>
        </p:txBody>
      </p:sp>
      <p:sp>
        <p:nvSpPr>
          <p:cNvPr id="8" name="Text Placeholder 3">
            <a:extLst>
              <a:ext uri="{FF2B5EF4-FFF2-40B4-BE49-F238E27FC236}">
                <a16:creationId xmlns:a16="http://schemas.microsoft.com/office/drawing/2014/main" id="{4266D262-ED7C-5149-94D8-1A040816558F}"/>
              </a:ext>
            </a:extLst>
          </p:cNvPr>
          <p:cNvSpPr>
            <a:spLocks noGrp="1"/>
          </p:cNvSpPr>
          <p:nvPr>
            <p:ph type="body" sz="half" idx="11" hasCustomPrompt="1"/>
          </p:nvPr>
        </p:nvSpPr>
        <p:spPr>
          <a:xfrm>
            <a:off x="3391461" y="1729750"/>
            <a:ext cx="5957812" cy="400110"/>
          </a:xfrm>
        </p:spPr>
        <p:txBody>
          <a:bodyPr/>
          <a:lstStyle>
            <a:lvl1pPr marL="216000" indent="-216000">
              <a:spcAft>
                <a:spcPts val="3200"/>
              </a:spcAft>
              <a:buClr>
                <a:schemeClr val="tx1"/>
              </a:buClr>
              <a:buFont typeface="Arial" panose="020B0604020202020204" pitchFamily="34" charset="0"/>
              <a:buChar char="•"/>
              <a:defRPr sz="2600" b="0" i="0">
                <a:solidFill>
                  <a:schemeClr val="tx1"/>
                </a:solidFill>
                <a:latin typeface="Century Gothic" panose="020B0502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Bulleted text</a:t>
            </a:r>
          </a:p>
        </p:txBody>
      </p:sp>
      <p:pic>
        <p:nvPicPr>
          <p:cNvPr id="7" name="Picture 6">
            <a:extLst>
              <a:ext uri="{FF2B5EF4-FFF2-40B4-BE49-F238E27FC236}">
                <a16:creationId xmlns:a16="http://schemas.microsoft.com/office/drawing/2014/main" id="{1ADD3EA3-B54F-154C-AC6C-06EA09F9DD69}"/>
              </a:ext>
            </a:extLst>
          </p:cNvPr>
          <p:cNvPicPr>
            <a:picLocks noChangeAspect="1"/>
          </p:cNvPicPr>
          <p:nvPr userDrawn="1"/>
        </p:nvPicPr>
        <p:blipFill>
          <a:blip r:embed="rId2"/>
          <a:srcRect/>
          <a:stretch/>
        </p:blipFill>
        <p:spPr>
          <a:xfrm>
            <a:off x="88974" y="5822346"/>
            <a:ext cx="2311251" cy="1002146"/>
          </a:xfrm>
          <a:prstGeom prst="rect">
            <a:avLst/>
          </a:prstGeom>
        </p:spPr>
      </p:pic>
    </p:spTree>
    <p:extLst>
      <p:ext uri="{BB962C8B-B14F-4D97-AF65-F5344CB8AC3E}">
        <p14:creationId xmlns:p14="http://schemas.microsoft.com/office/powerpoint/2010/main" val="31574129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image (Apollo) A">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E2DED6F3-A7BF-4342-8CF9-B45FB5F2AA38}"/>
              </a:ext>
            </a:extLst>
          </p:cNvPr>
          <p:cNvSpPr>
            <a:spLocks noGrp="1"/>
          </p:cNvSpPr>
          <p:nvPr>
            <p:ph type="pic" sz="quarter" idx="13"/>
          </p:nvPr>
        </p:nvSpPr>
        <p:spPr>
          <a:xfrm>
            <a:off x="0" y="0"/>
            <a:ext cx="12192000" cy="6858000"/>
          </a:xfrm>
          <a:solidFill>
            <a:schemeClr val="bg1">
              <a:lumMod val="85000"/>
            </a:schemeClr>
          </a:solidFill>
        </p:spPr>
        <p:txBody>
          <a:bodyPr anchor="ctr" anchorCtr="0">
            <a:noAutofit/>
          </a:bodyPr>
          <a:lstStyle>
            <a:lvl1pPr algn="ctr">
              <a:defRPr/>
            </a:lvl1pPr>
          </a:lstStyle>
          <a:p>
            <a:endParaRPr lang="en-US" dirty="0"/>
          </a:p>
        </p:txBody>
      </p:sp>
      <p:sp>
        <p:nvSpPr>
          <p:cNvPr id="12" name="Picture Placeholder 11">
            <a:extLst>
              <a:ext uri="{FF2B5EF4-FFF2-40B4-BE49-F238E27FC236}">
                <a16:creationId xmlns:a16="http://schemas.microsoft.com/office/drawing/2014/main" id="{92ABCA6F-761F-B647-B4B8-F5D1828D7728}"/>
              </a:ext>
            </a:extLst>
          </p:cNvPr>
          <p:cNvSpPr>
            <a:spLocks noGrp="1"/>
          </p:cNvSpPr>
          <p:nvPr>
            <p:ph type="pic" sz="quarter" idx="11"/>
          </p:nvPr>
        </p:nvSpPr>
        <p:spPr>
          <a:xfrm>
            <a:off x="1" y="0"/>
            <a:ext cx="12192000" cy="6858000"/>
          </a:xfrm>
          <a:solidFill>
            <a:schemeClr val="bg1">
              <a:lumMod val="85000"/>
            </a:schemeClr>
          </a:solidFill>
        </p:spPr>
        <p:txBody>
          <a:bodyPr anchor="ctr" anchorCtr="0">
            <a:noAutofit/>
          </a:bodyPr>
          <a:lstStyle>
            <a:lvl1pPr algn="ctr">
              <a:defRPr/>
            </a:lvl1pPr>
          </a:lstStyle>
          <a:p>
            <a:endParaRPr lang="en-US" dirty="0"/>
          </a:p>
        </p:txBody>
      </p:sp>
      <p:sp>
        <p:nvSpPr>
          <p:cNvPr id="9" name="Slide Number Placeholder 5">
            <a:extLst>
              <a:ext uri="{FF2B5EF4-FFF2-40B4-BE49-F238E27FC236}">
                <a16:creationId xmlns:a16="http://schemas.microsoft.com/office/drawing/2014/main" id="{538A7FD0-C1D1-DB4E-B116-47C975811348}"/>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bg1"/>
                </a:solidFill>
                <a:latin typeface="Arial" panose="020B0604020202020204" pitchFamily="34" charset="0"/>
                <a:cs typeface="Arial" panose="020B0604020202020204" pitchFamily="34" charset="0"/>
              </a:defRPr>
            </a:lvl1pPr>
          </a:lstStyle>
          <a:p>
            <a:fld id="{31F8C8C7-1933-F545-AFBF-EBF80A98606E}" type="slidenum">
              <a:rPr lang="en-US" smtClean="0"/>
              <a:pPr/>
              <a:t>‹#›</a:t>
            </a:fld>
            <a:endParaRPr lang="en-US" dirty="0"/>
          </a:p>
        </p:txBody>
      </p:sp>
    </p:spTree>
    <p:extLst>
      <p:ext uri="{BB962C8B-B14F-4D97-AF65-F5344CB8AC3E}">
        <p14:creationId xmlns:p14="http://schemas.microsoft.com/office/powerpoint/2010/main" val="20515989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9AAAD-0A7B-9341-BDAA-70C86D3DC43B}"/>
              </a:ext>
            </a:extLst>
          </p:cNvPr>
          <p:cNvSpPr>
            <a:spLocks noGrp="1"/>
          </p:cNvSpPr>
          <p:nvPr>
            <p:ph type="title"/>
          </p:nvPr>
        </p:nvSpPr>
        <p:spPr>
          <a:xfrm>
            <a:off x="546100" y="355977"/>
            <a:ext cx="11068050" cy="600164"/>
          </a:xfrm>
          <a:prstGeom prst="rect">
            <a:avLst/>
          </a:prstGeom>
        </p:spPr>
        <p:txBody>
          <a:bodyPr vert="horz" wrap="square" lIns="0" tIns="0" rIns="0" bIns="0" rtlCol="0" anchor="t"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05E2750C-EBDB-8746-8853-3E1C5458CBE5}"/>
              </a:ext>
            </a:extLst>
          </p:cNvPr>
          <p:cNvSpPr>
            <a:spLocks noGrp="1"/>
          </p:cNvSpPr>
          <p:nvPr>
            <p:ph type="body" idx="1"/>
          </p:nvPr>
        </p:nvSpPr>
        <p:spPr>
          <a:xfrm>
            <a:off x="571500" y="2273301"/>
            <a:ext cx="11042650" cy="13721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Footer Placeholder 4">
            <a:extLst>
              <a:ext uri="{FF2B5EF4-FFF2-40B4-BE49-F238E27FC236}">
                <a16:creationId xmlns:a16="http://schemas.microsoft.com/office/drawing/2014/main" id="{65D1EFF1-676D-5B4F-ADD1-385132620DAE}"/>
              </a:ext>
            </a:extLst>
          </p:cNvPr>
          <p:cNvSpPr>
            <a:spLocks noGrp="1"/>
          </p:cNvSpPr>
          <p:nvPr>
            <p:ph type="ftr" sz="quarter" idx="3"/>
          </p:nvPr>
        </p:nvSpPr>
        <p:spPr>
          <a:xfrm>
            <a:off x="9225531" y="6246380"/>
            <a:ext cx="2200275" cy="161583"/>
          </a:xfrm>
          <a:prstGeom prst="rect">
            <a:avLst/>
          </a:prstGeom>
        </p:spPr>
        <p:txBody>
          <a:bodyPr vert="horz" wrap="square" lIns="0" tIns="0" rIns="0" bIns="0" rtlCol="0" anchor="ctr">
            <a:spAutoFit/>
          </a:bodyPr>
          <a:lstStyle>
            <a:lvl1pPr algn="r">
              <a:defRPr sz="1050" b="0" i="0">
                <a:solidFill>
                  <a:schemeClr val="tx1"/>
                </a:solidFill>
                <a:latin typeface="Century Gothic" panose="020B0502020202020204" pitchFamily="34" charset="0"/>
                <a:cs typeface="Arial" panose="020B0604020202020204" pitchFamily="34" charset="0"/>
              </a:defRPr>
            </a:lvl1pPr>
          </a:lstStyle>
          <a:p>
            <a:r>
              <a:rPr lang="en-US" dirty="0"/>
              <a:t>An Apollo Tyres Ltd Brand /</a:t>
            </a:r>
          </a:p>
        </p:txBody>
      </p:sp>
      <p:sp>
        <p:nvSpPr>
          <p:cNvPr id="23" name="Slide Number Placeholder 5">
            <a:extLst>
              <a:ext uri="{FF2B5EF4-FFF2-40B4-BE49-F238E27FC236}">
                <a16:creationId xmlns:a16="http://schemas.microsoft.com/office/drawing/2014/main" id="{862DE64E-C84C-F940-BACC-9FBF1E1F18F6}"/>
              </a:ext>
            </a:extLst>
          </p:cNvPr>
          <p:cNvSpPr>
            <a:spLocks noGrp="1"/>
          </p:cNvSpPr>
          <p:nvPr>
            <p:ph type="sldNum" sz="quarter" idx="4"/>
          </p:nvPr>
        </p:nvSpPr>
        <p:spPr>
          <a:xfrm>
            <a:off x="11461751" y="6246380"/>
            <a:ext cx="393700" cy="161583"/>
          </a:xfrm>
          <a:prstGeom prst="rect">
            <a:avLst/>
          </a:prstGeom>
        </p:spPr>
        <p:txBody>
          <a:bodyPr vert="horz" wrap="square" lIns="0" tIns="0" rIns="0" bIns="0" rtlCol="0" anchor="ctr">
            <a:spAutoFit/>
          </a:bodyPr>
          <a:lstStyle>
            <a:lvl1pPr algn="l">
              <a:defRPr sz="1050" b="0" i="0">
                <a:solidFill>
                  <a:schemeClr val="tx1"/>
                </a:solidFill>
                <a:latin typeface="Century Gothic" panose="020B0502020202020204" pitchFamily="34" charset="0"/>
                <a:cs typeface="Arial" panose="020B0604020202020204" pitchFamily="34" charset="0"/>
              </a:defRPr>
            </a:lvl1pPr>
          </a:lstStyle>
          <a:p>
            <a:fld id="{31F8C8C7-1933-F545-AFBF-EBF80A98606E}" type="slidenum">
              <a:rPr lang="en-US" smtClean="0"/>
              <a:pPr/>
              <a:t>‹#›</a:t>
            </a:fld>
            <a:endParaRPr lang="en-US" dirty="0"/>
          </a:p>
        </p:txBody>
      </p:sp>
    </p:spTree>
    <p:extLst>
      <p:ext uri="{BB962C8B-B14F-4D97-AF65-F5344CB8AC3E}">
        <p14:creationId xmlns:p14="http://schemas.microsoft.com/office/powerpoint/2010/main" val="248516193"/>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61" r:id="rId3"/>
    <p:sldLayoutId id="2147483662" r:id="rId4"/>
    <p:sldLayoutId id="2147483663" r:id="rId5"/>
    <p:sldLayoutId id="2147483666" r:id="rId6"/>
    <p:sldLayoutId id="2147483667" r:id="rId7"/>
    <p:sldLayoutId id="2147483668" r:id="rId8"/>
    <p:sldLayoutId id="2147483664" r:id="rId9"/>
    <p:sldLayoutId id="2147483651" r:id="rId10"/>
    <p:sldLayoutId id="2147483665" r:id="rId11"/>
    <p:sldLayoutId id="2147483669" r:id="rId12"/>
    <p:sldLayoutId id="2147483693" r:id="rId1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dt="0"/>
  <p:txStyles>
    <p:titleStyle>
      <a:lvl1pPr algn="l" defTabSz="914262" rtl="0" eaLnBrk="1" latinLnBrk="0" hangingPunct="1">
        <a:lnSpc>
          <a:spcPct val="100000"/>
        </a:lnSpc>
        <a:spcBef>
          <a:spcPct val="0"/>
        </a:spcBef>
        <a:buNone/>
        <a:defRPr sz="3900" b="1" i="0" kern="1200">
          <a:solidFill>
            <a:schemeClr val="tx1"/>
          </a:solidFill>
          <a:latin typeface="Century Gothic" panose="020B0502020202020204" pitchFamily="34" charset="0"/>
          <a:ea typeface="Helvetica Neue Medium" panose="02000503000000020004" pitchFamily="2" charset="0"/>
          <a:cs typeface="Arial" panose="020B0604020202020204" pitchFamily="34" charset="0"/>
        </a:defRPr>
      </a:lvl1pPr>
    </p:titleStyle>
    <p:bodyStyle>
      <a:lvl1pPr marL="0" indent="0" algn="l" defTabSz="914262" rtl="0" eaLnBrk="1" latinLnBrk="0" hangingPunct="1">
        <a:lnSpc>
          <a:spcPct val="100000"/>
        </a:lnSpc>
        <a:spcBef>
          <a:spcPts val="0"/>
        </a:spcBef>
        <a:buFont typeface="Arial" panose="020B0604020202020204" pitchFamily="34" charset="0"/>
        <a:buNone/>
        <a:defRPr sz="1250" b="1" i="0" kern="1200">
          <a:solidFill>
            <a:schemeClr val="tx1"/>
          </a:solidFill>
          <a:latin typeface="Century Gothic" panose="020B0502020202020204" pitchFamily="34" charset="0"/>
          <a:ea typeface="Helvetica Neue Light" panose="02000403000000020004" pitchFamily="2" charset="0"/>
          <a:cs typeface="Arial Black" panose="020B0604020202020204" pitchFamily="34" charset="0"/>
        </a:defRPr>
      </a:lvl1pPr>
      <a:lvl2pPr marL="0" indent="0" algn="l" defTabSz="914262" rtl="0" eaLnBrk="1" latinLnBrk="0" hangingPunct="1">
        <a:lnSpc>
          <a:spcPct val="100000"/>
        </a:lnSpc>
        <a:spcBef>
          <a:spcPts val="0"/>
        </a:spcBef>
        <a:buFont typeface="Arial" panose="020B0604020202020204" pitchFamily="34" charset="0"/>
        <a:buNone/>
        <a:defRPr sz="1250" b="0" i="0" kern="1200">
          <a:solidFill>
            <a:schemeClr val="tx1"/>
          </a:solidFill>
          <a:latin typeface="Century Gothic" panose="020B0502020202020204" pitchFamily="34" charset="0"/>
          <a:ea typeface="Helvetica Neue Light" panose="02000403000000020004" pitchFamily="2" charset="0"/>
          <a:cs typeface="Arial" panose="020B0604020202020204" pitchFamily="34" charset="0"/>
        </a:defRPr>
      </a:lvl2pPr>
      <a:lvl3pPr marL="0" indent="0" algn="l" defTabSz="914262" rtl="0" eaLnBrk="1" latinLnBrk="0" hangingPunct="1">
        <a:lnSpc>
          <a:spcPct val="100000"/>
        </a:lnSpc>
        <a:spcBef>
          <a:spcPts val="1600"/>
        </a:spcBef>
        <a:spcAft>
          <a:spcPts val="1600"/>
        </a:spcAft>
        <a:buFont typeface="Arial" panose="020B0604020202020204" pitchFamily="34" charset="0"/>
        <a:buNone/>
        <a:defRPr sz="1250" b="0" i="1" kern="1200">
          <a:solidFill>
            <a:schemeClr val="tx1"/>
          </a:solidFill>
          <a:latin typeface="Century Gothic" panose="020B0502020202020204" pitchFamily="34" charset="0"/>
          <a:ea typeface="Helvetica Neue Light" panose="02000403000000020004" pitchFamily="2" charset="0"/>
          <a:cs typeface="Arial" panose="020B0604020202020204" pitchFamily="34" charset="0"/>
        </a:defRPr>
      </a:lvl3pPr>
      <a:lvl4pPr marL="0" indent="0" algn="l" defTabSz="914262" rtl="0" eaLnBrk="1" latinLnBrk="0" hangingPunct="1">
        <a:lnSpc>
          <a:spcPct val="100000"/>
        </a:lnSpc>
        <a:spcBef>
          <a:spcPts val="0"/>
        </a:spcBef>
        <a:buFont typeface="Arial" panose="020B0604020202020204" pitchFamily="34" charset="0"/>
        <a:buNone/>
        <a:defRPr sz="1250" b="1" i="0" kern="1200">
          <a:solidFill>
            <a:schemeClr val="tx1"/>
          </a:solidFill>
          <a:latin typeface="Century Gothic" panose="020B0502020202020204" pitchFamily="34" charset="0"/>
          <a:ea typeface="Helvetica Neue Light" panose="02000403000000020004" pitchFamily="2" charset="0"/>
          <a:cs typeface="Arial Black" panose="020B0604020202020204" pitchFamily="34" charset="0"/>
        </a:defRPr>
      </a:lvl4pPr>
      <a:lvl5pPr marL="144000" indent="-144000" algn="l" defTabSz="914262" rtl="0" eaLnBrk="1" latinLnBrk="0" hangingPunct="1">
        <a:lnSpc>
          <a:spcPct val="100000"/>
        </a:lnSpc>
        <a:spcBef>
          <a:spcPts val="0"/>
        </a:spcBef>
        <a:spcAft>
          <a:spcPts val="1600"/>
        </a:spcAft>
        <a:buClr>
          <a:schemeClr val="tx1"/>
        </a:buClr>
        <a:buFont typeface="Arial" panose="020B0604020202020204" pitchFamily="34" charset="0"/>
        <a:buChar char="•"/>
        <a:defRPr sz="1250" b="0" i="0" kern="1200">
          <a:solidFill>
            <a:schemeClr val="tx1"/>
          </a:solidFill>
          <a:latin typeface="Century Gothic" panose="020B0502020202020204" pitchFamily="34" charset="0"/>
          <a:ea typeface="Helvetica Neue Light" panose="02000403000000020004" pitchFamily="2" charset="0"/>
          <a:cs typeface="Arial" panose="020B0604020202020204" pitchFamily="34" charset="0"/>
        </a:defRPr>
      </a:lvl5pPr>
      <a:lvl6pPr marL="2514221"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352"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483"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614"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62" rtl="0" eaLnBrk="1" latinLnBrk="0" hangingPunct="1">
        <a:defRPr sz="1799" kern="1200">
          <a:solidFill>
            <a:schemeClr val="tx1"/>
          </a:solidFill>
          <a:latin typeface="+mn-lt"/>
          <a:ea typeface="+mn-ea"/>
          <a:cs typeface="+mn-cs"/>
        </a:defRPr>
      </a:lvl1pPr>
      <a:lvl2pPr marL="457131" algn="l" defTabSz="914262" rtl="0" eaLnBrk="1" latinLnBrk="0" hangingPunct="1">
        <a:defRPr sz="1799" kern="1200">
          <a:solidFill>
            <a:schemeClr val="tx1"/>
          </a:solidFill>
          <a:latin typeface="+mn-lt"/>
          <a:ea typeface="+mn-ea"/>
          <a:cs typeface="+mn-cs"/>
        </a:defRPr>
      </a:lvl2pPr>
      <a:lvl3pPr marL="914262" algn="l" defTabSz="914262" rtl="0" eaLnBrk="1" latinLnBrk="0" hangingPunct="1">
        <a:defRPr sz="1799" kern="1200">
          <a:solidFill>
            <a:schemeClr val="tx1"/>
          </a:solidFill>
          <a:latin typeface="+mn-lt"/>
          <a:ea typeface="+mn-ea"/>
          <a:cs typeface="+mn-cs"/>
        </a:defRPr>
      </a:lvl3pPr>
      <a:lvl4pPr marL="1371394" algn="l" defTabSz="914262" rtl="0" eaLnBrk="1" latinLnBrk="0" hangingPunct="1">
        <a:defRPr sz="1799" kern="1200">
          <a:solidFill>
            <a:schemeClr val="tx1"/>
          </a:solidFill>
          <a:latin typeface="+mn-lt"/>
          <a:ea typeface="+mn-ea"/>
          <a:cs typeface="+mn-cs"/>
        </a:defRPr>
      </a:lvl4pPr>
      <a:lvl5pPr marL="1828524" algn="l" defTabSz="914262" rtl="0" eaLnBrk="1" latinLnBrk="0" hangingPunct="1">
        <a:defRPr sz="1799" kern="1200">
          <a:solidFill>
            <a:schemeClr val="tx1"/>
          </a:solidFill>
          <a:latin typeface="+mn-lt"/>
          <a:ea typeface="+mn-ea"/>
          <a:cs typeface="+mn-cs"/>
        </a:defRPr>
      </a:lvl5pPr>
      <a:lvl6pPr marL="2285656" algn="l" defTabSz="914262" rtl="0" eaLnBrk="1" latinLnBrk="0" hangingPunct="1">
        <a:defRPr sz="1799" kern="1200">
          <a:solidFill>
            <a:schemeClr val="tx1"/>
          </a:solidFill>
          <a:latin typeface="+mn-lt"/>
          <a:ea typeface="+mn-ea"/>
          <a:cs typeface="+mn-cs"/>
        </a:defRPr>
      </a:lvl6pPr>
      <a:lvl7pPr marL="2742787" algn="l" defTabSz="914262" rtl="0" eaLnBrk="1" latinLnBrk="0" hangingPunct="1">
        <a:defRPr sz="1799" kern="1200">
          <a:solidFill>
            <a:schemeClr val="tx1"/>
          </a:solidFill>
          <a:latin typeface="+mn-lt"/>
          <a:ea typeface="+mn-ea"/>
          <a:cs typeface="+mn-cs"/>
        </a:defRPr>
      </a:lvl7pPr>
      <a:lvl8pPr marL="3199918" algn="l" defTabSz="914262" rtl="0" eaLnBrk="1" latinLnBrk="0" hangingPunct="1">
        <a:defRPr sz="1799" kern="1200">
          <a:solidFill>
            <a:schemeClr val="tx1"/>
          </a:solidFill>
          <a:latin typeface="+mn-lt"/>
          <a:ea typeface="+mn-ea"/>
          <a:cs typeface="+mn-cs"/>
        </a:defRPr>
      </a:lvl8pPr>
      <a:lvl9pPr marL="3657049" algn="l" defTabSz="91426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4" userDrawn="1">
          <p15:clr>
            <a:srgbClr val="F26B43"/>
          </p15:clr>
        </p15:guide>
        <p15:guide id="4" pos="3931" userDrawn="1">
          <p15:clr>
            <a:srgbClr val="F26B43"/>
          </p15:clr>
        </p15:guide>
        <p15:guide id="5" pos="3750" userDrawn="1">
          <p15:clr>
            <a:srgbClr val="F26B43"/>
          </p15:clr>
        </p15:guide>
        <p15:guide id="6" pos="7316" userDrawn="1">
          <p15:clr>
            <a:srgbClr val="F26B43"/>
          </p15:clr>
        </p15:guide>
        <p15:guide id="7" orient="horz" pos="644" userDrawn="1">
          <p15:clr>
            <a:srgbClr val="F26B43"/>
          </p15:clr>
        </p15:guide>
        <p15:guide id="8" orient="horz" pos="822" userDrawn="1">
          <p15:clr>
            <a:srgbClr val="F26B43"/>
          </p15:clr>
        </p15:guide>
        <p15:guide id="9" orient="horz" pos="1450" userDrawn="1">
          <p15:clr>
            <a:srgbClr val="F26B43"/>
          </p15:clr>
        </p15:guide>
        <p15:guide id="10" orient="horz" pos="3946" userDrawn="1">
          <p15:clr>
            <a:srgbClr val="F26B43"/>
          </p15:clr>
        </p15:guide>
        <p15:guide id="11" orient="horz" pos="4018" userDrawn="1">
          <p15:clr>
            <a:srgbClr val="F26B43"/>
          </p15:clr>
        </p15:guide>
        <p15:guide id="12" pos="1964" userDrawn="1">
          <p15:clr>
            <a:srgbClr val="F26B43"/>
          </p15:clr>
        </p15:guide>
        <p15:guide id="13" pos="5716" userDrawn="1">
          <p15:clr>
            <a:srgbClr val="F26B43"/>
          </p15:clr>
        </p15:guide>
        <p15:guide id="14" pos="2148" userDrawn="1">
          <p15:clr>
            <a:srgbClr val="F26B43"/>
          </p15:clr>
        </p15:guide>
        <p15:guide id="15" pos="5532" userDrawn="1">
          <p15:clr>
            <a:srgbClr val="F26B43"/>
          </p15:clr>
        </p15:guide>
        <p15:guide id="16" pos="1072" userDrawn="1">
          <p15:clr>
            <a:srgbClr val="F26B43"/>
          </p15:clr>
        </p15:guide>
        <p15:guide id="17" pos="1256" userDrawn="1">
          <p15:clr>
            <a:srgbClr val="F26B43"/>
          </p15:clr>
        </p15:guide>
        <p15:guide id="18" pos="6608" userDrawn="1">
          <p15:clr>
            <a:srgbClr val="F26B43"/>
          </p15:clr>
        </p15:guide>
        <p15:guide id="19" pos="6424" userDrawn="1">
          <p15:clr>
            <a:srgbClr val="F26B43"/>
          </p15:clr>
        </p15:guide>
        <p15:guide id="20" pos="2856" userDrawn="1">
          <p15:clr>
            <a:srgbClr val="F26B43"/>
          </p15:clr>
        </p15:guide>
        <p15:guide id="21" pos="3038" userDrawn="1">
          <p15:clr>
            <a:srgbClr val="F26B43"/>
          </p15:clr>
        </p15:guide>
        <p15:guide id="22" pos="4642" userDrawn="1">
          <p15:clr>
            <a:srgbClr val="F26B43"/>
          </p15:clr>
        </p15:guide>
        <p15:guide id="23" pos="4824" userDrawn="1">
          <p15:clr>
            <a:srgbClr val="F26B43"/>
          </p15:clr>
        </p15:guide>
        <p15:guide id="24" orient="horz" pos="530" userDrawn="1">
          <p15:clr>
            <a:srgbClr val="F26B43"/>
          </p15:clr>
        </p15:guide>
        <p15:guide id="25" orient="horz" pos="302" userDrawn="1">
          <p15:clr>
            <a:srgbClr val="F26B43"/>
          </p15:clr>
        </p15:guide>
        <p15:guide id="26" pos="3678" userDrawn="1">
          <p15:clr>
            <a:srgbClr val="F26B43"/>
          </p15:clr>
        </p15:guide>
        <p15:guide id="27" pos="40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30A8-5027-5340-9D5F-C78F43208EE3}"/>
              </a:ext>
            </a:extLst>
          </p:cNvPr>
          <p:cNvSpPr>
            <a:spLocks noGrp="1"/>
          </p:cNvSpPr>
          <p:nvPr>
            <p:ph type="ctrTitle"/>
          </p:nvPr>
        </p:nvSpPr>
        <p:spPr>
          <a:xfrm>
            <a:off x="1993900" y="2753317"/>
            <a:ext cx="8204200" cy="1323439"/>
          </a:xfrm>
        </p:spPr>
        <p:txBody>
          <a:bodyPr/>
          <a:lstStyle/>
          <a:p>
            <a:r>
              <a:rPr lang="en-US" dirty="0">
                <a:latin typeface="Century Gothic" panose="020B0502020202020204" pitchFamily="34" charset="0"/>
              </a:rPr>
              <a:t>Advanced Data Analytics</a:t>
            </a:r>
            <a:br>
              <a:rPr lang="en-US" dirty="0">
                <a:latin typeface="Century Gothic" panose="020B0502020202020204" pitchFamily="34" charset="0"/>
              </a:rPr>
            </a:br>
            <a:r>
              <a:rPr lang="en-US" sz="3600" dirty="0">
                <a:latin typeface="Century Gothic" panose="020B0502020202020204" pitchFamily="34" charset="0"/>
              </a:rPr>
              <a:t>Logbook</a:t>
            </a:r>
            <a:endParaRPr lang="en-US" dirty="0">
              <a:latin typeface="Century Gothic" panose="020B0502020202020204" pitchFamily="34" charset="0"/>
            </a:endParaRPr>
          </a:p>
        </p:txBody>
      </p:sp>
    </p:spTree>
    <p:extLst>
      <p:ext uri="{BB962C8B-B14F-4D97-AF65-F5344CB8AC3E}">
        <p14:creationId xmlns:p14="http://schemas.microsoft.com/office/powerpoint/2010/main" val="37090307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30A8-5027-5340-9D5F-C78F43208EE3}"/>
              </a:ext>
            </a:extLst>
          </p:cNvPr>
          <p:cNvSpPr>
            <a:spLocks noGrp="1"/>
          </p:cNvSpPr>
          <p:nvPr>
            <p:ph type="ctrTitle"/>
          </p:nvPr>
        </p:nvSpPr>
        <p:spPr>
          <a:xfrm>
            <a:off x="1993900" y="3030319"/>
            <a:ext cx="8204200" cy="769441"/>
          </a:xfrm>
        </p:spPr>
        <p:txBody>
          <a:bodyPr/>
          <a:lstStyle/>
          <a:p>
            <a:r>
              <a:rPr lang="en-US" dirty="0"/>
              <a:t>Thank you</a:t>
            </a:r>
          </a:p>
        </p:txBody>
      </p:sp>
    </p:spTree>
    <p:extLst>
      <p:ext uri="{BB962C8B-B14F-4D97-AF65-F5344CB8AC3E}">
        <p14:creationId xmlns:p14="http://schemas.microsoft.com/office/powerpoint/2010/main" val="33610108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F7427-20DA-BB40-B326-59041B90FCE3}"/>
              </a:ext>
            </a:extLst>
          </p:cNvPr>
          <p:cNvSpPr>
            <a:spLocks noGrp="1"/>
          </p:cNvSpPr>
          <p:nvPr>
            <p:ph type="sldNum" sz="quarter" idx="4"/>
          </p:nvPr>
        </p:nvSpPr>
        <p:spPr/>
        <p:txBody>
          <a:bodyPr/>
          <a:lstStyle/>
          <a:p>
            <a:fld id="{31F8C8C7-1933-F545-AFBF-EBF80A98606E}" type="slidenum">
              <a:rPr lang="en-US" smtClean="0"/>
              <a:pPr/>
              <a:t>2</a:t>
            </a:fld>
            <a:endParaRPr lang="en-US" dirty="0"/>
          </a:p>
        </p:txBody>
      </p:sp>
      <p:sp>
        <p:nvSpPr>
          <p:cNvPr id="3" name="Text Placeholder 2">
            <a:extLst>
              <a:ext uri="{FF2B5EF4-FFF2-40B4-BE49-F238E27FC236}">
                <a16:creationId xmlns:a16="http://schemas.microsoft.com/office/drawing/2014/main" id="{9044CA2E-5536-4042-AB86-295C8238AAB2}"/>
              </a:ext>
            </a:extLst>
          </p:cNvPr>
          <p:cNvSpPr>
            <a:spLocks noGrp="1"/>
          </p:cNvSpPr>
          <p:nvPr>
            <p:ph type="body" sz="half" idx="2"/>
          </p:nvPr>
        </p:nvSpPr>
        <p:spPr>
          <a:xfrm>
            <a:off x="6909107" y="2833105"/>
            <a:ext cx="4946344" cy="646331"/>
          </a:xfrm>
        </p:spPr>
        <p:txBody>
          <a:bodyPr/>
          <a:lstStyle/>
          <a:p>
            <a:r>
              <a:rPr lang="en-GB" dirty="0">
                <a:latin typeface="Century Gothic" panose="020B0502020202020204" pitchFamily="34" charset="0"/>
              </a:rPr>
              <a:t>IT Request</a:t>
            </a:r>
          </a:p>
          <a:p>
            <a:r>
              <a:rPr lang="en-GB" dirty="0"/>
              <a:t>…</a:t>
            </a:r>
            <a:endParaRPr lang="en-GB" dirty="0">
              <a:latin typeface="Century Gothic" panose="020B0502020202020204" pitchFamily="34" charset="0"/>
            </a:endParaRPr>
          </a:p>
        </p:txBody>
      </p:sp>
    </p:spTree>
    <p:extLst>
      <p:ext uri="{BB962C8B-B14F-4D97-AF65-F5344CB8AC3E}">
        <p14:creationId xmlns:p14="http://schemas.microsoft.com/office/powerpoint/2010/main" val="38565077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05A801-A6C3-3140-87E2-CD91102C4D4D}"/>
              </a:ext>
            </a:extLst>
          </p:cNvPr>
          <p:cNvSpPr>
            <a:spLocks noGrp="1"/>
          </p:cNvSpPr>
          <p:nvPr>
            <p:ph type="sldNum" sz="quarter" idx="4"/>
          </p:nvPr>
        </p:nvSpPr>
        <p:spPr/>
        <p:txBody>
          <a:bodyPr/>
          <a:lstStyle/>
          <a:p>
            <a:fld id="{31F8C8C7-1933-F545-AFBF-EBF80A98606E}" type="slidenum">
              <a:rPr lang="en-US" smtClean="0">
                <a:latin typeface="Century Gothic" panose="020B0502020202020204" pitchFamily="34" charset="0"/>
              </a:rPr>
              <a:pPr/>
              <a:t>3</a:t>
            </a:fld>
            <a:endParaRPr lang="en-US" dirty="0">
              <a:latin typeface="Century Gothic" panose="020B0502020202020204" pitchFamily="34" charset="0"/>
            </a:endParaRPr>
          </a:p>
        </p:txBody>
      </p:sp>
      <p:sp>
        <p:nvSpPr>
          <p:cNvPr id="5" name="Title 4">
            <a:extLst>
              <a:ext uri="{FF2B5EF4-FFF2-40B4-BE49-F238E27FC236}">
                <a16:creationId xmlns:a16="http://schemas.microsoft.com/office/drawing/2014/main" id="{1BC65EF4-D415-9242-B711-D59AF0C017AA}"/>
              </a:ext>
            </a:extLst>
          </p:cNvPr>
          <p:cNvSpPr>
            <a:spLocks noGrp="1"/>
          </p:cNvSpPr>
          <p:nvPr>
            <p:ph type="title"/>
          </p:nvPr>
        </p:nvSpPr>
        <p:spPr/>
        <p:txBody>
          <a:bodyPr/>
          <a:lstStyle/>
          <a:p>
            <a:r>
              <a:rPr lang="en-US" dirty="0">
                <a:latin typeface="Century Gothic" panose="020B0502020202020204" pitchFamily="34" charset="0"/>
              </a:rPr>
              <a:t>IT Request</a:t>
            </a:r>
          </a:p>
        </p:txBody>
      </p:sp>
      <p:sp>
        <p:nvSpPr>
          <p:cNvPr id="6" name="Text Placeholder 5">
            <a:extLst>
              <a:ext uri="{FF2B5EF4-FFF2-40B4-BE49-F238E27FC236}">
                <a16:creationId xmlns:a16="http://schemas.microsoft.com/office/drawing/2014/main" id="{70E444D1-D23F-C347-8C19-B5F0A2C52229}"/>
              </a:ext>
            </a:extLst>
          </p:cNvPr>
          <p:cNvSpPr>
            <a:spLocks noGrp="1"/>
          </p:cNvSpPr>
          <p:nvPr>
            <p:ph type="body" idx="10"/>
          </p:nvPr>
        </p:nvSpPr>
        <p:spPr/>
        <p:txBody>
          <a:bodyPr/>
          <a:lstStyle/>
          <a:p>
            <a:r>
              <a:rPr lang="en-US" dirty="0">
                <a:latin typeface="Century Gothic" panose="020B0502020202020204" pitchFamily="34" charset="0"/>
              </a:rPr>
              <a:t>Dimension Data</a:t>
            </a:r>
          </a:p>
        </p:txBody>
      </p:sp>
    </p:spTree>
    <p:extLst>
      <p:ext uri="{BB962C8B-B14F-4D97-AF65-F5344CB8AC3E}">
        <p14:creationId xmlns:p14="http://schemas.microsoft.com/office/powerpoint/2010/main" val="9761663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387427-45DE-0748-A481-8DE4B4F51E79}"/>
              </a:ext>
            </a:extLst>
          </p:cNvPr>
          <p:cNvSpPr>
            <a:spLocks noGrp="1"/>
          </p:cNvSpPr>
          <p:nvPr>
            <p:ph type="title"/>
          </p:nvPr>
        </p:nvSpPr>
        <p:spPr/>
        <p:txBody>
          <a:bodyPr/>
          <a:lstStyle/>
          <a:p>
            <a:r>
              <a:rPr lang="en-US" dirty="0">
                <a:latin typeface="Century Gothic" panose="020B0502020202020204" pitchFamily="34" charset="0"/>
              </a:rPr>
              <a:t>Dimension data [1]</a:t>
            </a:r>
          </a:p>
        </p:txBody>
      </p:sp>
      <p:sp>
        <p:nvSpPr>
          <p:cNvPr id="5" name="Content Placeholder 4">
            <a:extLst>
              <a:ext uri="{FF2B5EF4-FFF2-40B4-BE49-F238E27FC236}">
                <a16:creationId xmlns:a16="http://schemas.microsoft.com/office/drawing/2014/main" id="{AFD47606-A90C-9E49-B84F-EE89AEC84673}"/>
              </a:ext>
            </a:extLst>
          </p:cNvPr>
          <p:cNvSpPr>
            <a:spLocks noGrp="1"/>
          </p:cNvSpPr>
          <p:nvPr>
            <p:ph sz="half" idx="1"/>
          </p:nvPr>
        </p:nvSpPr>
        <p:spPr>
          <a:xfrm>
            <a:off x="571499" y="2270125"/>
            <a:ext cx="5381625" cy="3654847"/>
          </a:xfrm>
        </p:spPr>
        <p:txBody>
          <a:bodyPr vert="horz" wrap="square" lIns="0" tIns="0" rIns="0" bIns="0" rtlCol="0" anchor="t">
            <a:spAutoFit/>
          </a:bodyPr>
          <a:lstStyle/>
          <a:p>
            <a:r>
              <a:rPr lang="en-GB" dirty="0"/>
              <a:t>Motivation:</a:t>
            </a:r>
          </a:p>
          <a:p>
            <a:pPr marL="285750" indent="-285750">
              <a:buFont typeface="Arial" panose="020B0604020202020204" pitchFamily="34" charset="0"/>
              <a:buChar char="•"/>
            </a:pPr>
            <a:r>
              <a:rPr lang="en-GB" b="0" dirty="0"/>
              <a:t>Prepare data mining for planned Data Analytics internship with the goal to predict cured tyre dimensions (outer diameter (OD) and width) based on cavity and tyre specifications</a:t>
            </a:r>
          </a:p>
          <a:p>
            <a:pPr marL="285750" indent="-285750">
              <a:buFont typeface="Arial" panose="020B0604020202020204" pitchFamily="34" charset="0"/>
              <a:buChar char="•"/>
            </a:pPr>
            <a:r>
              <a:rPr lang="en-GB" b="0" dirty="0">
                <a:latin typeface="Century Gothic"/>
              </a:rPr>
              <a:t>The output data (OD and width) are stored in 	</a:t>
            </a:r>
          </a:p>
          <a:p>
            <a:pPr marL="285750" indent="-285750">
              <a:buFont typeface="Arial" panose="020B0604020202020204" pitchFamily="34" charset="0"/>
              <a:buChar char="•"/>
            </a:pPr>
            <a:r>
              <a:rPr lang="en-GB" b="0" dirty="0">
                <a:latin typeface="Century Gothic"/>
              </a:rPr>
              <a:t>The input data (D-spec and perhaps more) are stored in Interspec</a:t>
            </a:r>
          </a:p>
          <a:p>
            <a:endParaRPr lang="en-GB" dirty="0"/>
          </a:p>
          <a:p>
            <a:r>
              <a:rPr lang="en-GB" dirty="0"/>
              <a:t>Business Objects (BO) query and example selection</a:t>
            </a:r>
          </a:p>
          <a:p>
            <a:pPr marL="285750" indent="-285750">
              <a:buFont typeface="Arial" panose="020B0604020202020204" pitchFamily="34" charset="0"/>
              <a:buChar char="•"/>
            </a:pPr>
            <a:r>
              <a:rPr lang="en-GB" b="0" dirty="0"/>
              <a:t>BO queries were used to get an idea about the amount of data available</a:t>
            </a:r>
          </a:p>
          <a:p>
            <a:pPr marL="285750" indent="-285750">
              <a:buFont typeface="Arial" panose="020B0604020202020204" pitchFamily="34" charset="0"/>
              <a:buChar char="•"/>
            </a:pPr>
            <a:r>
              <a:rPr lang="en-GB" b="0" dirty="0">
                <a:latin typeface="Century Gothic"/>
              </a:rPr>
              <a:t>A typical query and the results are shown on the right. (Further filtering based on the method title is pending)</a:t>
            </a:r>
          </a:p>
          <a:p>
            <a:pPr marL="285750" indent="-285750">
              <a:buFont typeface="Arial" panose="020B0604020202020204" pitchFamily="34" charset="0"/>
              <a:buChar char="•"/>
            </a:pPr>
            <a:r>
              <a:rPr lang="en-GB" b="0" dirty="0"/>
              <a:t>Subsequently, the following examples were selected based request age and specification type (experimental (X) or not and plant (EF / GF):</a:t>
            </a:r>
          </a:p>
          <a:p>
            <a:pPr marL="342900" indent="-342900">
              <a:buFont typeface="+mj-lt"/>
              <a:buAutoNum type="arabicPeriod"/>
            </a:pPr>
            <a:r>
              <a:rPr lang="en-GB" b="0" dirty="0"/>
              <a:t>TAE0940000T03 (2009, XEF)</a:t>
            </a:r>
          </a:p>
          <a:p>
            <a:pPr marL="342900" indent="-342900">
              <a:buFont typeface="+mj-lt"/>
              <a:buAutoNum type="arabicPeriod"/>
            </a:pPr>
            <a:r>
              <a:rPr lang="en-GB" b="0" dirty="0"/>
              <a:t>EJM2126088T02 (2021, EF)</a:t>
            </a:r>
          </a:p>
          <a:p>
            <a:pPr marL="342900" indent="-342900">
              <a:buFont typeface="+mj-lt"/>
              <a:buAutoNum type="arabicPeriod"/>
            </a:pPr>
            <a:r>
              <a:rPr lang="en-GB" b="0" dirty="0"/>
              <a:t>DIT1824089T05 (2018, GF)</a:t>
            </a:r>
          </a:p>
          <a:p>
            <a:pPr marL="342900" indent="-342900">
              <a:buFont typeface="+mj-lt"/>
              <a:buAutoNum type="arabicPeriod"/>
            </a:pPr>
            <a:r>
              <a:rPr lang="en-GB" b="0" dirty="0"/>
              <a:t>DSA2125026T04 (2021, XGF)</a:t>
            </a:r>
          </a:p>
        </p:txBody>
      </p:sp>
      <p:sp>
        <p:nvSpPr>
          <p:cNvPr id="2" name="Slide Number Placeholder 1">
            <a:extLst>
              <a:ext uri="{FF2B5EF4-FFF2-40B4-BE49-F238E27FC236}">
                <a16:creationId xmlns:a16="http://schemas.microsoft.com/office/drawing/2014/main" id="{6F36043A-736F-B343-8E5F-C60B0354655F}"/>
              </a:ext>
            </a:extLst>
          </p:cNvPr>
          <p:cNvSpPr>
            <a:spLocks noGrp="1"/>
          </p:cNvSpPr>
          <p:nvPr>
            <p:ph type="sldNum" sz="quarter" idx="4"/>
          </p:nvPr>
        </p:nvSpPr>
        <p:spPr/>
        <p:txBody>
          <a:bodyPr/>
          <a:lstStyle/>
          <a:p>
            <a:fld id="{31F8C8C7-1933-F545-AFBF-EBF80A98606E}" type="slidenum">
              <a:rPr lang="en-US" smtClean="0">
                <a:latin typeface="Century Gothic" panose="020B0502020202020204" pitchFamily="34" charset="0"/>
              </a:rPr>
              <a:pPr/>
              <a:t>4</a:t>
            </a:fld>
            <a:endParaRPr lang="en-US" dirty="0">
              <a:latin typeface="Century Gothic" panose="020B0502020202020204" pitchFamily="34" charset="0"/>
            </a:endParaRPr>
          </a:p>
        </p:txBody>
      </p:sp>
      <p:sp>
        <p:nvSpPr>
          <p:cNvPr id="6" name="Text Placeholder 5">
            <a:extLst>
              <a:ext uri="{FF2B5EF4-FFF2-40B4-BE49-F238E27FC236}">
                <a16:creationId xmlns:a16="http://schemas.microsoft.com/office/drawing/2014/main" id="{3D8D9A19-AFC3-954E-95DE-D766E409C85C}"/>
              </a:ext>
            </a:extLst>
          </p:cNvPr>
          <p:cNvSpPr>
            <a:spLocks noGrp="1"/>
          </p:cNvSpPr>
          <p:nvPr>
            <p:ph type="body" idx="10"/>
          </p:nvPr>
        </p:nvSpPr>
        <p:spPr/>
        <p:txBody>
          <a:bodyPr/>
          <a:lstStyle/>
          <a:p>
            <a:r>
              <a:rPr lang="en-US" dirty="0">
                <a:latin typeface="Century Gothic" panose="020B0502020202020204" pitchFamily="34" charset="0"/>
              </a:rPr>
              <a:t>Example selection</a:t>
            </a:r>
          </a:p>
        </p:txBody>
      </p:sp>
      <p:pic>
        <p:nvPicPr>
          <p:cNvPr id="8" name="Picture 7" descr="Graphical user interface, text, application, email&#10;&#10;Description automatically generated">
            <a:extLst>
              <a:ext uri="{FF2B5EF4-FFF2-40B4-BE49-F238E27FC236}">
                <a16:creationId xmlns:a16="http://schemas.microsoft.com/office/drawing/2014/main" id="{3E35758D-4C0B-4848-947E-3C1A0938D59B}"/>
              </a:ext>
            </a:extLst>
          </p:cNvPr>
          <p:cNvPicPr>
            <a:picLocks noChangeAspect="1"/>
          </p:cNvPicPr>
          <p:nvPr/>
        </p:nvPicPr>
        <p:blipFill>
          <a:blip r:embed="rId3"/>
          <a:stretch>
            <a:fillRect/>
          </a:stretch>
        </p:blipFill>
        <p:spPr>
          <a:xfrm>
            <a:off x="6843937" y="823743"/>
            <a:ext cx="4406451" cy="2033084"/>
          </a:xfrm>
          <a:prstGeom prst="rect">
            <a:avLst/>
          </a:prstGeom>
        </p:spPr>
      </p:pic>
      <p:pic>
        <p:nvPicPr>
          <p:cNvPr id="9" name="Picture 8">
            <a:extLst>
              <a:ext uri="{FF2B5EF4-FFF2-40B4-BE49-F238E27FC236}">
                <a16:creationId xmlns:a16="http://schemas.microsoft.com/office/drawing/2014/main" id="{BC4FE111-D646-495D-A926-31A4B88BBF96}"/>
              </a:ext>
            </a:extLst>
          </p:cNvPr>
          <p:cNvPicPr>
            <a:picLocks noChangeAspect="1"/>
          </p:cNvPicPr>
          <p:nvPr/>
        </p:nvPicPr>
        <p:blipFill>
          <a:blip r:embed="rId4"/>
          <a:stretch>
            <a:fillRect/>
          </a:stretch>
        </p:blipFill>
        <p:spPr>
          <a:xfrm>
            <a:off x="6238877" y="3727113"/>
            <a:ext cx="5616573" cy="2049630"/>
          </a:xfrm>
          <a:prstGeom prst="rect">
            <a:avLst/>
          </a:prstGeom>
        </p:spPr>
      </p:pic>
      <p:sp>
        <p:nvSpPr>
          <p:cNvPr id="10" name="Arrow: Down 9">
            <a:extLst>
              <a:ext uri="{FF2B5EF4-FFF2-40B4-BE49-F238E27FC236}">
                <a16:creationId xmlns:a16="http://schemas.microsoft.com/office/drawing/2014/main" id="{4DF6FBA7-07D1-40C9-8E74-F0E100BBD67E}"/>
              </a:ext>
            </a:extLst>
          </p:cNvPr>
          <p:cNvSpPr/>
          <p:nvPr/>
        </p:nvSpPr>
        <p:spPr>
          <a:xfrm>
            <a:off x="8948691" y="3154462"/>
            <a:ext cx="276225" cy="339571"/>
          </a:xfrm>
          <a:prstGeom prst="downArrow">
            <a:avLst/>
          </a:prstGeom>
          <a:solidFill>
            <a:srgbClr val="9519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5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82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387427-45DE-0748-A481-8DE4B4F51E79}"/>
              </a:ext>
            </a:extLst>
          </p:cNvPr>
          <p:cNvSpPr>
            <a:spLocks noGrp="1"/>
          </p:cNvSpPr>
          <p:nvPr>
            <p:ph type="title"/>
          </p:nvPr>
        </p:nvSpPr>
        <p:spPr/>
        <p:txBody>
          <a:bodyPr/>
          <a:lstStyle/>
          <a:p>
            <a:r>
              <a:rPr lang="en-US" dirty="0">
                <a:latin typeface="Century Gothic" panose="020B0502020202020204" pitchFamily="34" charset="0"/>
              </a:rPr>
              <a:t>Dimension data [2]</a:t>
            </a:r>
          </a:p>
        </p:txBody>
      </p:sp>
      <p:sp>
        <p:nvSpPr>
          <p:cNvPr id="5" name="Content Placeholder 4">
            <a:extLst>
              <a:ext uri="{FF2B5EF4-FFF2-40B4-BE49-F238E27FC236}">
                <a16:creationId xmlns:a16="http://schemas.microsoft.com/office/drawing/2014/main" id="{AFD47606-A90C-9E49-B84F-EE89AEC84673}"/>
              </a:ext>
            </a:extLst>
          </p:cNvPr>
          <p:cNvSpPr>
            <a:spLocks noGrp="1"/>
          </p:cNvSpPr>
          <p:nvPr>
            <p:ph sz="half" idx="1"/>
          </p:nvPr>
        </p:nvSpPr>
        <p:spPr>
          <a:xfrm>
            <a:off x="571499" y="1664272"/>
            <a:ext cx="5032375" cy="4039567"/>
          </a:xfrm>
        </p:spPr>
        <p:txBody>
          <a:bodyPr/>
          <a:lstStyle/>
          <a:p>
            <a:r>
              <a:rPr lang="en-GB" b="0" dirty="0"/>
              <a:t>Based on example 1 - TAE0940000T03</a:t>
            </a:r>
          </a:p>
          <a:p>
            <a:endParaRPr lang="en-GB" b="0" dirty="0"/>
          </a:p>
          <a:p>
            <a:r>
              <a:rPr lang="en-GB" b="0" dirty="0"/>
              <a:t>Request:		TAE0940000T</a:t>
            </a:r>
          </a:p>
          <a:p>
            <a:r>
              <a:rPr lang="en-GB" b="0" dirty="0"/>
              <a:t>Sample:		TAE0940000T03</a:t>
            </a:r>
          </a:p>
          <a:p>
            <a:r>
              <a:rPr lang="en-GB" b="0" dirty="0"/>
              <a:t>Specification:	XEF_PB09-169A</a:t>
            </a:r>
          </a:p>
          <a:p>
            <a:endParaRPr lang="en-GB" b="0" dirty="0"/>
          </a:p>
          <a:p>
            <a:endParaRPr lang="en-GB" b="0" dirty="0"/>
          </a:p>
          <a:p>
            <a:endParaRPr lang="en-GB" b="0" dirty="0"/>
          </a:p>
          <a:p>
            <a:r>
              <a:rPr lang="en-GB" dirty="0"/>
              <a:t>Output:</a:t>
            </a:r>
          </a:p>
          <a:p>
            <a:pPr marL="285750" indent="-285750">
              <a:buFont typeface="Arial" panose="020B0604020202020204" pitchFamily="34" charset="0"/>
              <a:buChar char="•"/>
            </a:pPr>
            <a:r>
              <a:rPr lang="en-GB" dirty="0" err="1"/>
              <a:t>w_max</a:t>
            </a:r>
            <a:r>
              <a:rPr lang="en-GB" b="0" dirty="0"/>
              <a:t> from method </a:t>
            </a:r>
            <a:r>
              <a:rPr lang="en-GB" dirty="0"/>
              <a:t>TT520A</a:t>
            </a:r>
            <a:r>
              <a:rPr lang="en-GB" b="0" dirty="0"/>
              <a:t> (229 mm)</a:t>
            </a:r>
          </a:p>
          <a:p>
            <a:pPr marL="285750" indent="-285750">
              <a:buFont typeface="Arial" panose="020B0604020202020204" pitchFamily="34" charset="0"/>
              <a:buChar char="•"/>
            </a:pPr>
            <a:r>
              <a:rPr lang="en-GB" dirty="0"/>
              <a:t>Circumference</a:t>
            </a:r>
            <a:r>
              <a:rPr lang="en-GB" b="0" dirty="0"/>
              <a:t> from method </a:t>
            </a:r>
            <a:r>
              <a:rPr lang="en-GB" dirty="0"/>
              <a:t>TT520A</a:t>
            </a:r>
            <a:r>
              <a:rPr lang="en-GB" b="0" dirty="0"/>
              <a:t> (2209 mm)</a:t>
            </a:r>
          </a:p>
          <a:p>
            <a:pPr marL="285750" indent="-285750">
              <a:buFont typeface="Arial" panose="020B0604020202020204" pitchFamily="34" charset="0"/>
              <a:buChar char="•"/>
            </a:pPr>
            <a:r>
              <a:rPr lang="en-GB" b="0" dirty="0"/>
              <a:t>Assumptions: rim dimensions and inflation pressure are determined by the specification and SOP </a:t>
            </a:r>
          </a:p>
          <a:p>
            <a:endParaRPr lang="en-GB" dirty="0"/>
          </a:p>
          <a:p>
            <a:r>
              <a:rPr lang="en-GB" dirty="0"/>
              <a:t>Input:</a:t>
            </a:r>
          </a:p>
          <a:p>
            <a:pPr marL="285750" indent="-285750">
              <a:buFont typeface="Arial" panose="020B0604020202020204" pitchFamily="34" charset="0"/>
              <a:buChar char="•"/>
            </a:pPr>
            <a:r>
              <a:rPr lang="en-GB" b="0" dirty="0">
                <a:solidFill>
                  <a:srgbClr val="9519EF"/>
                </a:solidFill>
              </a:rPr>
              <a:t>Information stored in the D-spec is very limited </a:t>
            </a:r>
            <a:r>
              <a:rPr lang="en-GB" b="0" dirty="0" err="1">
                <a:solidFill>
                  <a:srgbClr val="9519EF"/>
                </a:solidFill>
              </a:rPr>
              <a:t>w.r.t.</a:t>
            </a:r>
            <a:r>
              <a:rPr lang="en-GB" b="0" dirty="0">
                <a:solidFill>
                  <a:srgbClr val="9519EF"/>
                </a:solidFill>
              </a:rPr>
              <a:t>, for example, EF_H205/55Q16SN5 [22] (example 2)</a:t>
            </a:r>
          </a:p>
          <a:p>
            <a:pPr marL="285750" indent="-285750">
              <a:buFont typeface="Arial" panose="020B0604020202020204" pitchFamily="34" charset="0"/>
              <a:buChar char="•"/>
            </a:pPr>
            <a:r>
              <a:rPr lang="en-GB" b="0" dirty="0">
                <a:solidFill>
                  <a:srgbClr val="9519EF"/>
                </a:solidFill>
              </a:rPr>
              <a:t>Is the amount of data related to the specification or the version of the specification / frame?</a:t>
            </a:r>
          </a:p>
          <a:p>
            <a:pPr marL="285750" indent="-285750">
              <a:buFont typeface="Arial" panose="020B0604020202020204" pitchFamily="34" charset="0"/>
              <a:buChar char="•"/>
            </a:pPr>
            <a:endParaRPr lang="en-GB" b="0" dirty="0">
              <a:solidFill>
                <a:srgbClr val="9519EF"/>
              </a:solidFill>
            </a:endParaRPr>
          </a:p>
          <a:p>
            <a:pPr marL="285750" indent="-285750">
              <a:buFont typeface="Arial" panose="020B0604020202020204" pitchFamily="34" charset="0"/>
              <a:buChar char="•"/>
            </a:pPr>
            <a:endParaRPr lang="en-GB" b="0" dirty="0"/>
          </a:p>
        </p:txBody>
      </p:sp>
      <p:sp>
        <p:nvSpPr>
          <p:cNvPr id="2" name="Slide Number Placeholder 1">
            <a:extLst>
              <a:ext uri="{FF2B5EF4-FFF2-40B4-BE49-F238E27FC236}">
                <a16:creationId xmlns:a16="http://schemas.microsoft.com/office/drawing/2014/main" id="{6F36043A-736F-B343-8E5F-C60B0354655F}"/>
              </a:ext>
            </a:extLst>
          </p:cNvPr>
          <p:cNvSpPr>
            <a:spLocks noGrp="1"/>
          </p:cNvSpPr>
          <p:nvPr>
            <p:ph type="sldNum" sz="quarter" idx="4"/>
          </p:nvPr>
        </p:nvSpPr>
        <p:spPr/>
        <p:txBody>
          <a:bodyPr/>
          <a:lstStyle/>
          <a:p>
            <a:fld id="{31F8C8C7-1933-F545-AFBF-EBF80A98606E}" type="slidenum">
              <a:rPr lang="en-US" smtClean="0">
                <a:latin typeface="Century Gothic" panose="020B0502020202020204" pitchFamily="34" charset="0"/>
              </a:rPr>
              <a:pPr/>
              <a:t>5</a:t>
            </a:fld>
            <a:endParaRPr lang="en-US" dirty="0">
              <a:latin typeface="Century Gothic" panose="020B0502020202020204" pitchFamily="34" charset="0"/>
            </a:endParaRPr>
          </a:p>
        </p:txBody>
      </p:sp>
      <p:sp>
        <p:nvSpPr>
          <p:cNvPr id="6" name="Text Placeholder 5">
            <a:extLst>
              <a:ext uri="{FF2B5EF4-FFF2-40B4-BE49-F238E27FC236}">
                <a16:creationId xmlns:a16="http://schemas.microsoft.com/office/drawing/2014/main" id="{3D8D9A19-AFC3-954E-95DE-D766E409C85C}"/>
              </a:ext>
            </a:extLst>
          </p:cNvPr>
          <p:cNvSpPr>
            <a:spLocks noGrp="1"/>
          </p:cNvSpPr>
          <p:nvPr>
            <p:ph type="body" idx="10"/>
          </p:nvPr>
        </p:nvSpPr>
        <p:spPr/>
        <p:txBody>
          <a:bodyPr/>
          <a:lstStyle/>
          <a:p>
            <a:r>
              <a:rPr lang="en-US" dirty="0">
                <a:latin typeface="Century Gothic" panose="020B0502020202020204" pitchFamily="34" charset="0"/>
              </a:rPr>
              <a:t>Example data</a:t>
            </a:r>
          </a:p>
        </p:txBody>
      </p:sp>
      <p:sp>
        <p:nvSpPr>
          <p:cNvPr id="11" name="Content Placeholder 4">
            <a:extLst>
              <a:ext uri="{FF2B5EF4-FFF2-40B4-BE49-F238E27FC236}">
                <a16:creationId xmlns:a16="http://schemas.microsoft.com/office/drawing/2014/main" id="{30A2B01A-046C-49E0-A0E4-A6E21AE351D1}"/>
              </a:ext>
            </a:extLst>
          </p:cNvPr>
          <p:cNvSpPr txBox="1">
            <a:spLocks/>
          </p:cNvSpPr>
          <p:nvPr/>
        </p:nvSpPr>
        <p:spPr>
          <a:xfrm>
            <a:off x="6588126" y="1664271"/>
            <a:ext cx="5032375" cy="5193729"/>
          </a:xfrm>
          <a:prstGeom prst="rect">
            <a:avLst/>
          </a:prstGeom>
        </p:spPr>
        <p:txBody>
          <a:bodyPr vert="horz" wrap="square" lIns="0" tIns="0" rIns="0" bIns="0" rtlCol="0">
            <a:spAutoFit/>
          </a:bodyPr>
          <a:lstStyle>
            <a:lvl1pPr marL="0" indent="0" algn="l" defTabSz="914262" rtl="0" eaLnBrk="1" latinLnBrk="0" hangingPunct="1">
              <a:lnSpc>
                <a:spcPct val="100000"/>
              </a:lnSpc>
              <a:spcBef>
                <a:spcPts val="0"/>
              </a:spcBef>
              <a:buFont typeface="Arial" panose="020B0604020202020204" pitchFamily="34" charset="0"/>
              <a:buNone/>
              <a:defRPr sz="1250" b="1" i="0" kern="1200">
                <a:solidFill>
                  <a:schemeClr val="tx1"/>
                </a:solidFill>
                <a:latin typeface="Century Gothic" panose="020B0502020202020204" pitchFamily="34" charset="0"/>
                <a:ea typeface="Helvetica Neue Light" panose="02000403000000020004" pitchFamily="2" charset="0"/>
                <a:cs typeface="Arial Black" panose="020B0604020202020204" pitchFamily="34" charset="0"/>
              </a:defRPr>
            </a:lvl1pPr>
            <a:lvl2pPr marL="0" indent="0" algn="l" defTabSz="914262" rtl="0" eaLnBrk="1" latinLnBrk="0" hangingPunct="1">
              <a:lnSpc>
                <a:spcPct val="100000"/>
              </a:lnSpc>
              <a:spcBef>
                <a:spcPts val="0"/>
              </a:spcBef>
              <a:buFont typeface="Arial" panose="020B0604020202020204" pitchFamily="34" charset="0"/>
              <a:buNone/>
              <a:defRPr sz="1250" b="0" i="0" kern="1200">
                <a:solidFill>
                  <a:schemeClr val="tx1"/>
                </a:solidFill>
                <a:latin typeface="Century Gothic" panose="020B0502020202020204" pitchFamily="34" charset="0"/>
                <a:ea typeface="Helvetica Neue Light" panose="02000403000000020004" pitchFamily="2" charset="0"/>
                <a:cs typeface="Arial" panose="020B0604020202020204" pitchFamily="34" charset="0"/>
              </a:defRPr>
            </a:lvl2pPr>
            <a:lvl3pPr marL="0" indent="0" algn="l" defTabSz="914262" rtl="0" eaLnBrk="1" latinLnBrk="0" hangingPunct="1">
              <a:lnSpc>
                <a:spcPct val="100000"/>
              </a:lnSpc>
              <a:spcBef>
                <a:spcPts val="1600"/>
              </a:spcBef>
              <a:spcAft>
                <a:spcPts val="1600"/>
              </a:spcAft>
              <a:buFont typeface="Arial" panose="020B0604020202020204" pitchFamily="34" charset="0"/>
              <a:buNone/>
              <a:defRPr sz="1250" b="0" i="1" kern="1200">
                <a:solidFill>
                  <a:schemeClr val="accent1"/>
                </a:solidFill>
                <a:latin typeface="Century Gothic" panose="020B0502020202020204" pitchFamily="34" charset="0"/>
                <a:ea typeface="Helvetica Neue Light" panose="02000403000000020004" pitchFamily="2" charset="0"/>
                <a:cs typeface="Arial" panose="020B0604020202020204" pitchFamily="34" charset="0"/>
              </a:defRPr>
            </a:lvl3pPr>
            <a:lvl4pPr marL="0" indent="0" algn="l" defTabSz="914262" rtl="0" eaLnBrk="1" latinLnBrk="0" hangingPunct="1">
              <a:lnSpc>
                <a:spcPct val="100000"/>
              </a:lnSpc>
              <a:spcBef>
                <a:spcPts val="0"/>
              </a:spcBef>
              <a:buFont typeface="Arial" panose="020B0604020202020204" pitchFamily="34" charset="0"/>
              <a:buNone/>
              <a:defRPr sz="1250" b="1" i="0" kern="1200">
                <a:solidFill>
                  <a:schemeClr val="tx1"/>
                </a:solidFill>
                <a:latin typeface="Century Gothic" panose="020B0502020202020204" pitchFamily="34" charset="0"/>
                <a:ea typeface="Helvetica Neue Light" panose="02000403000000020004" pitchFamily="2" charset="0"/>
                <a:cs typeface="Arial Black" panose="020B0604020202020204" pitchFamily="34" charset="0"/>
              </a:defRPr>
            </a:lvl4pPr>
            <a:lvl5pPr marL="144000" indent="-144000" algn="l" defTabSz="914262" rtl="0" eaLnBrk="1" latinLnBrk="0" hangingPunct="1">
              <a:lnSpc>
                <a:spcPct val="100000"/>
              </a:lnSpc>
              <a:spcBef>
                <a:spcPts val="0"/>
              </a:spcBef>
              <a:spcAft>
                <a:spcPts val="1600"/>
              </a:spcAft>
              <a:buClr>
                <a:schemeClr val="tx1"/>
              </a:buClr>
              <a:buFont typeface="Arial" panose="020B0604020202020204" pitchFamily="34" charset="0"/>
              <a:buChar char="•"/>
              <a:defRPr sz="1250" b="0" i="0" kern="1200">
                <a:solidFill>
                  <a:schemeClr val="tx1"/>
                </a:solidFill>
                <a:latin typeface="Century Gothic" panose="020B0502020202020204" pitchFamily="34" charset="0"/>
                <a:ea typeface="Helvetica Neue Light" panose="02000403000000020004" pitchFamily="2" charset="0"/>
                <a:cs typeface="Arial" panose="020B0604020202020204" pitchFamily="34" charset="0"/>
              </a:defRPr>
            </a:lvl5pPr>
            <a:lvl6pPr marL="2514221"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352"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483"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614" indent="-228565" algn="l" defTabSz="914262"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GB" b="0" dirty="0"/>
              <a:t>Based on example 2 - EJM2126088T02</a:t>
            </a:r>
          </a:p>
          <a:p>
            <a:endParaRPr lang="en-GB" b="0" dirty="0"/>
          </a:p>
          <a:p>
            <a:r>
              <a:rPr lang="en-GB" b="0" dirty="0"/>
              <a:t>Request:		EJM2126088T</a:t>
            </a:r>
          </a:p>
          <a:p>
            <a:r>
              <a:rPr lang="en-GB" b="0" dirty="0"/>
              <a:t>Sample:		EJM2126088T02</a:t>
            </a:r>
          </a:p>
          <a:p>
            <a:r>
              <a:rPr lang="en-GB" b="0" dirty="0"/>
              <a:t>Specification:	EF_H205/55Q16SN5</a:t>
            </a:r>
          </a:p>
          <a:p>
            <a:r>
              <a:rPr lang="en-GB" b="0" dirty="0"/>
              <a:t>		</a:t>
            </a:r>
            <a:r>
              <a:rPr lang="en-GB" b="0" dirty="0">
                <a:solidFill>
                  <a:srgbClr val="9519EF"/>
                </a:solidFill>
              </a:rPr>
              <a:t>Multiple versions of the specification are 		present. How to select the right one?</a:t>
            </a:r>
          </a:p>
          <a:p>
            <a:endParaRPr lang="en-GB" b="0" dirty="0"/>
          </a:p>
          <a:p>
            <a:r>
              <a:rPr lang="en-GB" dirty="0"/>
              <a:t>Output:</a:t>
            </a:r>
          </a:p>
          <a:p>
            <a:pPr marL="285750" indent="-285750">
              <a:buFont typeface="Arial" panose="020B0604020202020204" pitchFamily="34" charset="0"/>
              <a:buChar char="•"/>
            </a:pPr>
            <a:r>
              <a:rPr lang="en-GB" dirty="0" err="1"/>
              <a:t>w_max</a:t>
            </a:r>
            <a:r>
              <a:rPr lang="en-GB" b="0" dirty="0"/>
              <a:t> from method </a:t>
            </a:r>
            <a:r>
              <a:rPr lang="en-GB" dirty="0"/>
              <a:t>TT520A</a:t>
            </a:r>
            <a:r>
              <a:rPr lang="en-GB" b="0" dirty="0"/>
              <a:t> (229 mm)</a:t>
            </a:r>
          </a:p>
          <a:p>
            <a:pPr marL="285750" indent="-285750">
              <a:buFont typeface="Arial" panose="020B0604020202020204" pitchFamily="34" charset="0"/>
              <a:buChar char="•"/>
            </a:pPr>
            <a:r>
              <a:rPr lang="en-GB" dirty="0"/>
              <a:t>Circumference</a:t>
            </a:r>
            <a:r>
              <a:rPr lang="en-GB" b="0" dirty="0"/>
              <a:t> from method </a:t>
            </a:r>
            <a:r>
              <a:rPr lang="en-GB" dirty="0"/>
              <a:t>TT520A</a:t>
            </a:r>
            <a:r>
              <a:rPr lang="en-GB" b="0" dirty="0"/>
              <a:t> (2209 mm)</a:t>
            </a:r>
          </a:p>
          <a:p>
            <a:pPr marL="285750" indent="-285750">
              <a:buFont typeface="Arial" panose="020B0604020202020204" pitchFamily="34" charset="0"/>
              <a:buChar char="•"/>
            </a:pPr>
            <a:r>
              <a:rPr lang="en-GB" b="0" dirty="0"/>
              <a:t>Assumptions: rim dimensions and inflation pressure are determined by the specification and SOP </a:t>
            </a:r>
          </a:p>
          <a:p>
            <a:endParaRPr lang="en-GB" dirty="0"/>
          </a:p>
          <a:p>
            <a:r>
              <a:rPr lang="en-GB" dirty="0"/>
              <a:t>Input:</a:t>
            </a:r>
          </a:p>
          <a:p>
            <a:pPr marL="285750" indent="-285750">
              <a:buFont typeface="Arial" panose="020B0604020202020204" pitchFamily="34" charset="0"/>
              <a:buChar char="•"/>
            </a:pPr>
            <a:r>
              <a:rPr lang="en-GB" b="0" dirty="0"/>
              <a:t>Master drawing information from D-spec</a:t>
            </a:r>
          </a:p>
          <a:p>
            <a:pPr marL="285750" indent="-285750">
              <a:buFont typeface="Arial" panose="020B0604020202020204" pitchFamily="34" charset="0"/>
              <a:buChar char="•"/>
            </a:pPr>
            <a:r>
              <a:rPr lang="en-GB" b="0" dirty="0"/>
              <a:t>Segment information from D-spec</a:t>
            </a:r>
          </a:p>
          <a:p>
            <a:pPr marL="285750" indent="-285750">
              <a:buFont typeface="Arial" panose="020B0604020202020204" pitchFamily="34" charset="0"/>
              <a:buChar char="•"/>
            </a:pPr>
            <a:r>
              <a:rPr lang="en-GB" b="0" dirty="0"/>
              <a:t>Construction type from D-spec</a:t>
            </a:r>
          </a:p>
          <a:p>
            <a:pPr marL="285750" indent="-285750">
              <a:buFont typeface="Arial" panose="020B0604020202020204" pitchFamily="34" charset="0"/>
              <a:buChar char="•"/>
            </a:pPr>
            <a:r>
              <a:rPr lang="en-GB" b="0" dirty="0"/>
              <a:t>D-spec information from D-spec</a:t>
            </a:r>
          </a:p>
          <a:p>
            <a:pPr marL="285750" indent="-285750">
              <a:buFont typeface="Arial" panose="020B0604020202020204" pitchFamily="34" charset="0"/>
              <a:buChar char="•"/>
            </a:pPr>
            <a:r>
              <a:rPr lang="en-GB" b="0" dirty="0">
                <a:solidFill>
                  <a:srgbClr val="9519EF"/>
                </a:solidFill>
              </a:rPr>
              <a:t>Currently, it is not clear which data we need (needs to be discussed with designers and tyre engineers). But it is good to know whether these data above can be retrieved or not. </a:t>
            </a:r>
          </a:p>
          <a:p>
            <a:pPr marL="285750" indent="-285750">
              <a:buFont typeface="Arial" panose="020B0604020202020204" pitchFamily="34" charset="0"/>
              <a:buChar char="•"/>
            </a:pPr>
            <a:r>
              <a:rPr lang="en-GB" b="0" dirty="0">
                <a:solidFill>
                  <a:srgbClr val="9519EF"/>
                </a:solidFill>
              </a:rPr>
              <a:t>Additional material (rubber and reinforcement) codes might be required. This is available in the “Materials and compounds” section in the D-spec. Can the code be linked to lab data (for example compound modulus)?</a:t>
            </a:r>
          </a:p>
        </p:txBody>
      </p:sp>
    </p:spTree>
    <p:extLst>
      <p:ext uri="{BB962C8B-B14F-4D97-AF65-F5344CB8AC3E}">
        <p14:creationId xmlns:p14="http://schemas.microsoft.com/office/powerpoint/2010/main" val="2374239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387427-45DE-0748-A481-8DE4B4F51E79}"/>
              </a:ext>
            </a:extLst>
          </p:cNvPr>
          <p:cNvSpPr>
            <a:spLocks noGrp="1"/>
          </p:cNvSpPr>
          <p:nvPr>
            <p:ph type="title"/>
          </p:nvPr>
        </p:nvSpPr>
        <p:spPr/>
        <p:txBody>
          <a:bodyPr/>
          <a:lstStyle/>
          <a:p>
            <a:r>
              <a:rPr lang="en-US" dirty="0">
                <a:latin typeface="Century Gothic" panose="020B0502020202020204" pitchFamily="34" charset="0"/>
              </a:rPr>
              <a:t>Dimension data [3]</a:t>
            </a:r>
          </a:p>
        </p:txBody>
      </p:sp>
      <p:sp>
        <p:nvSpPr>
          <p:cNvPr id="5" name="Content Placeholder 4">
            <a:extLst>
              <a:ext uri="{FF2B5EF4-FFF2-40B4-BE49-F238E27FC236}">
                <a16:creationId xmlns:a16="http://schemas.microsoft.com/office/drawing/2014/main" id="{AFD47606-A90C-9E49-B84F-EE89AEC84673}"/>
              </a:ext>
            </a:extLst>
          </p:cNvPr>
          <p:cNvSpPr>
            <a:spLocks noGrp="1"/>
          </p:cNvSpPr>
          <p:nvPr>
            <p:ph sz="half" idx="1"/>
          </p:nvPr>
        </p:nvSpPr>
        <p:spPr>
          <a:xfrm>
            <a:off x="571499" y="1664272"/>
            <a:ext cx="10703142" cy="4039567"/>
          </a:xfrm>
        </p:spPr>
        <p:txBody>
          <a:bodyPr vert="horz" wrap="square" lIns="0" tIns="0" rIns="0" bIns="0" rtlCol="0" anchor="t">
            <a:spAutoFit/>
          </a:bodyPr>
          <a:lstStyle/>
          <a:p>
            <a:r>
              <a:rPr lang="en-GB" b="0" dirty="0">
                <a:latin typeface="Century Gothic"/>
              </a:rPr>
              <a:t>Q) There are ~20k lines in the txt-file on slide 4 which means ~10k data points (with both Circumference and </a:t>
            </a:r>
            <a:r>
              <a:rPr lang="en-GB" b="0" dirty="0" err="1">
                <a:latin typeface="Century Gothic"/>
              </a:rPr>
              <a:t>w_max</a:t>
            </a:r>
            <a:r>
              <a:rPr lang="en-GB" b="0" dirty="0">
                <a:latin typeface="Century Gothic"/>
              </a:rPr>
              <a:t>). However, the amount of data stored in the D-spec for specification XEF_PB09-169A (example 1) might be too limited to be useful. Is the amount of data in Interspec related to the date the specification was created (old =&gt; new version)? Or can different specifications created today contain different amounts of data?</a:t>
            </a:r>
          </a:p>
          <a:p>
            <a:endParaRPr lang="en-GB" b="0" dirty="0"/>
          </a:p>
          <a:p>
            <a:r>
              <a:rPr lang="en-GB" b="0" dirty="0"/>
              <a:t>Q) Is it possible to get more information about the versions: amount of data stored, when this version was used, etc.?</a:t>
            </a:r>
          </a:p>
          <a:p>
            <a:endParaRPr lang="en-GB" b="0" dirty="0"/>
          </a:p>
          <a:p>
            <a:r>
              <a:rPr lang="en-GB" b="0" dirty="0">
                <a:latin typeface="Century Gothic"/>
              </a:rPr>
              <a:t>Q) Specifications can have different version: for example, EF_H205/55Q16SN5 contains 23 versions which were current at different times between November 2018 and July 2021. Is it possible to retrieve the data from a specific version based on some date (date of the tyre building, test execution, etc.)?</a:t>
            </a:r>
          </a:p>
          <a:p>
            <a:endParaRPr lang="en-GB" b="0" dirty="0"/>
          </a:p>
          <a:p>
            <a:r>
              <a:rPr lang="en-GB" b="0" dirty="0">
                <a:latin typeface="Century Gothic"/>
              </a:rPr>
              <a:t>Q) Just to be sure: is it possible to retrieve all the data that are visible in Interspec (related to “Master drawing general”, “Master drawing”, “Tread grooves”, “Parent segment”, etc.)?</a:t>
            </a:r>
          </a:p>
          <a:p>
            <a:endParaRPr lang="en-GB" b="0" dirty="0"/>
          </a:p>
          <a:p>
            <a:r>
              <a:rPr lang="en-GB" b="0" dirty="0"/>
              <a:t>Q) Perhaps not for predicting the Tyre Dimensions, but for other performances such as Rolling Resistance, it will be required to get information about the mechanical properties of the (rubber or reinforcement) materials in the specifications. Looking at EF_H205/55Q16SN5 [22], we see --- in the “Materials and compounds” section in the D-spec --- that EC_FE02 is used for the ply. Is it possible to:</a:t>
            </a:r>
          </a:p>
          <a:p>
            <a:pPr marL="342900" indent="-342900">
              <a:buFont typeface="+mj-lt"/>
              <a:buAutoNum type="arabicPeriod"/>
            </a:pPr>
            <a:r>
              <a:rPr lang="en-GB" b="0" dirty="0"/>
              <a:t>drill down and get the rubber compound and reinforcement codes used in EC_FE02 (EM_766 and GR_8312, respectively, but this will depend on the date) and</a:t>
            </a:r>
          </a:p>
          <a:p>
            <a:pPr marL="342900" indent="-342900">
              <a:buFont typeface="+mj-lt"/>
              <a:buAutoNum type="arabicPeriod"/>
            </a:pPr>
            <a:r>
              <a:rPr lang="en-GB" b="0" dirty="0">
                <a:latin typeface="Century Gothic"/>
              </a:rPr>
              <a:t>to get the properties of the materials stored in Interspec (for example: “EM_766 =&gt; Properties =&gt; “Properties FM” =&gt; “Hardness” and “Rebound”) or Unilab (for example data coming from TP046BA or TP047AA)?</a:t>
            </a:r>
          </a:p>
        </p:txBody>
      </p:sp>
      <p:sp>
        <p:nvSpPr>
          <p:cNvPr id="2" name="Slide Number Placeholder 1">
            <a:extLst>
              <a:ext uri="{FF2B5EF4-FFF2-40B4-BE49-F238E27FC236}">
                <a16:creationId xmlns:a16="http://schemas.microsoft.com/office/drawing/2014/main" id="{6F36043A-736F-B343-8E5F-C60B0354655F}"/>
              </a:ext>
            </a:extLst>
          </p:cNvPr>
          <p:cNvSpPr>
            <a:spLocks noGrp="1"/>
          </p:cNvSpPr>
          <p:nvPr>
            <p:ph type="sldNum" sz="quarter" idx="4"/>
          </p:nvPr>
        </p:nvSpPr>
        <p:spPr/>
        <p:txBody>
          <a:bodyPr/>
          <a:lstStyle/>
          <a:p>
            <a:fld id="{31F8C8C7-1933-F545-AFBF-EBF80A98606E}" type="slidenum">
              <a:rPr lang="en-US" smtClean="0">
                <a:latin typeface="Century Gothic" panose="020B0502020202020204" pitchFamily="34" charset="0"/>
              </a:rPr>
              <a:pPr/>
              <a:t>6</a:t>
            </a:fld>
            <a:endParaRPr lang="en-US" dirty="0">
              <a:latin typeface="Century Gothic" panose="020B0502020202020204" pitchFamily="34" charset="0"/>
            </a:endParaRPr>
          </a:p>
        </p:txBody>
      </p:sp>
      <p:sp>
        <p:nvSpPr>
          <p:cNvPr id="6" name="Text Placeholder 5">
            <a:extLst>
              <a:ext uri="{FF2B5EF4-FFF2-40B4-BE49-F238E27FC236}">
                <a16:creationId xmlns:a16="http://schemas.microsoft.com/office/drawing/2014/main" id="{3D8D9A19-AFC3-954E-95DE-D766E409C85C}"/>
              </a:ext>
            </a:extLst>
          </p:cNvPr>
          <p:cNvSpPr>
            <a:spLocks noGrp="1"/>
          </p:cNvSpPr>
          <p:nvPr>
            <p:ph type="body" idx="10"/>
          </p:nvPr>
        </p:nvSpPr>
        <p:spPr/>
        <p:txBody>
          <a:bodyPr/>
          <a:lstStyle/>
          <a:p>
            <a:r>
              <a:rPr lang="en-US" dirty="0"/>
              <a:t>Questions</a:t>
            </a:r>
            <a:endParaRPr lang="en-US" dirty="0">
              <a:latin typeface="Century Gothic" panose="020B0502020202020204" pitchFamily="34" charset="0"/>
            </a:endParaRPr>
          </a:p>
        </p:txBody>
      </p:sp>
    </p:spTree>
    <p:extLst>
      <p:ext uri="{BB962C8B-B14F-4D97-AF65-F5344CB8AC3E}">
        <p14:creationId xmlns:p14="http://schemas.microsoft.com/office/powerpoint/2010/main" val="14424217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05A801-A6C3-3140-87E2-CD91102C4D4D}"/>
              </a:ext>
            </a:extLst>
          </p:cNvPr>
          <p:cNvSpPr>
            <a:spLocks noGrp="1"/>
          </p:cNvSpPr>
          <p:nvPr>
            <p:ph type="sldNum" sz="quarter" idx="4"/>
          </p:nvPr>
        </p:nvSpPr>
        <p:spPr/>
        <p:txBody>
          <a:bodyPr/>
          <a:lstStyle/>
          <a:p>
            <a:fld id="{31F8C8C7-1933-F545-AFBF-EBF80A98606E}" type="slidenum">
              <a:rPr lang="en-US" smtClean="0">
                <a:latin typeface="Century Gothic" panose="020B0502020202020204" pitchFamily="34" charset="0"/>
              </a:rPr>
              <a:pPr/>
              <a:t>7</a:t>
            </a:fld>
            <a:endParaRPr lang="en-US" dirty="0">
              <a:latin typeface="Century Gothic" panose="020B0502020202020204" pitchFamily="34" charset="0"/>
            </a:endParaRPr>
          </a:p>
        </p:txBody>
      </p:sp>
      <p:sp>
        <p:nvSpPr>
          <p:cNvPr id="5" name="Title 4">
            <a:extLst>
              <a:ext uri="{FF2B5EF4-FFF2-40B4-BE49-F238E27FC236}">
                <a16:creationId xmlns:a16="http://schemas.microsoft.com/office/drawing/2014/main" id="{1BC65EF4-D415-9242-B711-D59AF0C017AA}"/>
              </a:ext>
            </a:extLst>
          </p:cNvPr>
          <p:cNvSpPr>
            <a:spLocks noGrp="1"/>
          </p:cNvSpPr>
          <p:nvPr>
            <p:ph type="title"/>
          </p:nvPr>
        </p:nvSpPr>
        <p:spPr/>
        <p:txBody>
          <a:bodyPr/>
          <a:lstStyle/>
          <a:p>
            <a:r>
              <a:rPr lang="en-US" dirty="0">
                <a:latin typeface="Century Gothic" panose="020B0502020202020204" pitchFamily="34" charset="0"/>
              </a:rPr>
              <a:t>IT Request</a:t>
            </a:r>
          </a:p>
        </p:txBody>
      </p:sp>
      <p:sp>
        <p:nvSpPr>
          <p:cNvPr id="6" name="Text Placeholder 5">
            <a:extLst>
              <a:ext uri="{FF2B5EF4-FFF2-40B4-BE49-F238E27FC236}">
                <a16:creationId xmlns:a16="http://schemas.microsoft.com/office/drawing/2014/main" id="{70E444D1-D23F-C347-8C19-B5F0A2C52229}"/>
              </a:ext>
            </a:extLst>
          </p:cNvPr>
          <p:cNvSpPr>
            <a:spLocks noGrp="1"/>
          </p:cNvSpPr>
          <p:nvPr>
            <p:ph type="body" idx="10"/>
          </p:nvPr>
        </p:nvSpPr>
        <p:spPr>
          <a:xfrm>
            <a:off x="552450" y="2454279"/>
            <a:ext cx="5292727" cy="1431161"/>
          </a:xfrm>
        </p:spPr>
        <p:txBody>
          <a:bodyPr/>
          <a:lstStyle/>
          <a:p>
            <a:r>
              <a:rPr lang="en-US" dirty="0">
                <a:latin typeface="Century Gothic" panose="020B0502020202020204" pitchFamily="34" charset="0"/>
              </a:rPr>
              <a:t>HS Data – See datamodel_lims_questions_v01 excel file</a:t>
            </a:r>
          </a:p>
        </p:txBody>
      </p:sp>
    </p:spTree>
    <p:extLst>
      <p:ext uri="{BB962C8B-B14F-4D97-AF65-F5344CB8AC3E}">
        <p14:creationId xmlns:p14="http://schemas.microsoft.com/office/powerpoint/2010/main" val="42531969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AC4926-B563-497A-9BF6-10ABED8393EF}"/>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4D3C3F1-492B-4DDF-B3F4-BB88907972B8}"/>
              </a:ext>
            </a:extLst>
          </p:cNvPr>
          <p:cNvSpPr>
            <a:spLocks noGrp="1"/>
          </p:cNvSpPr>
          <p:nvPr>
            <p:ph sz="half" idx="1"/>
          </p:nvPr>
        </p:nvSpPr>
        <p:spPr>
          <a:xfrm>
            <a:off x="571499" y="1412645"/>
            <a:ext cx="5381625" cy="5193729"/>
          </a:xfrm>
        </p:spPr>
        <p:txBody>
          <a:bodyPr/>
          <a:lstStyle/>
          <a:p>
            <a:pPr marL="342900" marR="0" lvl="0" indent="-342900">
              <a:spcBef>
                <a:spcPts val="0"/>
              </a:spcBef>
              <a:spcAft>
                <a:spcPts val="0"/>
              </a:spcAft>
              <a:buFont typeface="+mj-lt"/>
              <a:buAutoNum type="arabicPeriod"/>
            </a:pPr>
            <a:r>
              <a:rPr lang="en-GB" dirty="0"/>
              <a:t>in finding relationship of GF/</a:t>
            </a:r>
            <a:r>
              <a:rPr lang="en-GB" dirty="0" err="1"/>
              <a:t>XGF_Current</a:t>
            </a:r>
            <a:r>
              <a:rPr lang="en-GB" dirty="0"/>
              <a:t> part numbers between:</a:t>
            </a:r>
            <a:endParaRPr lang="en-US" dirty="0"/>
          </a:p>
          <a:p>
            <a:pPr marL="742950" marR="0" lvl="1" indent="-285750">
              <a:spcBef>
                <a:spcPts val="0"/>
              </a:spcBef>
              <a:spcAft>
                <a:spcPts val="0"/>
              </a:spcAft>
              <a:buFont typeface="Courier New" panose="02070309020205020404" pitchFamily="49" charset="0"/>
              <a:buChar char="o"/>
            </a:pPr>
            <a:r>
              <a:rPr lang="en-GB" b="1" dirty="0"/>
              <a:t>TT520X (Overall </a:t>
            </a:r>
            <a:r>
              <a:rPr lang="en-GB" b="1" dirty="0" err="1"/>
              <a:t>Dia</a:t>
            </a:r>
            <a:r>
              <a:rPr lang="en-GB" b="1" dirty="0"/>
              <a:t>, Section Width) (1st priority) </a:t>
            </a:r>
            <a:endParaRPr lang="en-US" b="1" dirty="0"/>
          </a:p>
          <a:p>
            <a:pPr marL="742950" marR="0" lvl="1" indent="-285750">
              <a:spcBef>
                <a:spcPts val="0"/>
              </a:spcBef>
              <a:spcAft>
                <a:spcPts val="0"/>
              </a:spcAft>
              <a:buFont typeface="Courier New" panose="02070309020205020404" pitchFamily="49" charset="0"/>
              <a:buChar char="o"/>
            </a:pPr>
            <a:r>
              <a:rPr lang="en-GB" b="1" dirty="0"/>
              <a:t>D-spec (all cavity and all construction parameters) (1st priority)</a:t>
            </a:r>
            <a:endParaRPr lang="en-US" b="1" dirty="0"/>
          </a:p>
          <a:p>
            <a:pPr marL="742950" marR="0" lvl="1" indent="-285750">
              <a:spcBef>
                <a:spcPts val="0"/>
              </a:spcBef>
              <a:spcAft>
                <a:spcPts val="0"/>
              </a:spcAft>
              <a:buFont typeface="Courier New" panose="02070309020205020404" pitchFamily="49" charset="0"/>
              <a:buChar char="o"/>
            </a:pPr>
            <a:r>
              <a:rPr lang="en-GB" b="1" dirty="0"/>
              <a:t>Bill of materials (2nd priority)</a:t>
            </a:r>
            <a:endParaRPr lang="en-US" b="1" dirty="0"/>
          </a:p>
          <a:p>
            <a:pPr marL="342900" marR="0" lvl="0" indent="-342900">
              <a:spcBef>
                <a:spcPts val="0"/>
              </a:spcBef>
              <a:spcAft>
                <a:spcPts val="0"/>
              </a:spcAft>
              <a:buFont typeface="+mj-lt"/>
              <a:buAutoNum type="arabicPeriod"/>
            </a:pPr>
            <a:r>
              <a:rPr lang="en-GB" dirty="0"/>
              <a:t>Understanding link between spec revision and test result.</a:t>
            </a:r>
            <a:endParaRPr lang="en-US" dirty="0"/>
          </a:p>
          <a:p>
            <a:endParaRPr lang="en-GB" dirty="0"/>
          </a:p>
          <a:p>
            <a:endParaRPr lang="en-GB" dirty="0"/>
          </a:p>
          <a:p>
            <a:r>
              <a:rPr lang="en-GB" dirty="0"/>
              <a:t>Peter:</a:t>
            </a:r>
          </a:p>
          <a:p>
            <a:r>
              <a:rPr lang="en-GB" dirty="0"/>
              <a:t>I have created a saved-query (named: </a:t>
            </a:r>
            <a:r>
              <a:rPr lang="en-GB" dirty="0" err="1"/>
              <a:t>query_sc_related_partno</a:t>
            </a:r>
            <a:r>
              <a:rPr lang="en-GB" dirty="0"/>
              <a:t>) by which you can retrieve a </a:t>
            </a:r>
            <a:r>
              <a:rPr lang="en-GB" dirty="0" err="1">
                <a:highlight>
                  <a:srgbClr val="FFFF00"/>
                </a:highlight>
              </a:rPr>
              <a:t>partno</a:t>
            </a:r>
            <a:r>
              <a:rPr lang="en-GB" dirty="0">
                <a:highlight>
                  <a:srgbClr val="FFFF00"/>
                </a:highlight>
              </a:rPr>
              <a:t> related to sample</a:t>
            </a:r>
            <a:r>
              <a:rPr lang="en-GB" dirty="0"/>
              <a:t>. </a:t>
            </a:r>
          </a:p>
          <a:p>
            <a:r>
              <a:rPr lang="en-GB" dirty="0"/>
              <a:t>This is an example-query. </a:t>
            </a:r>
          </a:p>
          <a:p>
            <a:endParaRPr lang="en-GB" dirty="0"/>
          </a:p>
          <a:p>
            <a:r>
              <a:rPr lang="en-GB" dirty="0"/>
              <a:t>By replacing the sample-code by your requested sample you can retrieve the sample-code for that sample.</a:t>
            </a:r>
          </a:p>
          <a:p>
            <a:endParaRPr lang="en-GB" dirty="0"/>
          </a:p>
          <a:p>
            <a:r>
              <a:rPr lang="en-GB" dirty="0"/>
              <a:t>Do you have permissions to execute the saved-query by me?</a:t>
            </a:r>
          </a:p>
          <a:p>
            <a:r>
              <a:rPr lang="en-GB" dirty="0"/>
              <a:t>I hope this query helps you to find a solution for your analysis. If not, then let us know.</a:t>
            </a:r>
          </a:p>
          <a:p>
            <a:endParaRPr lang="en-GB" dirty="0"/>
          </a:p>
          <a:p>
            <a:r>
              <a:rPr lang="en-GB" dirty="0"/>
              <a:t>An important reminder for you is, that the data in AWS-redshift-environment is only data from Unilab created after 2019. </a:t>
            </a:r>
          </a:p>
          <a:p>
            <a:r>
              <a:rPr lang="en-GB" dirty="0"/>
              <a:t>If you need more data for your analysis we have to discuss that with Shailender/Alban.</a:t>
            </a:r>
          </a:p>
          <a:p>
            <a:endParaRPr lang="en-GB" dirty="0"/>
          </a:p>
          <a:p>
            <a:endParaRPr lang="en-GB" dirty="0"/>
          </a:p>
          <a:p>
            <a:endParaRPr lang="en-US" dirty="0"/>
          </a:p>
        </p:txBody>
      </p:sp>
      <p:sp>
        <p:nvSpPr>
          <p:cNvPr id="5" name="Slide Number Placeholder 4">
            <a:extLst>
              <a:ext uri="{FF2B5EF4-FFF2-40B4-BE49-F238E27FC236}">
                <a16:creationId xmlns:a16="http://schemas.microsoft.com/office/drawing/2014/main" id="{744BC7E7-CFA3-4EDE-AFB8-480F5A56395E}"/>
              </a:ext>
            </a:extLst>
          </p:cNvPr>
          <p:cNvSpPr>
            <a:spLocks noGrp="1"/>
          </p:cNvSpPr>
          <p:nvPr>
            <p:ph type="sldNum" sz="quarter" idx="4"/>
          </p:nvPr>
        </p:nvSpPr>
        <p:spPr/>
        <p:txBody>
          <a:bodyPr/>
          <a:lstStyle/>
          <a:p>
            <a:fld id="{31F8C8C7-1933-F545-AFBF-EBF80A98606E}" type="slidenum">
              <a:rPr lang="en-US" smtClean="0"/>
              <a:pPr/>
              <a:t>8</a:t>
            </a:fld>
            <a:endParaRPr lang="en-US" dirty="0"/>
          </a:p>
        </p:txBody>
      </p:sp>
      <p:sp>
        <p:nvSpPr>
          <p:cNvPr id="6" name="Text Placeholder 5">
            <a:extLst>
              <a:ext uri="{FF2B5EF4-FFF2-40B4-BE49-F238E27FC236}">
                <a16:creationId xmlns:a16="http://schemas.microsoft.com/office/drawing/2014/main" id="{6F712D93-66F0-41CA-A14C-CC044B2D54EA}"/>
              </a:ext>
            </a:extLst>
          </p:cNvPr>
          <p:cNvSpPr>
            <a:spLocks noGrp="1"/>
          </p:cNvSpPr>
          <p:nvPr>
            <p:ph type="body" idx="10"/>
          </p:nvPr>
        </p:nvSpPr>
        <p:spPr/>
        <p:txBody>
          <a:bodyPr/>
          <a:lstStyle/>
          <a:p>
            <a:r>
              <a:rPr lang="en-US" dirty="0"/>
              <a:t>Queries</a:t>
            </a:r>
          </a:p>
        </p:txBody>
      </p:sp>
      <p:sp>
        <p:nvSpPr>
          <p:cNvPr id="10" name="TextBox 9">
            <a:extLst>
              <a:ext uri="{FF2B5EF4-FFF2-40B4-BE49-F238E27FC236}">
                <a16:creationId xmlns:a16="http://schemas.microsoft.com/office/drawing/2014/main" id="{CABCE88B-D729-42E6-B420-C2FE745270A0}"/>
              </a:ext>
            </a:extLst>
          </p:cNvPr>
          <p:cNvSpPr txBox="1"/>
          <p:nvPr/>
        </p:nvSpPr>
        <p:spPr>
          <a:xfrm>
            <a:off x="5965824" y="1546422"/>
            <a:ext cx="6128410" cy="4970591"/>
          </a:xfrm>
          <a:prstGeom prst="rect">
            <a:avLst/>
          </a:prstGeom>
          <a:noFill/>
        </p:spPr>
        <p:txBody>
          <a:bodyPr wrap="square">
            <a:spAutoFit/>
          </a:bodyPr>
          <a:lstStyle/>
          <a:p>
            <a:r>
              <a:rPr lang="en-GB" sz="1000" dirty="0"/>
              <a:t>Peter:</a:t>
            </a:r>
          </a:p>
          <a:p>
            <a:endParaRPr lang="en-GB" sz="1000" dirty="0"/>
          </a:p>
          <a:p>
            <a:r>
              <a:rPr lang="en-US" sz="1100" dirty="0"/>
              <a:t>Because of the migration from our pilot-environment to the base apollo-environment all the settings were taking into account, except for the saved-queries. </a:t>
            </a:r>
          </a:p>
          <a:p>
            <a:r>
              <a:rPr lang="en-US" sz="1100" dirty="0"/>
              <a:t>It seemed that these were user-dependent and were not part of database or redshift-settings (very strange), so I had to create them again. </a:t>
            </a:r>
          </a:p>
          <a:p>
            <a:r>
              <a:rPr lang="en-US" sz="1100" dirty="0"/>
              <a:t>I have created them again in our new redshift-apollo-environment. I hope you can see them now, please let me know if you can’t.</a:t>
            </a:r>
          </a:p>
          <a:p>
            <a:endParaRPr lang="en-US" sz="1100" dirty="0"/>
          </a:p>
          <a:p>
            <a:r>
              <a:rPr lang="en-US" sz="1100" dirty="0"/>
              <a:t>--QUERY: </a:t>
            </a:r>
            <a:r>
              <a:rPr lang="en-US" sz="1100" dirty="0" err="1"/>
              <a:t>query_sc_partno</a:t>
            </a:r>
            <a:r>
              <a:rPr lang="en-US" sz="1100" dirty="0"/>
              <a:t>:</a:t>
            </a:r>
          </a:p>
          <a:p>
            <a:r>
              <a:rPr lang="en-US" sz="1100" dirty="0"/>
              <a:t>--</a:t>
            </a:r>
          </a:p>
          <a:p>
            <a:r>
              <a:rPr lang="en-US" sz="1100" dirty="0"/>
              <a:t>select sc.sc, sc.st, </a:t>
            </a:r>
            <a:r>
              <a:rPr lang="en-US" sz="1100" dirty="0" err="1"/>
              <a:t>gk.gk</a:t>
            </a:r>
            <a:r>
              <a:rPr lang="en-US" sz="1100" dirty="0"/>
              <a:t>, </a:t>
            </a:r>
            <a:r>
              <a:rPr lang="en-US" sz="1100" dirty="0" err="1"/>
              <a:t>gk.VALUE</a:t>
            </a:r>
            <a:endParaRPr lang="en-US" sz="1100" dirty="0"/>
          </a:p>
          <a:p>
            <a:r>
              <a:rPr lang="en-US" sz="1100" dirty="0"/>
              <a:t>from </a:t>
            </a:r>
            <a:r>
              <a:rPr lang="en-US" sz="1100" dirty="0" err="1"/>
              <a:t>unilab.utsc</a:t>
            </a:r>
            <a:r>
              <a:rPr lang="en-US" sz="1100" dirty="0"/>
              <a:t>    </a:t>
            </a:r>
            <a:r>
              <a:rPr lang="en-US" sz="1100" dirty="0" err="1"/>
              <a:t>sc</a:t>
            </a:r>
            <a:r>
              <a:rPr lang="en-US" sz="1100" dirty="0"/>
              <a:t> </a:t>
            </a:r>
          </a:p>
          <a:p>
            <a:r>
              <a:rPr lang="en-US" sz="1100" dirty="0"/>
              <a:t>,    </a:t>
            </a:r>
            <a:r>
              <a:rPr lang="en-US" sz="1100" dirty="0" err="1"/>
              <a:t>unilab.utscgk</a:t>
            </a:r>
            <a:r>
              <a:rPr lang="en-US" sz="1100" dirty="0"/>
              <a:t>  </a:t>
            </a:r>
            <a:r>
              <a:rPr lang="en-US" sz="1100" dirty="0" err="1"/>
              <a:t>gk</a:t>
            </a:r>
            <a:endParaRPr lang="en-US" sz="1100" dirty="0"/>
          </a:p>
          <a:p>
            <a:r>
              <a:rPr lang="en-US" sz="1100" dirty="0"/>
              <a:t>where sc.sc = gk.sc </a:t>
            </a:r>
          </a:p>
          <a:p>
            <a:r>
              <a:rPr lang="en-US" sz="1100" dirty="0"/>
              <a:t>and   </a:t>
            </a:r>
            <a:r>
              <a:rPr lang="en-US" sz="1100" dirty="0" err="1"/>
              <a:t>gk.gk</a:t>
            </a:r>
            <a:r>
              <a:rPr lang="en-US" sz="1100" dirty="0"/>
              <a:t> = 'PART_NO'</a:t>
            </a:r>
          </a:p>
          <a:p>
            <a:r>
              <a:rPr lang="en-US" sz="1100" dirty="0"/>
              <a:t>and   </a:t>
            </a:r>
            <a:r>
              <a:rPr lang="en-US" sz="1100" dirty="0" err="1"/>
              <a:t>gk.value</a:t>
            </a:r>
            <a:r>
              <a:rPr lang="en-US" sz="1100" dirty="0"/>
              <a:t> like 'GF_2556017QT5NV'</a:t>
            </a:r>
          </a:p>
          <a:p>
            <a:r>
              <a:rPr lang="en-US" sz="1100" dirty="0"/>
              <a:t>;</a:t>
            </a:r>
          </a:p>
          <a:p>
            <a:endParaRPr lang="en-US" sz="1100" dirty="0"/>
          </a:p>
          <a:p>
            <a:r>
              <a:rPr lang="en-US" sz="1100" dirty="0"/>
              <a:t>--QUERY: </a:t>
            </a:r>
            <a:r>
              <a:rPr lang="en-US" sz="1100" dirty="0" err="1"/>
              <a:t>query_sc_related_partno</a:t>
            </a:r>
            <a:endParaRPr lang="en-US" sz="1100" dirty="0"/>
          </a:p>
          <a:p>
            <a:r>
              <a:rPr lang="en-US" sz="1100" dirty="0"/>
              <a:t>--</a:t>
            </a:r>
          </a:p>
          <a:p>
            <a:r>
              <a:rPr lang="en-US" sz="1100" dirty="0"/>
              <a:t>select sc.sc, sc.st, </a:t>
            </a:r>
            <a:r>
              <a:rPr lang="en-US" sz="1100" dirty="0" err="1"/>
              <a:t>gk.gk</a:t>
            </a:r>
            <a:r>
              <a:rPr lang="en-US" sz="1100" dirty="0"/>
              <a:t>, </a:t>
            </a:r>
            <a:r>
              <a:rPr lang="en-US" sz="1100" dirty="0" err="1"/>
              <a:t>gk.VALUE</a:t>
            </a:r>
            <a:endParaRPr lang="en-US" sz="1100" dirty="0"/>
          </a:p>
          <a:p>
            <a:r>
              <a:rPr lang="en-US" sz="1100" dirty="0"/>
              <a:t>from </a:t>
            </a:r>
            <a:r>
              <a:rPr lang="en-US" sz="1100" dirty="0" err="1"/>
              <a:t>unilab.utsc</a:t>
            </a:r>
            <a:r>
              <a:rPr lang="en-US" sz="1100" dirty="0"/>
              <a:t>    </a:t>
            </a:r>
            <a:r>
              <a:rPr lang="en-US" sz="1100" dirty="0" err="1"/>
              <a:t>sc</a:t>
            </a:r>
            <a:r>
              <a:rPr lang="en-US" sz="1100" dirty="0"/>
              <a:t> </a:t>
            </a:r>
          </a:p>
          <a:p>
            <a:r>
              <a:rPr lang="en-US" sz="1100" dirty="0"/>
              <a:t>,    </a:t>
            </a:r>
            <a:r>
              <a:rPr lang="en-US" sz="1100" dirty="0" err="1"/>
              <a:t>unilab.utscgk</a:t>
            </a:r>
            <a:r>
              <a:rPr lang="en-US" sz="1100" dirty="0"/>
              <a:t>  </a:t>
            </a:r>
            <a:r>
              <a:rPr lang="en-US" sz="1100" dirty="0" err="1"/>
              <a:t>gk</a:t>
            </a:r>
            <a:endParaRPr lang="en-US" sz="1100" dirty="0"/>
          </a:p>
          <a:p>
            <a:r>
              <a:rPr lang="en-US" sz="1100" dirty="0"/>
              <a:t>where sc.sc like 'DSA2109003T01' </a:t>
            </a:r>
          </a:p>
          <a:p>
            <a:r>
              <a:rPr lang="en-US" sz="1100" dirty="0"/>
              <a:t>and   sc.sc = gk.sc </a:t>
            </a:r>
          </a:p>
          <a:p>
            <a:r>
              <a:rPr lang="en-US" sz="1100" dirty="0"/>
              <a:t>and   </a:t>
            </a:r>
            <a:r>
              <a:rPr lang="en-US" sz="1100" dirty="0" err="1"/>
              <a:t>gk.gk</a:t>
            </a:r>
            <a:r>
              <a:rPr lang="en-US" sz="1100" dirty="0"/>
              <a:t> = 'PART_NO'</a:t>
            </a:r>
          </a:p>
          <a:p>
            <a:r>
              <a:rPr lang="en-US" sz="1100" dirty="0"/>
              <a:t>--and   </a:t>
            </a:r>
            <a:r>
              <a:rPr lang="en-US" sz="1100" dirty="0" err="1"/>
              <a:t>gk.value</a:t>
            </a:r>
            <a:r>
              <a:rPr lang="en-US" sz="1100" dirty="0"/>
              <a:t> like 'GF_2556017QT5NV'</a:t>
            </a:r>
          </a:p>
          <a:p>
            <a:r>
              <a:rPr lang="en-US" sz="1100" dirty="0"/>
              <a:t>;</a:t>
            </a:r>
          </a:p>
        </p:txBody>
      </p:sp>
    </p:spTree>
    <p:extLst>
      <p:ext uri="{BB962C8B-B14F-4D97-AF65-F5344CB8AC3E}">
        <p14:creationId xmlns:p14="http://schemas.microsoft.com/office/powerpoint/2010/main" val="27219940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C09D22-48AD-4994-9D42-4455BB43E373}"/>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FF886BD-912D-45B3-B833-B59D0C926509}"/>
              </a:ext>
            </a:extLst>
          </p:cNvPr>
          <p:cNvSpPr>
            <a:spLocks noGrp="1"/>
          </p:cNvSpPr>
          <p:nvPr>
            <p:ph sz="half" idx="1"/>
          </p:nvPr>
        </p:nvSpPr>
        <p:spPr>
          <a:xfrm>
            <a:off x="571499" y="1412645"/>
            <a:ext cx="11620501" cy="7109639"/>
          </a:xfrm>
        </p:spPr>
        <p:txBody>
          <a:bodyPr/>
          <a:lstStyle/>
          <a:p>
            <a:r>
              <a:rPr lang="en-GB" sz="1050" b="0" dirty="0"/>
              <a:t>Goal of the activity would be to predict SW and OD using our databases: Interspec and Athena</a:t>
            </a:r>
          </a:p>
          <a:p>
            <a:r>
              <a:rPr lang="en-GB" sz="1050" b="0" dirty="0"/>
              <a:t>Requirements are especially strict with OEMs – where tolerances are lower vs. replacement market</a:t>
            </a:r>
          </a:p>
          <a:p>
            <a:r>
              <a:rPr lang="en-GB" sz="1050" b="0" dirty="0"/>
              <a:t>Better prediction would be beneficial: </a:t>
            </a:r>
          </a:p>
          <a:p>
            <a:r>
              <a:rPr lang="en-GB" sz="1050" b="0" dirty="0"/>
              <a:t>•	Give Tire Engineers freedom to operate and freedom to design (using all available constructions)</a:t>
            </a:r>
          </a:p>
          <a:p>
            <a:r>
              <a:rPr lang="en-GB" sz="1050" b="0" dirty="0"/>
              <a:t>•	In addition – and in worst case – additional moulds would not be needed</a:t>
            </a:r>
          </a:p>
          <a:p>
            <a:r>
              <a:rPr lang="en-GB" sz="1050" b="0" dirty="0"/>
              <a:t>•	All moulds could be designed with OEM accuracy – removing need for dedicated OEM moulds (e.g. </a:t>
            </a:r>
            <a:r>
              <a:rPr lang="en-GB" sz="1050" b="0" dirty="0" err="1"/>
              <a:t>Wintrac</a:t>
            </a:r>
            <a:r>
              <a:rPr lang="en-GB" sz="1050" b="0" dirty="0"/>
              <a:t> Pro mould would be same for OEM and Replacement) </a:t>
            </a:r>
          </a:p>
          <a:p>
            <a:endParaRPr lang="en-GB" sz="1050" b="0" dirty="0"/>
          </a:p>
          <a:p>
            <a:r>
              <a:rPr lang="en-GB" sz="1050" b="0" dirty="0"/>
              <a:t>Reasons simulations are not suitable for predicting SW and OD: PCI (Post Curing Inflation) is not available</a:t>
            </a:r>
          </a:p>
          <a:p>
            <a:r>
              <a:rPr lang="en-GB" sz="1050" b="0" dirty="0"/>
              <a:t>Analysis to split between ENS and GYO</a:t>
            </a:r>
          </a:p>
          <a:p>
            <a:endParaRPr lang="en-GB" sz="1050" dirty="0"/>
          </a:p>
          <a:p>
            <a:r>
              <a:rPr lang="en-GB" sz="1050" dirty="0"/>
              <a:t>Input parameters from Interspec: </a:t>
            </a:r>
          </a:p>
          <a:p>
            <a:r>
              <a:rPr lang="en-GB" sz="1050" dirty="0"/>
              <a:t>Width	</a:t>
            </a:r>
          </a:p>
          <a:p>
            <a:r>
              <a:rPr lang="en-GB" sz="1050" dirty="0"/>
              <a:t>AR	</a:t>
            </a:r>
          </a:p>
          <a:p>
            <a:r>
              <a:rPr lang="en-GB" sz="1050"/>
              <a:t>Rim Type</a:t>
            </a:r>
            <a:r>
              <a:rPr lang="en-GB" sz="1050" dirty="0"/>
              <a:t>	</a:t>
            </a:r>
          </a:p>
          <a:p>
            <a:r>
              <a:rPr lang="en-GB" sz="1050" dirty="0"/>
              <a:t>STD/RFT	</a:t>
            </a:r>
          </a:p>
          <a:p>
            <a:r>
              <a:rPr lang="en-GB" sz="1050" dirty="0" err="1"/>
              <a:t>Mold</a:t>
            </a:r>
            <a:r>
              <a:rPr lang="en-GB" sz="1050" dirty="0"/>
              <a:t> N.	</a:t>
            </a:r>
          </a:p>
          <a:p>
            <a:r>
              <a:rPr lang="en-GB" sz="1050" dirty="0"/>
              <a:t>MBW	</a:t>
            </a:r>
          </a:p>
          <a:p>
            <a:r>
              <a:rPr lang="en-GB" sz="1050" dirty="0"/>
              <a:t>MBW "	</a:t>
            </a:r>
          </a:p>
          <a:p>
            <a:r>
              <a:rPr lang="en-GB" sz="1050" dirty="0"/>
              <a:t>OD </a:t>
            </a:r>
            <a:r>
              <a:rPr lang="en-GB" sz="1050" dirty="0" err="1"/>
              <a:t>mold</a:t>
            </a:r>
            <a:r>
              <a:rPr lang="en-GB" sz="1050" dirty="0"/>
              <a:t>	</a:t>
            </a:r>
          </a:p>
          <a:p>
            <a:r>
              <a:rPr lang="en-GB" sz="1050" dirty="0"/>
              <a:t>SW </a:t>
            </a:r>
            <a:r>
              <a:rPr lang="en-GB" sz="1050" dirty="0" err="1"/>
              <a:t>mold</a:t>
            </a:r>
            <a:r>
              <a:rPr lang="en-GB" sz="1050" dirty="0"/>
              <a:t>	</a:t>
            </a:r>
          </a:p>
          <a:p>
            <a:r>
              <a:rPr lang="en-GB" sz="1050" dirty="0"/>
              <a:t>Measuring rim	Measuring rim "	</a:t>
            </a:r>
          </a:p>
          <a:p>
            <a:r>
              <a:rPr lang="en-GB" sz="1050" dirty="0"/>
              <a:t>OD tire	</a:t>
            </a:r>
          </a:p>
          <a:p>
            <a:r>
              <a:rPr lang="en-GB" sz="1050" dirty="0"/>
              <a:t>SW tire	</a:t>
            </a:r>
          </a:p>
          <a:p>
            <a:r>
              <a:rPr lang="en-GB" sz="1050" dirty="0"/>
              <a:t>Body ply type</a:t>
            </a:r>
          </a:p>
          <a:p>
            <a:r>
              <a:rPr lang="en-GB" sz="1050" dirty="0"/>
              <a:t>n. of body ply	</a:t>
            </a:r>
          </a:p>
          <a:p>
            <a:r>
              <a:rPr lang="en-GB" sz="1050" dirty="0"/>
              <a:t>Apex height	</a:t>
            </a:r>
          </a:p>
          <a:p>
            <a:r>
              <a:rPr lang="en-GB" sz="1050" dirty="0"/>
              <a:t>Layout spiral	</a:t>
            </a:r>
          </a:p>
          <a:p>
            <a:r>
              <a:rPr lang="en-GB" sz="1050" dirty="0"/>
              <a:t>Type spiral	</a:t>
            </a:r>
          </a:p>
          <a:p>
            <a:r>
              <a:rPr lang="en-GB" sz="1050" dirty="0"/>
              <a:t>Belt material	</a:t>
            </a:r>
          </a:p>
          <a:p>
            <a:r>
              <a:rPr lang="en-GB" sz="1050" dirty="0"/>
              <a:t>Belt angle	PCI pressure - Rim	Reinforce	OD growth	SW growth</a:t>
            </a:r>
          </a:p>
          <a:p>
            <a:r>
              <a:rPr lang="en-GB" sz="1050" dirty="0"/>
              <a:t>+ rim protector info</a:t>
            </a:r>
          </a:p>
          <a:p>
            <a:r>
              <a:rPr lang="en-GB" sz="1050" dirty="0"/>
              <a:t>+ ???</a:t>
            </a:r>
          </a:p>
          <a:p>
            <a:endParaRPr lang="en-GB" sz="1050" dirty="0"/>
          </a:p>
          <a:p>
            <a:r>
              <a:rPr lang="en-GB" sz="1050" dirty="0"/>
              <a:t>Results from Unilab: </a:t>
            </a:r>
          </a:p>
          <a:p>
            <a:r>
              <a:rPr lang="en-GB" sz="1050" dirty="0"/>
              <a:t>OD	SW</a:t>
            </a:r>
          </a:p>
          <a:p>
            <a:endParaRPr lang="en-GB" sz="1050" dirty="0"/>
          </a:p>
          <a:p>
            <a:endParaRPr lang="en-GB" sz="1050" dirty="0"/>
          </a:p>
          <a:p>
            <a:r>
              <a:rPr lang="en-GB" sz="1050" b="0" dirty="0"/>
              <a:t>Future application proposals: </a:t>
            </a:r>
          </a:p>
          <a:p>
            <a:r>
              <a:rPr lang="en-GB" sz="1050" b="0" dirty="0"/>
              <a:t>•	in </a:t>
            </a:r>
            <a:r>
              <a:rPr lang="en-GB" sz="1050" b="0" dirty="0" err="1"/>
              <a:t>Xpert</a:t>
            </a:r>
            <a:r>
              <a:rPr lang="en-GB" sz="1050" b="0" dirty="0"/>
              <a:t> (@Kars Reinders – to be discussed possibility with) </a:t>
            </a:r>
          </a:p>
          <a:p>
            <a:r>
              <a:rPr lang="en-GB" sz="1050" b="0" dirty="0"/>
              <a:t>•	designers would design cavity based on dimensions’ boundaries and Engineer’s desired construction </a:t>
            </a:r>
          </a:p>
          <a:p>
            <a:endParaRPr lang="en-GB" sz="1050" b="0" dirty="0"/>
          </a:p>
          <a:p>
            <a:r>
              <a:rPr lang="en-GB" sz="1050" b="0" dirty="0"/>
              <a:t>Next step would be to connect with Kashyap’s approach and go to the IT. </a:t>
            </a:r>
          </a:p>
          <a:p>
            <a:endParaRPr lang="en-GB" sz="1050" dirty="0"/>
          </a:p>
        </p:txBody>
      </p:sp>
      <p:sp>
        <p:nvSpPr>
          <p:cNvPr id="5" name="Slide Number Placeholder 4">
            <a:extLst>
              <a:ext uri="{FF2B5EF4-FFF2-40B4-BE49-F238E27FC236}">
                <a16:creationId xmlns:a16="http://schemas.microsoft.com/office/drawing/2014/main" id="{6FD81CC8-FA04-4F1D-A33D-0E98FF12C3B1}"/>
              </a:ext>
            </a:extLst>
          </p:cNvPr>
          <p:cNvSpPr>
            <a:spLocks noGrp="1"/>
          </p:cNvSpPr>
          <p:nvPr>
            <p:ph type="sldNum" sz="quarter" idx="4"/>
          </p:nvPr>
        </p:nvSpPr>
        <p:spPr/>
        <p:txBody>
          <a:bodyPr/>
          <a:lstStyle/>
          <a:p>
            <a:fld id="{31F8C8C7-1933-F545-AFBF-EBF80A98606E}" type="slidenum">
              <a:rPr lang="en-US" smtClean="0"/>
              <a:pPr/>
              <a:t>9</a:t>
            </a:fld>
            <a:endParaRPr lang="en-US" dirty="0"/>
          </a:p>
        </p:txBody>
      </p:sp>
      <p:sp>
        <p:nvSpPr>
          <p:cNvPr id="6" name="Text Placeholder 5">
            <a:extLst>
              <a:ext uri="{FF2B5EF4-FFF2-40B4-BE49-F238E27FC236}">
                <a16:creationId xmlns:a16="http://schemas.microsoft.com/office/drawing/2014/main" id="{9AF041A9-D301-4301-B16E-A84467F9B80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806894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Office Theme">
  <a:themeElements>
    <a:clrScheme name="Custom 104">
      <a:dk1>
        <a:srgbClr val="18181E"/>
      </a:dk1>
      <a:lt1>
        <a:srgbClr val="FFFFFF"/>
      </a:lt1>
      <a:dk2>
        <a:srgbClr val="363636"/>
      </a:dk2>
      <a:lt2>
        <a:srgbClr val="F0EBE5"/>
      </a:lt2>
      <a:accent1>
        <a:srgbClr val="9519EF"/>
      </a:accent1>
      <a:accent2>
        <a:srgbClr val="0049D5"/>
      </a:accent2>
      <a:accent3>
        <a:srgbClr val="FF003B"/>
      </a:accent3>
      <a:accent4>
        <a:srgbClr val="5C2C91"/>
      </a:accent4>
      <a:accent5>
        <a:srgbClr val="FF592A"/>
      </a:accent5>
      <a:accent6>
        <a:srgbClr val="D9D5CD"/>
      </a:accent6>
      <a:hlink>
        <a:srgbClr val="18181D"/>
      </a:hlink>
      <a:folHlink>
        <a:srgbClr val="1818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50" dirty="0" err="1"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250" b="0" i="0" dirty="0" smtClean="0">
            <a:solidFill>
              <a:schemeClr val="tx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83EC1BE94B7E4AA1AF8151A613639A" ma:contentTypeVersion="4" ma:contentTypeDescription="Create a new document." ma:contentTypeScope="" ma:versionID="f3f1448d3a5e129bd10de2184a7f2bd6">
  <xsd:schema xmlns:xsd="http://www.w3.org/2001/XMLSchema" xmlns:xs="http://www.w3.org/2001/XMLSchema" xmlns:p="http://schemas.microsoft.com/office/2006/metadata/properties" xmlns:ns2="c24ae965-23d6-4fb1-b42a-4cf3b61a981f" xmlns:ns3="4352774e-e864-4550-a1b2-000318194fad" targetNamespace="http://schemas.microsoft.com/office/2006/metadata/properties" ma:root="true" ma:fieldsID="7b885eef9b33562e87c83d50293cc1b2" ns2:_="" ns3:_="">
    <xsd:import namespace="c24ae965-23d6-4fb1-b42a-4cf3b61a981f"/>
    <xsd:import namespace="4352774e-e864-4550-a1b2-000318194fa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4ae965-23d6-4fb1-b42a-4cf3b61a98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52774e-e864-4550-a1b2-000318194fa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2C6EE-89F4-4E28-B3D2-491ACCAAA97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c24ae965-23d6-4fb1-b42a-4cf3b61a981f"/>
    <ds:schemaRef ds:uri="http://schemas.openxmlformats.org/package/2006/metadata/core-properties"/>
    <ds:schemaRef ds:uri="4352774e-e864-4550-a1b2-000318194fad"/>
    <ds:schemaRef ds:uri="http://www.w3.org/XML/1998/namespace"/>
  </ds:schemaRefs>
</ds:datastoreItem>
</file>

<file path=customXml/itemProps2.xml><?xml version="1.0" encoding="utf-8"?>
<ds:datastoreItem xmlns:ds="http://schemas.openxmlformats.org/officeDocument/2006/customXml" ds:itemID="{3A839819-583F-49CB-BE8B-BF98CA67167D}">
  <ds:schemaRefs>
    <ds:schemaRef ds:uri="http://schemas.microsoft.com/sharepoint/v3/contenttype/forms"/>
  </ds:schemaRefs>
</ds:datastoreItem>
</file>

<file path=customXml/itemProps3.xml><?xml version="1.0" encoding="utf-8"?>
<ds:datastoreItem xmlns:ds="http://schemas.openxmlformats.org/officeDocument/2006/customXml" ds:itemID="{A179C6A5-814D-4904-BDB0-07C352033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4ae965-23d6-4fb1-b42a-4cf3b61a981f"/>
    <ds:schemaRef ds:uri="4352774e-e864-4550-a1b2-000318194f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6172</TotalTime>
  <Words>1600</Words>
  <Application>Microsoft Office PowerPoint</Application>
  <PresentationFormat>Widescreen</PresentationFormat>
  <Paragraphs>178</Paragraphs>
  <Slides>10</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Courier New</vt:lpstr>
      <vt:lpstr>Office Theme</vt:lpstr>
      <vt:lpstr>Advanced Data Analytics Logbook</vt:lpstr>
      <vt:lpstr>PowerPoint Presentation</vt:lpstr>
      <vt:lpstr>IT Request</vt:lpstr>
      <vt:lpstr>Dimension data [1]</vt:lpstr>
      <vt:lpstr>Dimension data [2]</vt:lpstr>
      <vt:lpstr>Dimension data [3]</vt:lpstr>
      <vt:lpstr>IT Request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Nikola Kostira</cp:lastModifiedBy>
  <cp:revision>195</cp:revision>
  <cp:lastPrinted>2021-06-21T12:33:59Z</cp:lastPrinted>
  <dcterms:created xsi:type="dcterms:W3CDTF">2018-06-21T09:41:27Z</dcterms:created>
  <dcterms:modified xsi:type="dcterms:W3CDTF">2022-03-23T14:11:21Z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0x0101006C83EC1BE94B7E4AA1AF8151A613639A</vt:lpwstr>
  </property>
</Properties>
</file>