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  <p:sldMasterId id="2147484062" r:id="rId5"/>
    <p:sldMasterId id="2147484076" r:id="rId6"/>
    <p:sldMasterId id="2147484090" r:id="rId7"/>
  </p:sldMasterIdLst>
  <p:notesMasterIdLst>
    <p:notesMasterId r:id="rId18"/>
  </p:notesMasterIdLst>
  <p:handoutMasterIdLst>
    <p:handoutMasterId r:id="rId19"/>
  </p:handoutMasterIdLst>
  <p:sldIdLst>
    <p:sldId id="299" r:id="rId8"/>
    <p:sldId id="283" r:id="rId9"/>
    <p:sldId id="463" r:id="rId10"/>
    <p:sldId id="256" r:id="rId11"/>
    <p:sldId id="262" r:id="rId12"/>
    <p:sldId id="263" r:id="rId13"/>
    <p:sldId id="260" r:id="rId14"/>
    <p:sldId id="320" r:id="rId15"/>
    <p:sldId id="319" r:id="rId16"/>
    <p:sldId id="464" r:id="rId1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65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9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C2D91"/>
    <a:srgbClr val="C4C4C4"/>
    <a:srgbClr val="542890"/>
    <a:srgbClr val="3B1B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84" d="100"/>
          <a:sy n="184" d="100"/>
        </p:scale>
        <p:origin x="738" y="132"/>
      </p:cViewPr>
      <p:guideLst>
        <p:guide orient="horz" pos="1620"/>
        <p:guide pos="9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Kostira" userId="006e87b4-216f-427d-af9a-a28aa615bcd8" providerId="ADAL" clId="{4199F326-4ED1-4AC8-B8C0-46DFB35B1EB8}"/>
    <pc:docChg chg="undo redo custSel modSld">
      <pc:chgData name="Nikola Kostira" userId="006e87b4-216f-427d-af9a-a28aa615bcd8" providerId="ADAL" clId="{4199F326-4ED1-4AC8-B8C0-46DFB35B1EB8}" dt="2021-09-01T08:09:03.171" v="67" actId="478"/>
      <pc:docMkLst>
        <pc:docMk/>
      </pc:docMkLst>
      <pc:sldChg chg="addSp delSp modSp mod">
        <pc:chgData name="Nikola Kostira" userId="006e87b4-216f-427d-af9a-a28aa615bcd8" providerId="ADAL" clId="{4199F326-4ED1-4AC8-B8C0-46DFB35B1EB8}" dt="2021-09-01T08:07:49.132" v="12" actId="1076"/>
        <pc:sldMkLst>
          <pc:docMk/>
          <pc:sldMk cId="3298067256" sldId="256"/>
        </pc:sldMkLst>
        <pc:spChg chg="add del">
          <ac:chgData name="Nikola Kostira" userId="006e87b4-216f-427d-af9a-a28aa615bcd8" providerId="ADAL" clId="{4199F326-4ED1-4AC8-B8C0-46DFB35B1EB8}" dt="2021-09-01T08:07:41.567" v="10" actId="22"/>
          <ac:spMkLst>
            <pc:docMk/>
            <pc:sldMk cId="3298067256" sldId="256"/>
            <ac:spMk id="43" creationId="{0168D3CF-C8CC-4E9A-A4C1-98BAAE09BF1B}"/>
          </ac:spMkLst>
        </pc:spChg>
        <pc:spChg chg="add mod">
          <ac:chgData name="Nikola Kostira" userId="006e87b4-216f-427d-af9a-a28aa615bcd8" providerId="ADAL" clId="{4199F326-4ED1-4AC8-B8C0-46DFB35B1EB8}" dt="2021-09-01T08:07:49.132" v="12" actId="1076"/>
          <ac:spMkLst>
            <pc:docMk/>
            <pc:sldMk cId="3298067256" sldId="256"/>
            <ac:spMk id="44" creationId="{EA902D9A-32EC-47B1-A376-82EF9FF78F66}"/>
          </ac:spMkLst>
        </pc:spChg>
      </pc:sldChg>
      <pc:sldChg chg="addSp delSp modSp">
        <pc:chgData name="Nikola Kostira" userId="006e87b4-216f-427d-af9a-a28aa615bcd8" providerId="ADAL" clId="{4199F326-4ED1-4AC8-B8C0-46DFB35B1EB8}" dt="2021-09-01T08:07:59.608" v="16"/>
        <pc:sldMkLst>
          <pc:docMk/>
          <pc:sldMk cId="3306566382" sldId="262"/>
        </pc:sldMkLst>
        <pc:spChg chg="add del mod">
          <ac:chgData name="Nikola Kostira" userId="006e87b4-216f-427d-af9a-a28aa615bcd8" providerId="ADAL" clId="{4199F326-4ED1-4AC8-B8C0-46DFB35B1EB8}" dt="2021-09-01T08:07:59.608" v="16"/>
          <ac:spMkLst>
            <pc:docMk/>
            <pc:sldMk cId="3306566382" sldId="262"/>
            <ac:spMk id="24" creationId="{8D71CB87-121E-4CDA-8DC3-9AC4F10AA023}"/>
          </ac:spMkLst>
        </pc:spChg>
      </pc:sldChg>
      <pc:sldChg chg="delSp modSp mod">
        <pc:chgData name="Nikola Kostira" userId="006e87b4-216f-427d-af9a-a28aa615bcd8" providerId="ADAL" clId="{4199F326-4ED1-4AC8-B8C0-46DFB35B1EB8}" dt="2021-09-01T08:08:47.689" v="64" actId="478"/>
        <pc:sldMkLst>
          <pc:docMk/>
          <pc:sldMk cId="3467756740" sldId="283"/>
        </pc:sldMkLst>
        <pc:spChg chg="del mod">
          <ac:chgData name="Nikola Kostira" userId="006e87b4-216f-427d-af9a-a28aa615bcd8" providerId="ADAL" clId="{4199F326-4ED1-4AC8-B8C0-46DFB35B1EB8}" dt="2021-09-01T08:08:47.689" v="64" actId="478"/>
          <ac:spMkLst>
            <pc:docMk/>
            <pc:sldMk cId="3467756740" sldId="283"/>
            <ac:spMk id="3" creationId="{00000000-0000-0000-0000-000000000000}"/>
          </ac:spMkLst>
        </pc:spChg>
        <pc:spChg chg="mod">
          <ac:chgData name="Nikola Kostira" userId="006e87b4-216f-427d-af9a-a28aa615bcd8" providerId="ADAL" clId="{4199F326-4ED1-4AC8-B8C0-46DFB35B1EB8}" dt="2021-09-01T08:07:24.849" v="2"/>
          <ac:spMkLst>
            <pc:docMk/>
            <pc:sldMk cId="3467756740" sldId="283"/>
            <ac:spMk id="4" creationId="{00000000-0000-0000-0000-000000000000}"/>
          </ac:spMkLst>
        </pc:spChg>
      </pc:sldChg>
      <pc:sldChg chg="delSp mod">
        <pc:chgData name="Nikola Kostira" userId="006e87b4-216f-427d-af9a-a28aa615bcd8" providerId="ADAL" clId="{4199F326-4ED1-4AC8-B8C0-46DFB35B1EB8}" dt="2021-09-01T08:09:00.577" v="66" actId="478"/>
        <pc:sldMkLst>
          <pc:docMk/>
          <pc:sldMk cId="3347838009" sldId="319"/>
        </pc:sldMkLst>
        <pc:spChg chg="del">
          <ac:chgData name="Nikola Kostira" userId="006e87b4-216f-427d-af9a-a28aa615bcd8" providerId="ADAL" clId="{4199F326-4ED1-4AC8-B8C0-46DFB35B1EB8}" dt="2021-09-01T08:09:00.577" v="66" actId="478"/>
          <ac:spMkLst>
            <pc:docMk/>
            <pc:sldMk cId="3347838009" sldId="319"/>
            <ac:spMk id="3" creationId="{6E2BE261-039A-4F6A-B9A2-1C86FFC5F92C}"/>
          </ac:spMkLst>
        </pc:spChg>
      </pc:sldChg>
      <pc:sldChg chg="addSp delSp modSp mod">
        <pc:chgData name="Nikola Kostira" userId="006e87b4-216f-427d-af9a-a28aa615bcd8" providerId="ADAL" clId="{4199F326-4ED1-4AC8-B8C0-46DFB35B1EB8}" dt="2021-09-01T08:08:50.366" v="65" actId="478"/>
        <pc:sldMkLst>
          <pc:docMk/>
          <pc:sldMk cId="2063943444" sldId="463"/>
        </pc:sldMkLst>
        <pc:spChg chg="mod">
          <ac:chgData name="Nikola Kostira" userId="006e87b4-216f-427d-af9a-a28aa615bcd8" providerId="ADAL" clId="{4199F326-4ED1-4AC8-B8C0-46DFB35B1EB8}" dt="2021-09-01T08:07:53.536" v="14" actId="1036"/>
          <ac:spMkLst>
            <pc:docMk/>
            <pc:sldMk cId="2063943444" sldId="463"/>
            <ac:spMk id="2" creationId="{80E3E35E-56E9-4414-A1F1-417601096B2A}"/>
          </ac:spMkLst>
        </pc:spChg>
        <pc:spChg chg="del">
          <ac:chgData name="Nikola Kostira" userId="006e87b4-216f-427d-af9a-a28aa615bcd8" providerId="ADAL" clId="{4199F326-4ED1-4AC8-B8C0-46DFB35B1EB8}" dt="2021-09-01T08:08:27.910" v="25" actId="478"/>
          <ac:spMkLst>
            <pc:docMk/>
            <pc:sldMk cId="2063943444" sldId="463"/>
            <ac:spMk id="3" creationId="{068892BC-5E70-437A-BBC5-57E91CB713D4}"/>
          </ac:spMkLst>
        </pc:spChg>
        <pc:spChg chg="add del mod">
          <ac:chgData name="Nikola Kostira" userId="006e87b4-216f-427d-af9a-a28aa615bcd8" providerId="ADAL" clId="{4199F326-4ED1-4AC8-B8C0-46DFB35B1EB8}" dt="2021-09-01T08:08:50.366" v="65" actId="478"/>
          <ac:spMkLst>
            <pc:docMk/>
            <pc:sldMk cId="2063943444" sldId="463"/>
            <ac:spMk id="61" creationId="{34AC001E-382E-4F4A-8702-5ECE983974DF}"/>
          </ac:spMkLst>
        </pc:spChg>
      </pc:sldChg>
      <pc:sldChg chg="delSp mod">
        <pc:chgData name="Nikola Kostira" userId="006e87b4-216f-427d-af9a-a28aa615bcd8" providerId="ADAL" clId="{4199F326-4ED1-4AC8-B8C0-46DFB35B1EB8}" dt="2021-09-01T08:09:03.171" v="67" actId="478"/>
        <pc:sldMkLst>
          <pc:docMk/>
          <pc:sldMk cId="3127085329" sldId="464"/>
        </pc:sldMkLst>
        <pc:spChg chg="del">
          <ac:chgData name="Nikola Kostira" userId="006e87b4-216f-427d-af9a-a28aa615bcd8" providerId="ADAL" clId="{4199F326-4ED1-4AC8-B8C0-46DFB35B1EB8}" dt="2021-09-01T08:09:03.171" v="67" actId="478"/>
          <ac:spMkLst>
            <pc:docMk/>
            <pc:sldMk cId="3127085329" sldId="464"/>
            <ac:spMk id="3" creationId="{6E2BE261-039A-4F6A-B9A2-1C86FFC5F92C}"/>
          </ac:spMkLst>
        </pc:spChg>
      </pc:sldChg>
    </pc:docChg>
  </pc:docChgLst>
  <pc:docChgLst>
    <pc:chgData name="Eelco Verhulp" userId="S::eelco.verhulp@apollotyres.com::0e6c8596-f536-4a00-8805-0e3b8e2b20e3" providerId="AD" clId="Web-{E8CE1026-1593-4000-AFE9-D0BA96A706B0}"/>
    <pc:docChg chg="modSld">
      <pc:chgData name="Eelco Verhulp" userId="S::eelco.verhulp@apollotyres.com::0e6c8596-f536-4a00-8805-0e3b8e2b20e3" providerId="AD" clId="Web-{E8CE1026-1593-4000-AFE9-D0BA96A706B0}" dt="2022-03-08T12:38:14.065" v="3" actId="20577"/>
      <pc:docMkLst>
        <pc:docMk/>
      </pc:docMkLst>
      <pc:sldChg chg="modSp">
        <pc:chgData name="Eelco Verhulp" userId="S::eelco.verhulp@apollotyres.com::0e6c8596-f536-4a00-8805-0e3b8e2b20e3" providerId="AD" clId="Web-{E8CE1026-1593-4000-AFE9-D0BA96A706B0}" dt="2022-03-08T12:38:14.065" v="3" actId="20577"/>
        <pc:sldMkLst>
          <pc:docMk/>
          <pc:sldMk cId="3298067256" sldId="256"/>
        </pc:sldMkLst>
        <pc:graphicFrameChg chg="modGraphic">
          <ac:chgData name="Eelco Verhulp" userId="S::eelco.verhulp@apollotyres.com::0e6c8596-f536-4a00-8805-0e3b8e2b20e3" providerId="AD" clId="Web-{E8CE1026-1593-4000-AFE9-D0BA96A706B0}" dt="2022-03-08T12:38:14.065" v="3" actId="20577"/>
          <ac:graphicFrameMkLst>
            <pc:docMk/>
            <pc:sldMk cId="3298067256" sldId="256"/>
            <ac:graphicFrameMk id="4" creationId="{534898AA-7C8A-43A1-9C48-29F2533A369E}"/>
          </ac:graphicFrameMkLst>
        </pc:graphicFrameChg>
      </pc:sldChg>
    </pc:docChg>
  </pc:docChgLst>
  <pc:docChgLst>
    <pc:chgData name="Nikola Kostira" userId="006e87b4-216f-427d-af9a-a28aa615bcd8" providerId="ADAL" clId="{2F6F879D-7EDD-4C20-A7BC-50EFF30AEE03}"/>
    <pc:docChg chg="undo custSel modSld">
      <pc:chgData name="Nikola Kostira" userId="006e87b4-216f-427d-af9a-a28aa615bcd8" providerId="ADAL" clId="{2F6F879D-7EDD-4C20-A7BC-50EFF30AEE03}" dt="2021-06-25T06:40:26.410" v="368" actId="20577"/>
      <pc:docMkLst>
        <pc:docMk/>
      </pc:docMkLst>
      <pc:sldChg chg="modSp">
        <pc:chgData name="Nikola Kostira" userId="006e87b4-216f-427d-af9a-a28aa615bcd8" providerId="ADAL" clId="{2F6F879D-7EDD-4C20-A7BC-50EFF30AEE03}" dt="2021-06-25T06:40:26.410" v="368" actId="20577"/>
        <pc:sldMkLst>
          <pc:docMk/>
          <pc:sldMk cId="3298067256" sldId="256"/>
        </pc:sldMkLst>
        <pc:spChg chg="mod">
          <ac:chgData name="Nikola Kostira" userId="006e87b4-216f-427d-af9a-a28aa615bcd8" providerId="ADAL" clId="{2F6F879D-7EDD-4C20-A7BC-50EFF30AEE03}" dt="2021-06-25T06:40:26.410" v="368" actId="20577"/>
          <ac:spMkLst>
            <pc:docMk/>
            <pc:sldMk cId="3298067256" sldId="256"/>
            <ac:spMk id="39" creationId="{E4C4F123-075A-4F92-9A10-4E228EE84675}"/>
          </ac:spMkLst>
        </pc:spChg>
      </pc:sldChg>
      <pc:sldChg chg="modSp">
        <pc:chgData name="Nikola Kostira" userId="006e87b4-216f-427d-af9a-a28aa615bcd8" providerId="ADAL" clId="{2F6F879D-7EDD-4C20-A7BC-50EFF30AEE03}" dt="2021-06-16T10:52:37.039" v="299" actId="20577"/>
        <pc:sldMkLst>
          <pc:docMk/>
          <pc:sldMk cId="3347838009" sldId="319"/>
        </pc:sldMkLst>
        <pc:spChg chg="mod">
          <ac:chgData name="Nikola Kostira" userId="006e87b4-216f-427d-af9a-a28aa615bcd8" providerId="ADAL" clId="{2F6F879D-7EDD-4C20-A7BC-50EFF30AEE03}" dt="2021-06-16T10:52:37.039" v="299" actId="20577"/>
          <ac:spMkLst>
            <pc:docMk/>
            <pc:sldMk cId="3347838009" sldId="319"/>
            <ac:spMk id="2" creationId="{BC88F113-B769-4DEF-A916-AB50719C3A59}"/>
          </ac:spMkLst>
        </pc:spChg>
      </pc:sldChg>
      <pc:sldChg chg="addSp modSp mod modAnim">
        <pc:chgData name="Nikola Kostira" userId="006e87b4-216f-427d-af9a-a28aa615bcd8" providerId="ADAL" clId="{2F6F879D-7EDD-4C20-A7BC-50EFF30AEE03}" dt="2021-06-25T06:39:42.718" v="359" actId="14100"/>
        <pc:sldMkLst>
          <pc:docMk/>
          <pc:sldMk cId="2063943444" sldId="463"/>
        </pc:sldMkLst>
        <pc:spChg chg="mod">
          <ac:chgData name="Nikola Kostira" userId="006e87b4-216f-427d-af9a-a28aa615bcd8" providerId="ADAL" clId="{2F6F879D-7EDD-4C20-A7BC-50EFF30AEE03}" dt="2021-06-25T06:38:52.982" v="347" actId="1038"/>
          <ac:spMkLst>
            <pc:docMk/>
            <pc:sldMk cId="2063943444" sldId="463"/>
            <ac:spMk id="32" creationId="{43E201BD-9269-4CF6-81A7-9F9705DE5825}"/>
          </ac:spMkLst>
        </pc:spChg>
        <pc:spChg chg="mod">
          <ac:chgData name="Nikola Kostira" userId="006e87b4-216f-427d-af9a-a28aa615bcd8" providerId="ADAL" clId="{2F6F879D-7EDD-4C20-A7BC-50EFF30AEE03}" dt="2021-06-15T13:46:34.240" v="188" actId="1076"/>
          <ac:spMkLst>
            <pc:docMk/>
            <pc:sldMk cId="2063943444" sldId="463"/>
            <ac:spMk id="36" creationId="{6D396507-6182-4D0C-A7FA-8188606D7BCF}"/>
          </ac:spMkLst>
        </pc:spChg>
        <pc:spChg chg="mod">
          <ac:chgData name="Nikola Kostira" userId="006e87b4-216f-427d-af9a-a28aa615bcd8" providerId="ADAL" clId="{2F6F879D-7EDD-4C20-A7BC-50EFF30AEE03}" dt="2021-06-15T13:46:25.441" v="186" actId="1035"/>
          <ac:spMkLst>
            <pc:docMk/>
            <pc:sldMk cId="2063943444" sldId="463"/>
            <ac:spMk id="37" creationId="{5B33D613-E9C7-4825-B859-A4D5A1CFFC82}"/>
          </ac:spMkLst>
        </pc:spChg>
        <pc:spChg chg="mod">
          <ac:chgData name="Nikola Kostira" userId="006e87b4-216f-427d-af9a-a28aa615bcd8" providerId="ADAL" clId="{2F6F879D-7EDD-4C20-A7BC-50EFF30AEE03}" dt="2021-06-25T06:38:18.358" v="310" actId="1035"/>
          <ac:spMkLst>
            <pc:docMk/>
            <pc:sldMk cId="2063943444" sldId="463"/>
            <ac:spMk id="39" creationId="{D6FC36E9-0610-4D1D-946A-92ED4A3CFCFA}"/>
          </ac:spMkLst>
        </pc:spChg>
        <pc:spChg chg="mod">
          <ac:chgData name="Nikola Kostira" userId="006e87b4-216f-427d-af9a-a28aa615bcd8" providerId="ADAL" clId="{2F6F879D-7EDD-4C20-A7BC-50EFF30AEE03}" dt="2021-06-25T06:38:45.846" v="330" actId="1036"/>
          <ac:spMkLst>
            <pc:docMk/>
            <pc:sldMk cId="2063943444" sldId="463"/>
            <ac:spMk id="40" creationId="{47F6A9CF-81BE-42E1-89C9-04446BD71CB0}"/>
          </ac:spMkLst>
        </pc:spChg>
        <pc:spChg chg="mod">
          <ac:chgData name="Nikola Kostira" userId="006e87b4-216f-427d-af9a-a28aa615bcd8" providerId="ADAL" clId="{2F6F879D-7EDD-4C20-A7BC-50EFF30AEE03}" dt="2021-06-15T13:46:30.416" v="187" actId="14100"/>
          <ac:spMkLst>
            <pc:docMk/>
            <pc:sldMk cId="2063943444" sldId="463"/>
            <ac:spMk id="41" creationId="{80C14F50-E2B6-4EDE-820B-61E86FB15B36}"/>
          </ac:spMkLst>
        </pc:spChg>
        <pc:spChg chg="mod">
          <ac:chgData name="Nikola Kostira" userId="006e87b4-216f-427d-af9a-a28aa615bcd8" providerId="ADAL" clId="{2F6F879D-7EDD-4C20-A7BC-50EFF30AEE03}" dt="2021-06-15T13:46:25.441" v="186" actId="1035"/>
          <ac:spMkLst>
            <pc:docMk/>
            <pc:sldMk cId="2063943444" sldId="463"/>
            <ac:spMk id="42" creationId="{778CF4A8-8D63-4920-8EA3-FB26B2678AD0}"/>
          </ac:spMkLst>
        </pc:spChg>
        <pc:spChg chg="mod">
          <ac:chgData name="Nikola Kostira" userId="006e87b4-216f-427d-af9a-a28aa615bcd8" providerId="ADAL" clId="{2F6F879D-7EDD-4C20-A7BC-50EFF30AEE03}" dt="2021-06-15T13:46:25.441" v="186" actId="1035"/>
          <ac:spMkLst>
            <pc:docMk/>
            <pc:sldMk cId="2063943444" sldId="463"/>
            <ac:spMk id="44" creationId="{9C89761E-CC32-4ECB-890E-AF980BD65B2C}"/>
          </ac:spMkLst>
        </pc:spChg>
        <pc:spChg chg="mod">
          <ac:chgData name="Nikola Kostira" userId="006e87b4-216f-427d-af9a-a28aa615bcd8" providerId="ADAL" clId="{2F6F879D-7EDD-4C20-A7BC-50EFF30AEE03}" dt="2021-06-15T13:46:25.441" v="186" actId="1035"/>
          <ac:spMkLst>
            <pc:docMk/>
            <pc:sldMk cId="2063943444" sldId="463"/>
            <ac:spMk id="45" creationId="{6286638A-B0FF-4BBD-9676-6C3614F67FD4}"/>
          </ac:spMkLst>
        </pc:spChg>
        <pc:spChg chg="mod">
          <ac:chgData name="Nikola Kostira" userId="006e87b4-216f-427d-af9a-a28aa615bcd8" providerId="ADAL" clId="{2F6F879D-7EDD-4C20-A7BC-50EFF30AEE03}" dt="2021-06-15T13:46:25.441" v="186" actId="1035"/>
          <ac:spMkLst>
            <pc:docMk/>
            <pc:sldMk cId="2063943444" sldId="463"/>
            <ac:spMk id="49" creationId="{26E9BD24-E16D-4A0D-B975-75D1B5EC0FB8}"/>
          </ac:spMkLst>
        </pc:spChg>
        <pc:spChg chg="add mod ord">
          <ac:chgData name="Nikola Kostira" userId="006e87b4-216f-427d-af9a-a28aa615bcd8" providerId="ADAL" clId="{2F6F879D-7EDD-4C20-A7BC-50EFF30AEE03}" dt="2021-06-15T13:47:45.395" v="202" actId="6549"/>
          <ac:spMkLst>
            <pc:docMk/>
            <pc:sldMk cId="2063943444" sldId="463"/>
            <ac:spMk id="53" creationId="{F919F09E-25BC-446B-8770-0F5603C0C8DF}"/>
          </ac:spMkLst>
        </pc:spChg>
        <pc:spChg chg="add mod">
          <ac:chgData name="Nikola Kostira" userId="006e87b4-216f-427d-af9a-a28aa615bcd8" providerId="ADAL" clId="{2F6F879D-7EDD-4C20-A7BC-50EFF30AEE03}" dt="2021-06-15T13:46:08.781" v="175" actId="1076"/>
          <ac:spMkLst>
            <pc:docMk/>
            <pc:sldMk cId="2063943444" sldId="463"/>
            <ac:spMk id="54" creationId="{E23A0C63-914A-4B4C-ABA7-9FBCBFB95CC1}"/>
          </ac:spMkLst>
        </pc:spChg>
        <pc:spChg chg="mod">
          <ac:chgData name="Nikola Kostira" userId="006e87b4-216f-427d-af9a-a28aa615bcd8" providerId="ADAL" clId="{2F6F879D-7EDD-4C20-A7BC-50EFF30AEE03}" dt="2021-06-15T13:45:35.995" v="153" actId="20577"/>
          <ac:spMkLst>
            <pc:docMk/>
            <pc:sldMk cId="2063943444" sldId="463"/>
            <ac:spMk id="55" creationId="{631D0FEC-F031-43C3-AA34-22EE603388F4}"/>
          </ac:spMkLst>
        </pc:spChg>
        <pc:spChg chg="add mod">
          <ac:chgData name="Nikola Kostira" userId="006e87b4-216f-427d-af9a-a28aa615bcd8" providerId="ADAL" clId="{2F6F879D-7EDD-4C20-A7BC-50EFF30AEE03}" dt="2021-06-15T13:47:06.995" v="197" actId="1037"/>
          <ac:spMkLst>
            <pc:docMk/>
            <pc:sldMk cId="2063943444" sldId="463"/>
            <ac:spMk id="57" creationId="{610F15A8-2964-47E0-AAAA-7C591D2C31E9}"/>
          </ac:spMkLst>
        </pc:spChg>
        <pc:spChg chg="add mod">
          <ac:chgData name="Nikola Kostira" userId="006e87b4-216f-427d-af9a-a28aa615bcd8" providerId="ADAL" clId="{2F6F879D-7EDD-4C20-A7BC-50EFF30AEE03}" dt="2021-06-16T10:53:01.111" v="303" actId="688"/>
          <ac:spMkLst>
            <pc:docMk/>
            <pc:sldMk cId="2063943444" sldId="463"/>
            <ac:spMk id="58" creationId="{36D1440F-4A7F-4289-924A-8A66E08FCAA8}"/>
          </ac:spMkLst>
        </pc:spChg>
        <pc:spChg chg="add mod">
          <ac:chgData name="Nikola Kostira" userId="006e87b4-216f-427d-af9a-a28aa615bcd8" providerId="ADAL" clId="{2F6F879D-7EDD-4C20-A7BC-50EFF30AEE03}" dt="2021-06-16T10:53:01.997" v="305" actId="688"/>
          <ac:spMkLst>
            <pc:docMk/>
            <pc:sldMk cId="2063943444" sldId="463"/>
            <ac:spMk id="59" creationId="{F9FBC90D-AC5C-432D-91C5-5EC9ED96A303}"/>
          </ac:spMkLst>
        </pc:spChg>
        <pc:spChg chg="mod">
          <ac:chgData name="Nikola Kostira" userId="006e87b4-216f-427d-af9a-a28aa615bcd8" providerId="ADAL" clId="{2F6F879D-7EDD-4C20-A7BC-50EFF30AEE03}" dt="2021-06-15T13:46:38.435" v="190" actId="1076"/>
          <ac:spMkLst>
            <pc:docMk/>
            <pc:sldMk cId="2063943444" sldId="463"/>
            <ac:spMk id="84" creationId="{56B89A9F-9F60-49FD-AC25-4A040160DD4D}"/>
          </ac:spMkLst>
        </pc:spChg>
        <pc:cxnChg chg="mod">
          <ac:chgData name="Nikola Kostira" userId="006e87b4-216f-427d-af9a-a28aa615bcd8" providerId="ADAL" clId="{2F6F879D-7EDD-4C20-A7BC-50EFF30AEE03}" dt="2021-06-25T06:38:45.846" v="330" actId="1036"/>
          <ac:cxnSpMkLst>
            <pc:docMk/>
            <pc:sldMk cId="2063943444" sldId="463"/>
            <ac:cxnSpMk id="43" creationId="{B3FD2F7C-F51F-403A-8A42-E3C71D68F899}"/>
          </ac:cxnSpMkLst>
        </pc:cxnChg>
        <pc:cxnChg chg="mod">
          <ac:chgData name="Nikola Kostira" userId="006e87b4-216f-427d-af9a-a28aa615bcd8" providerId="ADAL" clId="{2F6F879D-7EDD-4C20-A7BC-50EFF30AEE03}" dt="2021-06-25T06:38:52.982" v="347" actId="1038"/>
          <ac:cxnSpMkLst>
            <pc:docMk/>
            <pc:sldMk cId="2063943444" sldId="463"/>
            <ac:cxnSpMk id="46" creationId="{E1D07FCF-5BB9-4C3B-AEB7-1C4C4BA644C3}"/>
          </ac:cxnSpMkLst>
        </pc:cxnChg>
        <pc:cxnChg chg="mod">
          <ac:chgData name="Nikola Kostira" userId="006e87b4-216f-427d-af9a-a28aa615bcd8" providerId="ADAL" clId="{2F6F879D-7EDD-4C20-A7BC-50EFF30AEE03}" dt="2021-06-25T06:39:35.236" v="358" actId="14100"/>
          <ac:cxnSpMkLst>
            <pc:docMk/>
            <pc:sldMk cId="2063943444" sldId="463"/>
            <ac:cxnSpMk id="47" creationId="{AE8C10FF-13BE-41F5-B8B3-C6508031039A}"/>
          </ac:cxnSpMkLst>
        </pc:cxnChg>
        <pc:cxnChg chg="mod">
          <ac:chgData name="Nikola Kostira" userId="006e87b4-216f-427d-af9a-a28aa615bcd8" providerId="ADAL" clId="{2F6F879D-7EDD-4C20-A7BC-50EFF30AEE03}" dt="2021-06-25T06:38:52.982" v="347" actId="1038"/>
          <ac:cxnSpMkLst>
            <pc:docMk/>
            <pc:sldMk cId="2063943444" sldId="463"/>
            <ac:cxnSpMk id="48" creationId="{744AE012-398C-4350-B31E-4F8CDC1EE132}"/>
          </ac:cxnSpMkLst>
        </pc:cxnChg>
        <pc:cxnChg chg="mod">
          <ac:chgData name="Nikola Kostira" userId="006e87b4-216f-427d-af9a-a28aa615bcd8" providerId="ADAL" clId="{2F6F879D-7EDD-4C20-A7BC-50EFF30AEE03}" dt="2021-06-25T06:39:30.758" v="356" actId="14100"/>
          <ac:cxnSpMkLst>
            <pc:docMk/>
            <pc:sldMk cId="2063943444" sldId="463"/>
            <ac:cxnSpMk id="51" creationId="{EDC7A221-2616-4427-BF07-F943551506F7}"/>
          </ac:cxnSpMkLst>
        </pc:cxnChg>
        <pc:cxnChg chg="mod">
          <ac:chgData name="Nikola Kostira" userId="006e87b4-216f-427d-af9a-a28aa615bcd8" providerId="ADAL" clId="{2F6F879D-7EDD-4C20-A7BC-50EFF30AEE03}" dt="2021-06-25T06:39:42.718" v="359" actId="14100"/>
          <ac:cxnSpMkLst>
            <pc:docMk/>
            <pc:sldMk cId="2063943444" sldId="463"/>
            <ac:cxnSpMk id="52" creationId="{9E418E78-2361-4A78-9528-DD6E128DF0EE}"/>
          </ac:cxnSpMkLst>
        </pc:cxnChg>
        <pc:cxnChg chg="mod">
          <ac:chgData name="Nikola Kostira" userId="006e87b4-216f-427d-af9a-a28aa615bcd8" providerId="ADAL" clId="{2F6F879D-7EDD-4C20-A7BC-50EFF30AEE03}" dt="2021-06-15T13:45:34.730" v="152" actId="1076"/>
          <ac:cxnSpMkLst>
            <pc:docMk/>
            <pc:sldMk cId="2063943444" sldId="463"/>
            <ac:cxnSpMk id="56" creationId="{DD9E790F-027A-4114-8109-23FAD6328D33}"/>
          </ac:cxnSpMkLst>
        </pc:cxnChg>
        <pc:cxnChg chg="add mod">
          <ac:chgData name="Nikola Kostira" userId="006e87b4-216f-427d-af9a-a28aa615bcd8" providerId="ADAL" clId="{2F6F879D-7EDD-4C20-A7BC-50EFF30AEE03}" dt="2021-06-15T13:47:06.995" v="197" actId="1037"/>
          <ac:cxnSpMkLst>
            <pc:docMk/>
            <pc:sldMk cId="2063943444" sldId="463"/>
            <ac:cxnSpMk id="60" creationId="{29E84359-0747-40D9-B26E-2EA6C38360C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2CDCD5-2634-4584-B933-FBF3DFCD5D99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F08A153-AF43-4F43-805A-326177E70D71}">
      <dgm:prSet phldrT="[Text]" custT="1"/>
      <dgm:spPr>
        <a:solidFill>
          <a:srgbClr val="745EAA"/>
        </a:solidFill>
      </dgm:spPr>
      <dgm:t>
        <a:bodyPr/>
        <a:lstStyle/>
        <a:p>
          <a:r>
            <a:rPr lang="en-US" sz="1200" dirty="0"/>
            <a:t>Q3 ‘</a:t>
          </a:r>
          <a:r>
            <a:rPr lang="en-US" sz="1200" dirty="0">
              <a:latin typeface="Arial"/>
            </a:rPr>
            <a:t>22</a:t>
          </a:r>
          <a:endParaRPr lang="en-GB" sz="1200" dirty="0"/>
        </a:p>
      </dgm:t>
    </dgm:pt>
    <dgm:pt modelId="{C90A24D4-B23E-4437-A98B-2C5EB525538D}" type="parTrans" cxnId="{477934A7-8737-4AC8-BD90-9ACB0177B580}">
      <dgm:prSet/>
      <dgm:spPr/>
      <dgm:t>
        <a:bodyPr/>
        <a:lstStyle/>
        <a:p>
          <a:endParaRPr lang="en-GB" sz="1200"/>
        </a:p>
      </dgm:t>
    </dgm:pt>
    <dgm:pt modelId="{3709D7AA-5596-4D25-BA02-6E9EC3331552}" type="sibTrans" cxnId="{477934A7-8737-4AC8-BD90-9ACB0177B580}">
      <dgm:prSet/>
      <dgm:spPr/>
      <dgm:t>
        <a:bodyPr/>
        <a:lstStyle/>
        <a:p>
          <a:endParaRPr lang="en-GB" sz="1200"/>
        </a:p>
      </dgm:t>
    </dgm:pt>
    <dgm:pt modelId="{F46E1ABE-0C95-46AB-9E27-7F8C6F511B97}">
      <dgm:prSet phldrT="[Text]" custT="1"/>
      <dgm:spPr>
        <a:solidFill>
          <a:srgbClr val="745EAA"/>
        </a:solidFill>
      </dgm:spPr>
      <dgm:t>
        <a:bodyPr/>
        <a:lstStyle/>
        <a:p>
          <a:r>
            <a:rPr lang="en-US" sz="1200" dirty="0"/>
            <a:t>Q2 ’21</a:t>
          </a:r>
        </a:p>
      </dgm:t>
    </dgm:pt>
    <dgm:pt modelId="{8C0E56F0-11A6-4935-B702-CF42BB152B63}" type="parTrans" cxnId="{BEEE1D4D-83FD-4EFB-A731-9155FE990C28}">
      <dgm:prSet/>
      <dgm:spPr/>
      <dgm:t>
        <a:bodyPr/>
        <a:lstStyle/>
        <a:p>
          <a:endParaRPr lang="en-GB" sz="1200"/>
        </a:p>
      </dgm:t>
    </dgm:pt>
    <dgm:pt modelId="{27DDBDA4-7977-43FD-8A99-061D3B616FE9}" type="sibTrans" cxnId="{BEEE1D4D-83FD-4EFB-A731-9155FE990C28}">
      <dgm:prSet/>
      <dgm:spPr/>
      <dgm:t>
        <a:bodyPr/>
        <a:lstStyle/>
        <a:p>
          <a:endParaRPr lang="en-GB" sz="1200"/>
        </a:p>
      </dgm:t>
    </dgm:pt>
    <dgm:pt modelId="{5CC3E640-C4F0-423D-9356-8AC655230128}">
      <dgm:prSet phldrT="[Text]" custT="1"/>
      <dgm:spPr>
        <a:solidFill>
          <a:srgbClr val="745EAA"/>
        </a:solidFill>
      </dgm:spPr>
      <dgm:t>
        <a:bodyPr/>
        <a:lstStyle/>
        <a:p>
          <a:r>
            <a:rPr lang="en-US" sz="1200" dirty="0"/>
            <a:t>Q3 ’21</a:t>
          </a:r>
          <a:endParaRPr lang="en-GB" sz="1200" dirty="0"/>
        </a:p>
      </dgm:t>
    </dgm:pt>
    <dgm:pt modelId="{79391CC9-E9CA-4298-BA69-78D0E0626152}" type="parTrans" cxnId="{A464C332-D525-4F86-B8C7-6BF255A461DE}">
      <dgm:prSet/>
      <dgm:spPr/>
      <dgm:t>
        <a:bodyPr/>
        <a:lstStyle/>
        <a:p>
          <a:endParaRPr lang="en-GB" sz="1200"/>
        </a:p>
      </dgm:t>
    </dgm:pt>
    <dgm:pt modelId="{6352E5D8-F49D-4320-8C7D-A4A3E8532E6D}" type="sibTrans" cxnId="{A464C332-D525-4F86-B8C7-6BF255A461DE}">
      <dgm:prSet/>
      <dgm:spPr/>
      <dgm:t>
        <a:bodyPr/>
        <a:lstStyle/>
        <a:p>
          <a:endParaRPr lang="en-GB" sz="1200"/>
        </a:p>
      </dgm:t>
    </dgm:pt>
    <dgm:pt modelId="{E28D94F7-9168-4E16-8447-B8949CBF5FEC}">
      <dgm:prSet phldrT="[Text]" custT="1"/>
      <dgm:spPr>
        <a:solidFill>
          <a:srgbClr val="745EAA"/>
        </a:solidFill>
      </dgm:spPr>
      <dgm:t>
        <a:bodyPr/>
        <a:lstStyle/>
        <a:p>
          <a:r>
            <a:rPr lang="en-US" sz="1200" dirty="0"/>
            <a:t>Q4 ’21</a:t>
          </a:r>
          <a:endParaRPr lang="en-GB" sz="1200" dirty="0"/>
        </a:p>
      </dgm:t>
    </dgm:pt>
    <dgm:pt modelId="{A44BAE03-5510-437C-9C34-EB5D20FBA084}" type="parTrans" cxnId="{C43C79AE-6FB6-4429-A81F-5CB29DDE693B}">
      <dgm:prSet/>
      <dgm:spPr/>
      <dgm:t>
        <a:bodyPr/>
        <a:lstStyle/>
        <a:p>
          <a:endParaRPr lang="en-GB" sz="1200"/>
        </a:p>
      </dgm:t>
    </dgm:pt>
    <dgm:pt modelId="{4331C914-1203-49AE-ADC7-F71F29CA4F00}" type="sibTrans" cxnId="{C43C79AE-6FB6-4429-A81F-5CB29DDE693B}">
      <dgm:prSet/>
      <dgm:spPr/>
      <dgm:t>
        <a:bodyPr/>
        <a:lstStyle/>
        <a:p>
          <a:endParaRPr lang="en-GB" sz="1200"/>
        </a:p>
      </dgm:t>
    </dgm:pt>
    <dgm:pt modelId="{65DB40F6-1D02-4CD4-A659-CE12AD94CFB3}">
      <dgm:prSet phldrT="[Text]" custT="1"/>
      <dgm:spPr>
        <a:solidFill>
          <a:srgbClr val="745EAA"/>
        </a:solidFill>
      </dgm:spPr>
      <dgm:t>
        <a:bodyPr/>
        <a:lstStyle/>
        <a:p>
          <a:r>
            <a:rPr lang="en-US" sz="1200" dirty="0"/>
            <a:t>Q1 ’22</a:t>
          </a:r>
          <a:endParaRPr lang="en-GB" sz="1200" dirty="0"/>
        </a:p>
      </dgm:t>
    </dgm:pt>
    <dgm:pt modelId="{4DE26961-D410-4965-A831-4F3FB416DDD7}" type="parTrans" cxnId="{073A48F9-FAF3-4CEB-8862-1D0888FA2E20}">
      <dgm:prSet/>
      <dgm:spPr/>
      <dgm:t>
        <a:bodyPr/>
        <a:lstStyle/>
        <a:p>
          <a:endParaRPr lang="en-GB" sz="1200"/>
        </a:p>
      </dgm:t>
    </dgm:pt>
    <dgm:pt modelId="{847DF386-12FF-43BC-962B-7FC7246B6A50}" type="sibTrans" cxnId="{073A48F9-FAF3-4CEB-8862-1D0888FA2E20}">
      <dgm:prSet/>
      <dgm:spPr/>
      <dgm:t>
        <a:bodyPr/>
        <a:lstStyle/>
        <a:p>
          <a:endParaRPr lang="en-GB" sz="1200"/>
        </a:p>
      </dgm:t>
    </dgm:pt>
    <dgm:pt modelId="{58388E94-4B15-4D6D-B219-CA34896A0A96}">
      <dgm:prSet phldrT="[Text]" custT="1"/>
      <dgm:spPr>
        <a:solidFill>
          <a:srgbClr val="745EAA"/>
        </a:solidFill>
      </dgm:spPr>
      <dgm:t>
        <a:bodyPr/>
        <a:lstStyle/>
        <a:p>
          <a:r>
            <a:rPr lang="en-US" sz="1200" dirty="0"/>
            <a:t>Q2 </a:t>
          </a:r>
          <a:r>
            <a:rPr lang="en-US" sz="1200" dirty="0">
              <a:latin typeface="Arial"/>
            </a:rPr>
            <a:t>’22</a:t>
          </a:r>
          <a:endParaRPr lang="en-GB" sz="1200" dirty="0"/>
        </a:p>
      </dgm:t>
    </dgm:pt>
    <dgm:pt modelId="{DAECE0EA-F7C7-4D01-8219-E868246722C1}" type="parTrans" cxnId="{514A3812-F8C2-413E-BC4C-8CE9E3A768BF}">
      <dgm:prSet/>
      <dgm:spPr/>
      <dgm:t>
        <a:bodyPr/>
        <a:lstStyle/>
        <a:p>
          <a:endParaRPr lang="en-GB" sz="1200"/>
        </a:p>
      </dgm:t>
    </dgm:pt>
    <dgm:pt modelId="{49458FE9-8D74-4F72-8EDE-9A5070F3CA2F}" type="sibTrans" cxnId="{514A3812-F8C2-413E-BC4C-8CE9E3A768BF}">
      <dgm:prSet/>
      <dgm:spPr/>
      <dgm:t>
        <a:bodyPr/>
        <a:lstStyle/>
        <a:p>
          <a:endParaRPr lang="en-GB" sz="1200"/>
        </a:p>
      </dgm:t>
    </dgm:pt>
    <dgm:pt modelId="{40E9AC07-7E2D-4238-9321-18446AF10D30}">
      <dgm:prSet phldrT="[Text]"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745EAA"/>
          </a:solidFill>
          <a:prstDash val="solid"/>
          <a:miter lim="800000"/>
        </a:ln>
        <a:effectLst/>
      </dgm:spPr>
      <dgm:t>
        <a:bodyPr spcFirstLastPara="0" vert="horz" wrap="square" lIns="85344" tIns="85344" rIns="85344" bIns="85344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Q1 ’21</a:t>
          </a:r>
          <a:endParaRPr lang="en-GB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F65246B-1A06-4111-87D1-0A218ABF49A8}" type="sibTrans" cxnId="{B19CAF81-EC80-466E-8CC4-62ADC6423325}">
      <dgm:prSet/>
      <dgm:spPr/>
      <dgm:t>
        <a:bodyPr/>
        <a:lstStyle/>
        <a:p>
          <a:endParaRPr lang="en-GB" sz="1200"/>
        </a:p>
      </dgm:t>
    </dgm:pt>
    <dgm:pt modelId="{FCDF74D8-F3BA-4B03-A648-9CC6BF9339BA}" type="parTrans" cxnId="{B19CAF81-EC80-466E-8CC4-62ADC6423325}">
      <dgm:prSet/>
      <dgm:spPr/>
      <dgm:t>
        <a:bodyPr/>
        <a:lstStyle/>
        <a:p>
          <a:endParaRPr lang="en-GB" sz="1200"/>
        </a:p>
      </dgm:t>
    </dgm:pt>
    <dgm:pt modelId="{4FA06184-C54E-4CA8-8B70-62BA87B625EE}" type="pres">
      <dgm:prSet presAssocID="{EE2CDCD5-2634-4584-B933-FBF3DFCD5D99}" presName="Name0" presStyleCnt="0">
        <dgm:presLayoutVars>
          <dgm:dir/>
          <dgm:resizeHandles val="exact"/>
        </dgm:presLayoutVars>
      </dgm:prSet>
      <dgm:spPr/>
    </dgm:pt>
    <dgm:pt modelId="{2B680E82-2C5A-46EE-B18A-F6616F56B168}" type="pres">
      <dgm:prSet presAssocID="{40E9AC07-7E2D-4238-9321-18446AF10D30}" presName="parTxOnly" presStyleLbl="node1" presStyleIdx="0" presStyleCnt="7" custScaleX="68487">
        <dgm:presLayoutVars>
          <dgm:bulletEnabled val="1"/>
        </dgm:presLayoutVars>
      </dgm:prSet>
      <dgm:spPr/>
    </dgm:pt>
    <dgm:pt modelId="{06365F98-59B2-48C3-B655-175B371799D4}" type="pres">
      <dgm:prSet presAssocID="{FF65246B-1A06-4111-87D1-0A218ABF49A8}" presName="parSpace" presStyleCnt="0"/>
      <dgm:spPr/>
    </dgm:pt>
    <dgm:pt modelId="{9854413E-09FD-4B82-8694-D08D46155B45}" type="pres">
      <dgm:prSet presAssocID="{F46E1ABE-0C95-46AB-9E27-7F8C6F511B97}" presName="parTxOnly" presStyleLbl="node1" presStyleIdx="1" presStyleCnt="7">
        <dgm:presLayoutVars>
          <dgm:bulletEnabled val="1"/>
        </dgm:presLayoutVars>
      </dgm:prSet>
      <dgm:spPr/>
    </dgm:pt>
    <dgm:pt modelId="{256FF4EF-E044-4014-B9C1-AC8126744588}" type="pres">
      <dgm:prSet presAssocID="{27DDBDA4-7977-43FD-8A99-061D3B616FE9}" presName="parSpace" presStyleCnt="0"/>
      <dgm:spPr/>
    </dgm:pt>
    <dgm:pt modelId="{F399ABAE-0132-4B46-B8D9-B89382AC4511}" type="pres">
      <dgm:prSet presAssocID="{5CC3E640-C4F0-423D-9356-8AC655230128}" presName="parTxOnly" presStyleLbl="node1" presStyleIdx="2" presStyleCnt="7">
        <dgm:presLayoutVars>
          <dgm:bulletEnabled val="1"/>
        </dgm:presLayoutVars>
      </dgm:prSet>
      <dgm:spPr/>
    </dgm:pt>
    <dgm:pt modelId="{A0019D88-86A2-4BB7-9B36-B59735A9D702}" type="pres">
      <dgm:prSet presAssocID="{6352E5D8-F49D-4320-8C7D-A4A3E8532E6D}" presName="parSpace" presStyleCnt="0"/>
      <dgm:spPr/>
    </dgm:pt>
    <dgm:pt modelId="{2D8CF208-48DE-4410-B729-7FBB4CF0CDEC}" type="pres">
      <dgm:prSet presAssocID="{E28D94F7-9168-4E16-8447-B8949CBF5FEC}" presName="parTxOnly" presStyleLbl="node1" presStyleIdx="3" presStyleCnt="7">
        <dgm:presLayoutVars>
          <dgm:bulletEnabled val="1"/>
        </dgm:presLayoutVars>
      </dgm:prSet>
      <dgm:spPr/>
    </dgm:pt>
    <dgm:pt modelId="{BC74FF3D-3C53-4478-88E9-34FAC41C8477}" type="pres">
      <dgm:prSet presAssocID="{4331C914-1203-49AE-ADC7-F71F29CA4F00}" presName="parSpace" presStyleCnt="0"/>
      <dgm:spPr/>
    </dgm:pt>
    <dgm:pt modelId="{B7BDFC35-DFB1-4379-A2D2-DF1F06BF9716}" type="pres">
      <dgm:prSet presAssocID="{65DB40F6-1D02-4CD4-A659-CE12AD94CFB3}" presName="parTxOnly" presStyleLbl="node1" presStyleIdx="4" presStyleCnt="7">
        <dgm:presLayoutVars>
          <dgm:bulletEnabled val="1"/>
        </dgm:presLayoutVars>
      </dgm:prSet>
      <dgm:spPr/>
    </dgm:pt>
    <dgm:pt modelId="{89D0D8E7-472B-4DAC-9E8B-EE33B296F7A9}" type="pres">
      <dgm:prSet presAssocID="{847DF386-12FF-43BC-962B-7FC7246B6A50}" presName="parSpace" presStyleCnt="0"/>
      <dgm:spPr/>
    </dgm:pt>
    <dgm:pt modelId="{8F265A74-B68E-4606-98A8-6A96062E3B19}" type="pres">
      <dgm:prSet presAssocID="{58388E94-4B15-4D6D-B219-CA34896A0A96}" presName="parTxOnly" presStyleLbl="node1" presStyleIdx="5" presStyleCnt="7">
        <dgm:presLayoutVars>
          <dgm:bulletEnabled val="1"/>
        </dgm:presLayoutVars>
      </dgm:prSet>
      <dgm:spPr/>
    </dgm:pt>
    <dgm:pt modelId="{2D2EAC64-B29D-4970-ABA3-51CF0F34833A}" type="pres">
      <dgm:prSet presAssocID="{49458FE9-8D74-4F72-8EDE-9A5070F3CA2F}" presName="parSpace" presStyleCnt="0"/>
      <dgm:spPr/>
    </dgm:pt>
    <dgm:pt modelId="{73460E27-C108-4F27-953E-AA7BAB64409C}" type="pres">
      <dgm:prSet presAssocID="{3F08A153-AF43-4F43-805A-326177E70D71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514A3812-F8C2-413E-BC4C-8CE9E3A768BF}" srcId="{EE2CDCD5-2634-4584-B933-FBF3DFCD5D99}" destId="{58388E94-4B15-4D6D-B219-CA34896A0A96}" srcOrd="5" destOrd="0" parTransId="{DAECE0EA-F7C7-4D01-8219-E868246722C1}" sibTransId="{49458FE9-8D74-4F72-8EDE-9A5070F3CA2F}"/>
    <dgm:cxn modelId="{AC3FEA2F-AC39-4E2B-879E-F5DEE4CDE06D}" type="presOf" srcId="{65DB40F6-1D02-4CD4-A659-CE12AD94CFB3}" destId="{B7BDFC35-DFB1-4379-A2D2-DF1F06BF9716}" srcOrd="0" destOrd="0" presId="urn:microsoft.com/office/officeart/2005/8/layout/hChevron3"/>
    <dgm:cxn modelId="{A464C332-D525-4F86-B8C7-6BF255A461DE}" srcId="{EE2CDCD5-2634-4584-B933-FBF3DFCD5D99}" destId="{5CC3E640-C4F0-423D-9356-8AC655230128}" srcOrd="2" destOrd="0" parTransId="{79391CC9-E9CA-4298-BA69-78D0E0626152}" sibTransId="{6352E5D8-F49D-4320-8C7D-A4A3E8532E6D}"/>
    <dgm:cxn modelId="{F522A645-45F5-4A11-B9FA-B3D87407A0D2}" type="presOf" srcId="{E28D94F7-9168-4E16-8447-B8949CBF5FEC}" destId="{2D8CF208-48DE-4410-B729-7FBB4CF0CDEC}" srcOrd="0" destOrd="0" presId="urn:microsoft.com/office/officeart/2005/8/layout/hChevron3"/>
    <dgm:cxn modelId="{BEEE1D4D-83FD-4EFB-A731-9155FE990C28}" srcId="{EE2CDCD5-2634-4584-B933-FBF3DFCD5D99}" destId="{F46E1ABE-0C95-46AB-9E27-7F8C6F511B97}" srcOrd="1" destOrd="0" parTransId="{8C0E56F0-11A6-4935-B702-CF42BB152B63}" sibTransId="{27DDBDA4-7977-43FD-8A99-061D3B616FE9}"/>
    <dgm:cxn modelId="{73793A7E-A0B6-4A95-A403-DEE1E07E30E8}" type="presOf" srcId="{40E9AC07-7E2D-4238-9321-18446AF10D30}" destId="{2B680E82-2C5A-46EE-B18A-F6616F56B168}" srcOrd="0" destOrd="0" presId="urn:microsoft.com/office/officeart/2005/8/layout/hChevron3"/>
    <dgm:cxn modelId="{B19CAF81-EC80-466E-8CC4-62ADC6423325}" srcId="{EE2CDCD5-2634-4584-B933-FBF3DFCD5D99}" destId="{40E9AC07-7E2D-4238-9321-18446AF10D30}" srcOrd="0" destOrd="0" parTransId="{FCDF74D8-F3BA-4B03-A648-9CC6BF9339BA}" sibTransId="{FF65246B-1A06-4111-87D1-0A218ABF49A8}"/>
    <dgm:cxn modelId="{524A1EA2-45B0-497D-81FB-5D276544846E}" type="presOf" srcId="{5CC3E640-C4F0-423D-9356-8AC655230128}" destId="{F399ABAE-0132-4B46-B8D9-B89382AC4511}" srcOrd="0" destOrd="0" presId="urn:microsoft.com/office/officeart/2005/8/layout/hChevron3"/>
    <dgm:cxn modelId="{477934A7-8737-4AC8-BD90-9ACB0177B580}" srcId="{EE2CDCD5-2634-4584-B933-FBF3DFCD5D99}" destId="{3F08A153-AF43-4F43-805A-326177E70D71}" srcOrd="6" destOrd="0" parTransId="{C90A24D4-B23E-4437-A98B-2C5EB525538D}" sibTransId="{3709D7AA-5596-4D25-BA02-6E9EC3331552}"/>
    <dgm:cxn modelId="{C43C79AE-6FB6-4429-A81F-5CB29DDE693B}" srcId="{EE2CDCD5-2634-4584-B933-FBF3DFCD5D99}" destId="{E28D94F7-9168-4E16-8447-B8949CBF5FEC}" srcOrd="3" destOrd="0" parTransId="{A44BAE03-5510-437C-9C34-EB5D20FBA084}" sibTransId="{4331C914-1203-49AE-ADC7-F71F29CA4F00}"/>
    <dgm:cxn modelId="{11B858B1-D890-411E-9EF3-C8A1C5E9989F}" type="presOf" srcId="{58388E94-4B15-4D6D-B219-CA34896A0A96}" destId="{8F265A74-B68E-4606-98A8-6A96062E3B19}" srcOrd="0" destOrd="0" presId="urn:microsoft.com/office/officeart/2005/8/layout/hChevron3"/>
    <dgm:cxn modelId="{6DE1DFC2-1D2D-49E1-A70C-A65E8618AC83}" type="presOf" srcId="{F46E1ABE-0C95-46AB-9E27-7F8C6F511B97}" destId="{9854413E-09FD-4B82-8694-D08D46155B45}" srcOrd="0" destOrd="0" presId="urn:microsoft.com/office/officeart/2005/8/layout/hChevron3"/>
    <dgm:cxn modelId="{441C86D6-9EB0-4877-B915-BF3E5E123803}" type="presOf" srcId="{3F08A153-AF43-4F43-805A-326177E70D71}" destId="{73460E27-C108-4F27-953E-AA7BAB64409C}" srcOrd="0" destOrd="0" presId="urn:microsoft.com/office/officeart/2005/8/layout/hChevron3"/>
    <dgm:cxn modelId="{89E910DC-DE18-446E-BC26-9A2DC4493BBD}" type="presOf" srcId="{EE2CDCD5-2634-4584-B933-FBF3DFCD5D99}" destId="{4FA06184-C54E-4CA8-8B70-62BA87B625EE}" srcOrd="0" destOrd="0" presId="urn:microsoft.com/office/officeart/2005/8/layout/hChevron3"/>
    <dgm:cxn modelId="{073A48F9-FAF3-4CEB-8862-1D0888FA2E20}" srcId="{EE2CDCD5-2634-4584-B933-FBF3DFCD5D99}" destId="{65DB40F6-1D02-4CD4-A659-CE12AD94CFB3}" srcOrd="4" destOrd="0" parTransId="{4DE26961-D410-4965-A831-4F3FB416DDD7}" sibTransId="{847DF386-12FF-43BC-962B-7FC7246B6A50}"/>
    <dgm:cxn modelId="{78115750-5D89-4035-8D63-4DB0F4E43748}" type="presParOf" srcId="{4FA06184-C54E-4CA8-8B70-62BA87B625EE}" destId="{2B680E82-2C5A-46EE-B18A-F6616F56B168}" srcOrd="0" destOrd="0" presId="urn:microsoft.com/office/officeart/2005/8/layout/hChevron3"/>
    <dgm:cxn modelId="{68566AB8-FAF0-4DB4-878C-23B0EBB941FC}" type="presParOf" srcId="{4FA06184-C54E-4CA8-8B70-62BA87B625EE}" destId="{06365F98-59B2-48C3-B655-175B371799D4}" srcOrd="1" destOrd="0" presId="urn:microsoft.com/office/officeart/2005/8/layout/hChevron3"/>
    <dgm:cxn modelId="{822CCD4E-836B-4DF9-A564-B4960193F37C}" type="presParOf" srcId="{4FA06184-C54E-4CA8-8B70-62BA87B625EE}" destId="{9854413E-09FD-4B82-8694-D08D46155B45}" srcOrd="2" destOrd="0" presId="urn:microsoft.com/office/officeart/2005/8/layout/hChevron3"/>
    <dgm:cxn modelId="{FE9C5F4F-563F-43BC-823F-F65081EDA396}" type="presParOf" srcId="{4FA06184-C54E-4CA8-8B70-62BA87B625EE}" destId="{256FF4EF-E044-4014-B9C1-AC8126744588}" srcOrd="3" destOrd="0" presId="urn:microsoft.com/office/officeart/2005/8/layout/hChevron3"/>
    <dgm:cxn modelId="{4F00A303-AE9F-4CED-ACD8-96096ADECF1D}" type="presParOf" srcId="{4FA06184-C54E-4CA8-8B70-62BA87B625EE}" destId="{F399ABAE-0132-4B46-B8D9-B89382AC4511}" srcOrd="4" destOrd="0" presId="urn:microsoft.com/office/officeart/2005/8/layout/hChevron3"/>
    <dgm:cxn modelId="{F6413472-5C1F-4D3E-8102-AB72EC4DA83D}" type="presParOf" srcId="{4FA06184-C54E-4CA8-8B70-62BA87B625EE}" destId="{A0019D88-86A2-4BB7-9B36-B59735A9D702}" srcOrd="5" destOrd="0" presId="urn:microsoft.com/office/officeart/2005/8/layout/hChevron3"/>
    <dgm:cxn modelId="{3A5C07FF-CE80-46FA-930A-959B4BAC48A7}" type="presParOf" srcId="{4FA06184-C54E-4CA8-8B70-62BA87B625EE}" destId="{2D8CF208-48DE-4410-B729-7FBB4CF0CDEC}" srcOrd="6" destOrd="0" presId="urn:microsoft.com/office/officeart/2005/8/layout/hChevron3"/>
    <dgm:cxn modelId="{E641F2A7-E30E-4F6D-BA99-D256764D6559}" type="presParOf" srcId="{4FA06184-C54E-4CA8-8B70-62BA87B625EE}" destId="{BC74FF3D-3C53-4478-88E9-34FAC41C8477}" srcOrd="7" destOrd="0" presId="urn:microsoft.com/office/officeart/2005/8/layout/hChevron3"/>
    <dgm:cxn modelId="{94E7F03E-0E41-4E7B-95BC-E8096B6FBCAD}" type="presParOf" srcId="{4FA06184-C54E-4CA8-8B70-62BA87B625EE}" destId="{B7BDFC35-DFB1-4379-A2D2-DF1F06BF9716}" srcOrd="8" destOrd="0" presId="urn:microsoft.com/office/officeart/2005/8/layout/hChevron3"/>
    <dgm:cxn modelId="{0539FE04-CFAE-46C5-AB94-AF99BC994E3A}" type="presParOf" srcId="{4FA06184-C54E-4CA8-8B70-62BA87B625EE}" destId="{89D0D8E7-472B-4DAC-9E8B-EE33B296F7A9}" srcOrd="9" destOrd="0" presId="urn:microsoft.com/office/officeart/2005/8/layout/hChevron3"/>
    <dgm:cxn modelId="{39E33D12-3B63-4CE3-BDAC-DBEC7D629D55}" type="presParOf" srcId="{4FA06184-C54E-4CA8-8B70-62BA87B625EE}" destId="{8F265A74-B68E-4606-98A8-6A96062E3B19}" srcOrd="10" destOrd="0" presId="urn:microsoft.com/office/officeart/2005/8/layout/hChevron3"/>
    <dgm:cxn modelId="{89B3A4CE-8472-4B77-B556-44C80BC9FABC}" type="presParOf" srcId="{4FA06184-C54E-4CA8-8B70-62BA87B625EE}" destId="{2D2EAC64-B29D-4970-ABA3-51CF0F34833A}" srcOrd="11" destOrd="0" presId="urn:microsoft.com/office/officeart/2005/8/layout/hChevron3"/>
    <dgm:cxn modelId="{05B4395B-A5BF-4030-B278-B48E15E334D6}" type="presParOf" srcId="{4FA06184-C54E-4CA8-8B70-62BA87B625EE}" destId="{73460E27-C108-4F27-953E-AA7BAB64409C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680E82-2C5A-46EE-B18A-F6616F56B168}">
      <dsp:nvSpPr>
        <dsp:cNvPr id="0" name=""/>
        <dsp:cNvSpPr/>
      </dsp:nvSpPr>
      <dsp:spPr>
        <a:xfrm>
          <a:off x="4456" y="123785"/>
          <a:ext cx="1062339" cy="620462"/>
        </a:xfrm>
        <a:prstGeom prst="homePlate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745EA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Q1 ’21</a:t>
          </a:r>
          <a:endParaRPr lang="en-GB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4456" y="123785"/>
        <a:ext cx="907224" cy="620462"/>
      </dsp:txXfrm>
    </dsp:sp>
    <dsp:sp modelId="{9854413E-09FD-4B82-8694-D08D46155B45}">
      <dsp:nvSpPr>
        <dsp:cNvPr id="0" name=""/>
        <dsp:cNvSpPr/>
      </dsp:nvSpPr>
      <dsp:spPr>
        <a:xfrm>
          <a:off x="756565" y="123785"/>
          <a:ext cx="1551155" cy="620462"/>
        </a:xfrm>
        <a:prstGeom prst="chevron">
          <a:avLst/>
        </a:prstGeom>
        <a:solidFill>
          <a:srgbClr val="745E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Q2 ’21</a:t>
          </a:r>
        </a:p>
      </dsp:txBody>
      <dsp:txXfrm>
        <a:off x="1066796" y="123785"/>
        <a:ext cx="930693" cy="620462"/>
      </dsp:txXfrm>
    </dsp:sp>
    <dsp:sp modelId="{F399ABAE-0132-4B46-B8D9-B89382AC4511}">
      <dsp:nvSpPr>
        <dsp:cNvPr id="0" name=""/>
        <dsp:cNvSpPr/>
      </dsp:nvSpPr>
      <dsp:spPr>
        <a:xfrm>
          <a:off x="1997490" y="123785"/>
          <a:ext cx="1551155" cy="620462"/>
        </a:xfrm>
        <a:prstGeom prst="chevron">
          <a:avLst/>
        </a:prstGeom>
        <a:solidFill>
          <a:srgbClr val="745E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Q3 ’21</a:t>
          </a:r>
          <a:endParaRPr lang="en-GB" sz="1200" kern="1200" dirty="0"/>
        </a:p>
      </dsp:txBody>
      <dsp:txXfrm>
        <a:off x="2307721" y="123785"/>
        <a:ext cx="930693" cy="620462"/>
      </dsp:txXfrm>
    </dsp:sp>
    <dsp:sp modelId="{2D8CF208-48DE-4410-B729-7FBB4CF0CDEC}">
      <dsp:nvSpPr>
        <dsp:cNvPr id="0" name=""/>
        <dsp:cNvSpPr/>
      </dsp:nvSpPr>
      <dsp:spPr>
        <a:xfrm>
          <a:off x="3238414" y="123785"/>
          <a:ext cx="1551155" cy="620462"/>
        </a:xfrm>
        <a:prstGeom prst="chevron">
          <a:avLst/>
        </a:prstGeom>
        <a:solidFill>
          <a:srgbClr val="745E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Q4 ’21</a:t>
          </a:r>
          <a:endParaRPr lang="en-GB" sz="1200" kern="1200" dirty="0"/>
        </a:p>
      </dsp:txBody>
      <dsp:txXfrm>
        <a:off x="3548645" y="123785"/>
        <a:ext cx="930693" cy="620462"/>
      </dsp:txXfrm>
    </dsp:sp>
    <dsp:sp modelId="{B7BDFC35-DFB1-4379-A2D2-DF1F06BF9716}">
      <dsp:nvSpPr>
        <dsp:cNvPr id="0" name=""/>
        <dsp:cNvSpPr/>
      </dsp:nvSpPr>
      <dsp:spPr>
        <a:xfrm>
          <a:off x="4479339" y="123785"/>
          <a:ext cx="1551155" cy="620462"/>
        </a:xfrm>
        <a:prstGeom prst="chevron">
          <a:avLst/>
        </a:prstGeom>
        <a:solidFill>
          <a:srgbClr val="745E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Q1 ’22</a:t>
          </a:r>
          <a:endParaRPr lang="en-GB" sz="1200" kern="1200" dirty="0"/>
        </a:p>
      </dsp:txBody>
      <dsp:txXfrm>
        <a:off x="4789570" y="123785"/>
        <a:ext cx="930693" cy="620462"/>
      </dsp:txXfrm>
    </dsp:sp>
    <dsp:sp modelId="{8F265A74-B68E-4606-98A8-6A96062E3B19}">
      <dsp:nvSpPr>
        <dsp:cNvPr id="0" name=""/>
        <dsp:cNvSpPr/>
      </dsp:nvSpPr>
      <dsp:spPr>
        <a:xfrm>
          <a:off x="5720263" y="123785"/>
          <a:ext cx="1551155" cy="620462"/>
        </a:xfrm>
        <a:prstGeom prst="chevron">
          <a:avLst/>
        </a:prstGeom>
        <a:solidFill>
          <a:srgbClr val="745E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Q2 </a:t>
          </a:r>
          <a:r>
            <a:rPr lang="en-US" sz="1200" kern="1200" dirty="0">
              <a:latin typeface="Arial"/>
            </a:rPr>
            <a:t>’22</a:t>
          </a:r>
          <a:endParaRPr lang="en-GB" sz="1200" kern="1200" dirty="0"/>
        </a:p>
      </dsp:txBody>
      <dsp:txXfrm>
        <a:off x="6030494" y="123785"/>
        <a:ext cx="930693" cy="620462"/>
      </dsp:txXfrm>
    </dsp:sp>
    <dsp:sp modelId="{73460E27-C108-4F27-953E-AA7BAB64409C}">
      <dsp:nvSpPr>
        <dsp:cNvPr id="0" name=""/>
        <dsp:cNvSpPr/>
      </dsp:nvSpPr>
      <dsp:spPr>
        <a:xfrm>
          <a:off x="6961188" y="123785"/>
          <a:ext cx="1551155" cy="620462"/>
        </a:xfrm>
        <a:prstGeom prst="chevron">
          <a:avLst/>
        </a:prstGeom>
        <a:solidFill>
          <a:srgbClr val="745EAA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32004" rIns="16002" bIns="3200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Q3 ‘</a:t>
          </a:r>
          <a:r>
            <a:rPr lang="en-US" sz="1200" kern="1200" dirty="0">
              <a:latin typeface="Arial"/>
            </a:rPr>
            <a:t>22</a:t>
          </a:r>
          <a:endParaRPr lang="en-GB" sz="1200" kern="1200" dirty="0"/>
        </a:p>
      </dsp:txBody>
      <dsp:txXfrm>
        <a:off x="7271419" y="123785"/>
        <a:ext cx="930693" cy="62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fld id="{E1B1225A-3194-4528-9B86-E5692C31C4A3}" type="datetime1">
              <a:rPr lang="en-US"/>
              <a:pPr>
                <a:defRPr/>
              </a:pPr>
              <a:t>5/24/2024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fld id="{11E3CA09-AC8E-4CBD-9218-7B379238A31B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715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fld id="{A5971AE7-E779-4319-BC23-8FB5C0926EE2}" type="datetime1">
              <a:rPr lang="en-US"/>
              <a:pPr>
                <a:defRPr/>
              </a:pPr>
              <a:t>5/24/2024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65" charset="0"/>
              </a:defRPr>
            </a:lvl1pPr>
          </a:lstStyle>
          <a:p>
            <a:pPr>
              <a:defRPr/>
            </a:pPr>
            <a:fld id="{96FC34AF-90BB-4052-9279-6ECDFE502C14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471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76213" y="1076325"/>
            <a:ext cx="9574212" cy="5384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2DC76E-FF54-454A-885A-0963B13AEB8C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-65" charset="0"/>
                <a:ea typeface="ＭＳ Ｐゴシック" pitchFamily="-65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-65" charset="0"/>
              <a:ea typeface="ＭＳ Ｐゴシック" pitchFamily="-65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12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solidFill>
                  <a:srgbClr val="2D2D2D"/>
                </a:solidFill>
                <a:latin typeface="Arial"/>
                <a:ea typeface="ＭＳ Ｐゴシック" pitchFamily="-65" charset="-128"/>
              </a:rPr>
              <a:t>They will start will connecting 4 mixers.</a:t>
            </a:r>
          </a:p>
          <a:p>
            <a:r>
              <a:rPr lang="en-US" sz="1200">
                <a:solidFill>
                  <a:srgbClr val="2D2D2D"/>
                </a:solidFill>
                <a:latin typeface="Arial"/>
                <a:ea typeface="ＭＳ Ｐゴシック" pitchFamily="-65" charset="-128"/>
              </a:rPr>
              <a:t>If all goes well, they will extend to include all 42 mixers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DC76E-FF54-454A-885A-0963B13AEB8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5046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74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0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ea typeface="ＭＳ Ｐゴシック"/>
                <a:cs typeface="Calibri"/>
              </a:rPr>
              <a:t>The following topics didn't come up during the workshop but can, in principle, be analysed, as well: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ea typeface="ＭＳ Ｐゴシック"/>
                <a:cs typeface="Calibri"/>
              </a:rPr>
              <a:t>Footprint: FPS (~1700 datapoints), Ink footprint (~1000 datapoints). The amount of data is limited!</a:t>
            </a:r>
          </a:p>
          <a:p>
            <a:pPr marL="171450" indent="-171450">
              <a:buFont typeface="Arial"/>
              <a:buChar char="•"/>
            </a:pPr>
            <a:r>
              <a:rPr lang="en-GB">
                <a:ea typeface="ＭＳ Ｐゴシック"/>
                <a:cs typeface="Calibri"/>
              </a:rPr>
              <a:t>Endurance: Mixed testing: ~7k datapoints. ~4.5k stopped at 16800 km. Perhaps an ok/</a:t>
            </a:r>
            <a:r>
              <a:rPr lang="en-GB" err="1">
                <a:ea typeface="ＭＳ Ｐゴシック"/>
                <a:cs typeface="Calibri"/>
              </a:rPr>
              <a:t>nok</a:t>
            </a:r>
            <a:r>
              <a:rPr lang="en-GB">
                <a:ea typeface="ＭＳ Ｐゴシック"/>
                <a:cs typeface="Calibri"/>
              </a:rPr>
              <a:t> prediction can be made?</a:t>
            </a:r>
            <a:endParaRPr lang="en-GB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9357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70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3550"/>
            <a:ext cx="9144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00013"/>
            <a:ext cx="19177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442" y="174392"/>
            <a:ext cx="6417050" cy="1102519"/>
          </a:xfrm>
        </p:spPr>
        <p:txBody>
          <a:bodyPr anchor="t">
            <a:normAutofit/>
          </a:bodyPr>
          <a:lstStyle>
            <a:lvl1pPr algn="l">
              <a:defRPr sz="2400" b="0" baseline="0">
                <a:solidFill>
                  <a:schemeClr val="bg1">
                    <a:lumMod val="50000"/>
                  </a:schemeClr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idx="10"/>
          </p:nvPr>
        </p:nvSpPr>
        <p:spPr>
          <a:xfrm>
            <a:off x="342900" y="2055532"/>
            <a:ext cx="7923200" cy="316193"/>
          </a:xfrm>
          <a:prstGeom prst="rect">
            <a:avLst/>
          </a:prstGeom>
        </p:spPr>
        <p:txBody>
          <a:bodyPr rtlCol="0">
            <a:noAutofit/>
          </a:bodyPr>
          <a:lstStyle>
            <a:lvl1pPr algn="l">
              <a:spcBef>
                <a:spcPts val="624"/>
              </a:spcBef>
              <a:buNone/>
              <a:defRPr sz="20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2"/>
          </p:nvPr>
        </p:nvSpPr>
        <p:spPr>
          <a:xfrm>
            <a:off x="335442" y="2371725"/>
            <a:ext cx="7930658" cy="335243"/>
          </a:xfrm>
          <a:prstGeom prst="rect">
            <a:avLst/>
          </a:prstGeom>
        </p:spPr>
        <p:txBody>
          <a:bodyPr rtlCol="0">
            <a:noAutofit/>
          </a:bodyPr>
          <a:lstStyle>
            <a:lvl1pPr algn="l">
              <a:spcBef>
                <a:spcPts val="624"/>
              </a:spcBef>
              <a:buNone/>
              <a:defRPr sz="20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idx="13"/>
          </p:nvPr>
        </p:nvSpPr>
        <p:spPr>
          <a:xfrm>
            <a:off x="335442" y="2706967"/>
            <a:ext cx="7930658" cy="312458"/>
          </a:xfrm>
          <a:prstGeom prst="rect">
            <a:avLst/>
          </a:prstGeom>
        </p:spPr>
        <p:txBody>
          <a:bodyPr rtlCol="0">
            <a:noAutofit/>
          </a:bodyPr>
          <a:lstStyle>
            <a:lvl1pPr algn="l">
              <a:spcBef>
                <a:spcPts val="624"/>
              </a:spcBef>
              <a:buNone/>
              <a:defRPr sz="20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3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June, 2021</a:t>
            </a:r>
            <a:endParaRPr lang="nl-NL"/>
          </a:p>
        </p:txBody>
      </p:sp>
      <p:sp>
        <p:nvSpPr>
          <p:cNvPr id="12" name="Footer Placeholder 3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Advanced Data Analytics</a:t>
            </a:r>
          </a:p>
        </p:txBody>
      </p:sp>
      <p:sp>
        <p:nvSpPr>
          <p:cNvPr id="13" name="Slide Number Placeholder 3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91F72-A374-4631-80D7-0E5747BA178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281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75106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FA749-D41C-4879-AE2F-079041CA9EED}" type="datetime1">
              <a:rPr lang="nl-NL" smtClean="0"/>
              <a:t>24-5-2024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@ Apollo Tyres - R&amp;D Workshop</a:t>
            </a:r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5950" y="411510"/>
            <a:ext cx="7517542" cy="377429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055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>
            <a:noAutofit/>
          </a:bodyPr>
          <a:lstStyle>
            <a:lvl1pPr algn="ctr">
              <a:defRPr sz="2099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7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40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54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567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281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19994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082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@ Apollo Tyres - R&amp;D Workshop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C86560F-1F5C-4ADB-97EE-3DDE234D4C1F}" type="datetime1">
              <a:rPr lang="nl-NL" smtClean="0"/>
              <a:t>24-5-2024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7333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43558"/>
            <a:ext cx="4038600" cy="375106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3558"/>
            <a:ext cx="4038600" cy="375106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@ Apollo Tyres - R&amp;D Workshop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F3B5E53-CD70-44E3-A21C-8F5BFA927E72}" type="datetime1">
              <a:rPr lang="nl-NL" smtClean="0"/>
              <a:t>24-5-2024</a:t>
            </a:fld>
            <a:endParaRPr lang="nl-NL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950" y="411510"/>
            <a:ext cx="7517542" cy="377429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238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3559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500" b="1"/>
            </a:lvl1pPr>
            <a:lvl2pPr marL="457135" indent="0">
              <a:buNone/>
              <a:defRPr sz="2024" b="1"/>
            </a:lvl2pPr>
            <a:lvl3pPr marL="914270" indent="0">
              <a:buNone/>
              <a:defRPr sz="1800" b="1"/>
            </a:lvl3pPr>
            <a:lvl4pPr marL="1371406" indent="0">
              <a:buNone/>
              <a:defRPr sz="1575" b="1"/>
            </a:lvl4pPr>
            <a:lvl5pPr marL="1828541" indent="0">
              <a:buNone/>
              <a:defRPr sz="1575" b="1"/>
            </a:lvl5pPr>
            <a:lvl6pPr marL="2285676" indent="0">
              <a:buNone/>
              <a:defRPr sz="1575" b="1"/>
            </a:lvl6pPr>
            <a:lvl7pPr marL="2742811" indent="0">
              <a:buNone/>
              <a:defRPr sz="1575" b="1"/>
            </a:lvl7pPr>
            <a:lvl8pPr marL="3199946" indent="0">
              <a:buNone/>
              <a:defRPr sz="1575" b="1"/>
            </a:lvl8pPr>
            <a:lvl9pPr marL="3657082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29612"/>
            <a:ext cx="4040188" cy="3294366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4355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500" b="1"/>
            </a:lvl1pPr>
            <a:lvl2pPr marL="457135" indent="0">
              <a:buNone/>
              <a:defRPr sz="2024" b="1"/>
            </a:lvl2pPr>
            <a:lvl3pPr marL="914270" indent="0">
              <a:buNone/>
              <a:defRPr sz="1800" b="1"/>
            </a:lvl3pPr>
            <a:lvl4pPr marL="1371406" indent="0">
              <a:buNone/>
              <a:defRPr sz="1575" b="1"/>
            </a:lvl4pPr>
            <a:lvl5pPr marL="1828541" indent="0">
              <a:buNone/>
              <a:defRPr sz="1575" b="1"/>
            </a:lvl5pPr>
            <a:lvl6pPr marL="2285676" indent="0">
              <a:buNone/>
              <a:defRPr sz="1575" b="1"/>
            </a:lvl6pPr>
            <a:lvl7pPr marL="2742811" indent="0">
              <a:buNone/>
              <a:defRPr sz="1575" b="1"/>
            </a:lvl7pPr>
            <a:lvl8pPr marL="3199946" indent="0">
              <a:buNone/>
              <a:defRPr sz="1575" b="1"/>
            </a:lvl8pPr>
            <a:lvl9pPr marL="3657082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329612"/>
            <a:ext cx="4041775" cy="3294366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@ Apollo Tyres - R&amp;D Workshop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C6F36D1-A4FD-4D82-B0A3-D5B9605CAD28}" type="datetime1">
              <a:rPr lang="nl-NL" smtClean="0"/>
              <a:t>24-5-2024</a:t>
            </a:fld>
            <a:endParaRPr lang="nl-NL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950" y="411510"/>
            <a:ext cx="7517542" cy="377429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360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@ Apollo Tyres - R&amp;D Workshop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DE5AA6E-EE49-4134-80DF-22629D771F1B}" type="datetime1">
              <a:rPr lang="nl-NL" smtClean="0"/>
              <a:t>24-5-2024</a:t>
            </a:fld>
            <a:endParaRPr lang="nl-NL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950" y="411510"/>
            <a:ext cx="7517542" cy="377429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1977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@ Apollo Tyres - R&amp;D Workshop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36D648C-EBF9-43F5-95D5-97D808005C8E}" type="datetime1">
              <a:rPr lang="nl-NL" smtClean="0"/>
              <a:t>24-5-2024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925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457135" indent="0">
              <a:buNone/>
              <a:defRPr sz="1200"/>
            </a:lvl2pPr>
            <a:lvl3pPr marL="914270" indent="0">
              <a:buNone/>
              <a:defRPr sz="975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6" indent="0">
              <a:buNone/>
              <a:defRPr sz="900"/>
            </a:lvl8pPr>
            <a:lvl9pPr marL="365708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@ Apollo Tyres - R&amp;D Workshop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D2A7B43-827F-4417-AA72-937FBFDB6B8A}" type="datetime1">
              <a:rPr lang="nl-NL" smtClean="0"/>
              <a:t>24-5-2024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4261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1"/>
            <a:ext cx="5486400" cy="425054"/>
          </a:xfrm>
        </p:spPr>
        <p:txBody>
          <a:bodyPr anchor="b">
            <a:normAutofit/>
          </a:bodyPr>
          <a:lstStyle>
            <a:lvl1pPr algn="l">
              <a:defRPr sz="2099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7135" indent="0">
              <a:buNone/>
              <a:defRPr sz="2774"/>
            </a:lvl2pPr>
            <a:lvl3pPr marL="914270" indent="0">
              <a:buNone/>
              <a:defRPr sz="2399"/>
            </a:lvl3pPr>
            <a:lvl4pPr marL="1371406" indent="0">
              <a:buNone/>
              <a:defRPr sz="2024"/>
            </a:lvl4pPr>
            <a:lvl5pPr marL="1828541" indent="0">
              <a:buNone/>
              <a:defRPr sz="2024"/>
            </a:lvl5pPr>
            <a:lvl6pPr marL="2285676" indent="0">
              <a:buNone/>
              <a:defRPr sz="2024"/>
            </a:lvl6pPr>
            <a:lvl7pPr marL="2742811" indent="0">
              <a:buNone/>
              <a:defRPr sz="2024"/>
            </a:lvl7pPr>
            <a:lvl8pPr marL="3199946" indent="0">
              <a:buNone/>
              <a:defRPr sz="2024"/>
            </a:lvl8pPr>
            <a:lvl9pPr marL="3657082" indent="0">
              <a:buNone/>
              <a:defRPr sz="2024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4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457135" indent="0">
              <a:buNone/>
              <a:defRPr sz="1200"/>
            </a:lvl2pPr>
            <a:lvl3pPr marL="914270" indent="0">
              <a:buNone/>
              <a:defRPr sz="975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6" indent="0">
              <a:buNone/>
              <a:defRPr sz="900"/>
            </a:lvl8pPr>
            <a:lvl9pPr marL="365708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@ Apollo Tyres - R&amp;D Workshop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ED30F03-7664-45D7-BC50-84975A41D75E}" type="datetime1">
              <a:rPr lang="nl-NL" smtClean="0"/>
              <a:t>24-5-2024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8871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74"/>
            <a:ext cx="7516292" cy="475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@ Apollo Tyres - R&amp;D Workshop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074DD93-C287-497B-9BE9-ED0A289A96A5}" type="datetime1">
              <a:rPr lang="nl-NL" smtClean="0"/>
              <a:t>24-5-2024</a:t>
            </a:fld>
            <a:endParaRPr lang="nl-NL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950" y="411510"/>
            <a:ext cx="7517542" cy="377429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22367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@ Apollo Tyres - R&amp;D Workshop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D38498D-355C-4104-BB72-259FEDEC85A9}" type="datetime1">
              <a:rPr lang="nl-NL" smtClean="0"/>
              <a:t>24-5-2024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641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3550"/>
            <a:ext cx="9144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00013"/>
            <a:ext cx="19177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2038" y="242887"/>
            <a:ext cx="6128422" cy="39409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smtClean="0">
                <a:solidFill>
                  <a:srgbClr val="542890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11"/>
          </p:nvPr>
        </p:nvSpPr>
        <p:spPr>
          <a:xfrm>
            <a:off x="542038" y="1447800"/>
            <a:ext cx="8004085" cy="2997994"/>
          </a:xfrm>
          <a:prstGeom prst="rect">
            <a:avLst/>
          </a:prstGeom>
        </p:spPr>
        <p:txBody>
          <a:bodyPr bIns="0" rtlCol="0">
            <a:noAutofit/>
          </a:bodyPr>
          <a:lstStyle>
            <a:lvl1pPr marL="0" indent="0" algn="l">
              <a:spcBef>
                <a:spcPts val="0"/>
              </a:spcBef>
              <a:spcAft>
                <a:spcPts val="100"/>
              </a:spcAft>
              <a:buNone/>
              <a:defRPr sz="2000" b="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idx="10"/>
          </p:nvPr>
        </p:nvSpPr>
        <p:spPr>
          <a:xfrm>
            <a:off x="542038" y="876300"/>
            <a:ext cx="8004084" cy="378971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2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June, 2021</a:t>
            </a:r>
            <a:endParaRPr lang="nl-NL"/>
          </a:p>
        </p:txBody>
      </p:sp>
      <p:sp>
        <p:nvSpPr>
          <p:cNvPr id="8" name="Footer Placeholder 2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Advanced Data Analytics</a:t>
            </a:r>
          </a:p>
        </p:txBody>
      </p:sp>
      <p:sp>
        <p:nvSpPr>
          <p:cNvPr id="9" name="Slide Number Placeholder 2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F49F3-2EDB-4D07-8872-846BC4B3994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653974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2030" y="1653409"/>
            <a:ext cx="4050450" cy="2970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1800" b="1">
                <a:solidFill>
                  <a:srgbClr val="5C2E91"/>
                </a:solidFill>
              </a:defRPr>
            </a:lvl1pPr>
          </a:lstStyle>
          <a:p>
            <a:r>
              <a:rPr lang="en-US"/>
              <a:t>Click to edit presentation title</a:t>
            </a:r>
            <a:endParaRPr lang="nl-NL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41960" y="3057804"/>
            <a:ext cx="4049452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Insert place</a:t>
            </a:r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38" y="231796"/>
            <a:ext cx="1774444" cy="678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00" y="4799498"/>
            <a:ext cx="1727618" cy="16494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2000" y="1518392"/>
            <a:ext cx="4572000" cy="0"/>
          </a:xfrm>
          <a:prstGeom prst="line">
            <a:avLst/>
          </a:prstGeom>
          <a:ln w="12700">
            <a:solidFill>
              <a:srgbClr val="5C2E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3651870"/>
            <a:ext cx="4572000" cy="0"/>
          </a:xfrm>
          <a:prstGeom prst="line">
            <a:avLst/>
          </a:prstGeom>
          <a:ln w="12700">
            <a:solidFill>
              <a:srgbClr val="5C2E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/>
          </p:cNvSpPr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5C2E91"/>
          </a:solidFill>
          <a:ln>
            <a:solidFill>
              <a:srgbClr val="5C2E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nl-NL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41903" y="2003962"/>
            <a:ext cx="4049452" cy="2705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Insert name</a:t>
            </a:r>
            <a:endParaRPr lang="nl-NL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1903" y="2301237"/>
            <a:ext cx="4049452" cy="2705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Insert department</a:t>
            </a:r>
            <a:endParaRPr lang="nl-NL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841903" y="3327834"/>
            <a:ext cx="4049452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Insert date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1232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>
            <a:normAutofit/>
          </a:bodyPr>
          <a:lstStyle>
            <a:lvl1pPr algn="ctr">
              <a:defRPr sz="2399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478C8-DBF6-4026-A7F9-2C5F2EAC61E1}" type="datetime1">
              <a:rPr lang="nl-NL" smtClean="0"/>
              <a:t>24-5-2024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 Development - PLM</a:t>
            </a:r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52302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CD9E9-4742-4436-808A-82291DDE653C}" type="datetime1">
              <a:rPr lang="nl-NL" smtClean="0"/>
              <a:t>24-5-2024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 Development - PLM</a:t>
            </a:r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68612" y="205980"/>
            <a:ext cx="7516292" cy="475561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>
            <a:lvl1pPr algn="l" defTabSz="1219352" rtl="0" eaLnBrk="1" latinLnBrk="0" hangingPunct="1">
              <a:spcBef>
                <a:spcPct val="0"/>
              </a:spcBef>
              <a:buNone/>
              <a:defRPr sz="2800" kern="1200">
                <a:solidFill>
                  <a:srgbClr val="5C2E9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800" b="1"/>
              <a:t>Agenda</a:t>
            </a:r>
            <a:endParaRPr lang="nl-NL" sz="1800" b="1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181" y="842400"/>
            <a:ext cx="8230157" cy="375030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  <a:lvl2pPr marL="799944" indent="-342809">
              <a:buFont typeface="+mj-lt"/>
              <a:buAutoNum type="alphaLcParenR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039527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375106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B685F-53C8-437A-A5B3-03C513485DCE}" type="datetime1">
              <a:rPr lang="nl-NL" smtClean="0"/>
              <a:t>24-5-2024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 Development - PLM</a:t>
            </a:r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5950" y="411510"/>
            <a:ext cx="7517542" cy="377429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756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>
            <a:noAutofit/>
          </a:bodyPr>
          <a:lstStyle>
            <a:lvl1pPr algn="ctr">
              <a:defRPr sz="2099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27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40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854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567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2811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19994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7082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 Development - PLM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290D3CA-9A2A-48A1-A93A-68F1267284E0}" type="datetime1">
              <a:rPr lang="nl-NL" smtClean="0"/>
              <a:t>24-5-2024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032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43558"/>
            <a:ext cx="4038600" cy="375106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43558"/>
            <a:ext cx="4038600" cy="3751066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 Development - PLM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4D09845-F3D5-44F8-9BA3-3C56F5B18B52}" type="datetime1">
              <a:rPr lang="nl-NL" smtClean="0"/>
              <a:t>24-5-2024</a:t>
            </a:fld>
            <a:endParaRPr lang="nl-NL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950" y="411510"/>
            <a:ext cx="7517542" cy="377429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7725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43559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500" b="1"/>
            </a:lvl1pPr>
            <a:lvl2pPr marL="457135" indent="0">
              <a:buNone/>
              <a:defRPr sz="2024" b="1"/>
            </a:lvl2pPr>
            <a:lvl3pPr marL="914270" indent="0">
              <a:buNone/>
              <a:defRPr sz="1800" b="1"/>
            </a:lvl3pPr>
            <a:lvl4pPr marL="1371406" indent="0">
              <a:buNone/>
              <a:defRPr sz="1575" b="1"/>
            </a:lvl4pPr>
            <a:lvl5pPr marL="1828541" indent="0">
              <a:buNone/>
              <a:defRPr sz="1575" b="1"/>
            </a:lvl5pPr>
            <a:lvl6pPr marL="2285676" indent="0">
              <a:buNone/>
              <a:defRPr sz="1575" b="1"/>
            </a:lvl6pPr>
            <a:lvl7pPr marL="2742811" indent="0">
              <a:buNone/>
              <a:defRPr sz="1575" b="1"/>
            </a:lvl7pPr>
            <a:lvl8pPr marL="3199946" indent="0">
              <a:buNone/>
              <a:defRPr sz="1575" b="1"/>
            </a:lvl8pPr>
            <a:lvl9pPr marL="3657082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29612"/>
            <a:ext cx="4040188" cy="3294366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4355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500" b="1"/>
            </a:lvl1pPr>
            <a:lvl2pPr marL="457135" indent="0">
              <a:buNone/>
              <a:defRPr sz="2024" b="1"/>
            </a:lvl2pPr>
            <a:lvl3pPr marL="914270" indent="0">
              <a:buNone/>
              <a:defRPr sz="1800" b="1"/>
            </a:lvl3pPr>
            <a:lvl4pPr marL="1371406" indent="0">
              <a:buNone/>
              <a:defRPr sz="1575" b="1"/>
            </a:lvl4pPr>
            <a:lvl5pPr marL="1828541" indent="0">
              <a:buNone/>
              <a:defRPr sz="1575" b="1"/>
            </a:lvl5pPr>
            <a:lvl6pPr marL="2285676" indent="0">
              <a:buNone/>
              <a:defRPr sz="1575" b="1"/>
            </a:lvl6pPr>
            <a:lvl7pPr marL="2742811" indent="0">
              <a:buNone/>
              <a:defRPr sz="1575" b="1"/>
            </a:lvl7pPr>
            <a:lvl8pPr marL="3199946" indent="0">
              <a:buNone/>
              <a:defRPr sz="1575" b="1"/>
            </a:lvl8pPr>
            <a:lvl9pPr marL="3657082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329612"/>
            <a:ext cx="4041775" cy="3294366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 Development - PLM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61270189-4B25-4759-8067-8674D3B0FFDD}" type="datetime1">
              <a:rPr lang="nl-NL" smtClean="0"/>
              <a:t>24-5-2024</a:t>
            </a:fld>
            <a:endParaRPr lang="nl-NL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950" y="411510"/>
            <a:ext cx="7517542" cy="377429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98675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 Development - PLM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07E6E50-DFD9-4068-BEE6-DF5922501401}" type="datetime1">
              <a:rPr lang="nl-NL" smtClean="0"/>
              <a:t>24-5-2024</a:t>
            </a:fld>
            <a:endParaRPr lang="nl-NL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950" y="411510"/>
            <a:ext cx="7517542" cy="377429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87399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 Development - PLM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07E091D-AC94-4E2F-919C-A2BF1F4C5CB6}" type="datetime1">
              <a:rPr lang="nl-NL" smtClean="0"/>
              <a:t>24-5-2024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70602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457135" indent="0">
              <a:buNone/>
              <a:defRPr sz="1200"/>
            </a:lvl2pPr>
            <a:lvl3pPr marL="914270" indent="0">
              <a:buNone/>
              <a:defRPr sz="975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6" indent="0">
              <a:buNone/>
              <a:defRPr sz="900"/>
            </a:lvl8pPr>
            <a:lvl9pPr marL="365708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 Development - PLM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296BC9E-E98A-4F1F-9170-D19061A7E6A3}" type="datetime1">
              <a:rPr lang="nl-NL" smtClean="0"/>
              <a:t>24-5-2024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1775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3550"/>
            <a:ext cx="9144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00013"/>
            <a:ext cx="19177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2038" y="242887"/>
            <a:ext cx="6128422" cy="39409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smtClean="0">
                <a:solidFill>
                  <a:srgbClr val="542890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11"/>
          </p:nvPr>
        </p:nvSpPr>
        <p:spPr>
          <a:xfrm>
            <a:off x="542038" y="861646"/>
            <a:ext cx="8004085" cy="3584148"/>
          </a:xfrm>
          <a:prstGeom prst="rect">
            <a:avLst/>
          </a:prstGeom>
        </p:spPr>
        <p:txBody>
          <a:bodyPr bIns="0" rtlCol="0">
            <a:noAutofit/>
          </a:bodyPr>
          <a:lstStyle>
            <a:lvl1pPr marL="0" indent="0" algn="l">
              <a:spcBef>
                <a:spcPts val="0"/>
              </a:spcBef>
              <a:spcAft>
                <a:spcPts val="100"/>
              </a:spcAft>
              <a:buNone/>
              <a:defRPr sz="2000" b="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6" name="Date Placeholder 21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June, 2021</a:t>
            </a:r>
            <a:endParaRPr lang="nl-NL"/>
          </a:p>
        </p:txBody>
      </p:sp>
      <p:sp>
        <p:nvSpPr>
          <p:cNvPr id="7" name="Footer Placeholder 2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Advanced Data Analytics</a:t>
            </a:r>
          </a:p>
        </p:txBody>
      </p:sp>
      <p:sp>
        <p:nvSpPr>
          <p:cNvPr id="8" name="Slide Number Placeholder 2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67ED4-A3D8-44EF-8838-ADDFE58FDAF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5697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1"/>
            <a:ext cx="5486400" cy="425054"/>
          </a:xfrm>
        </p:spPr>
        <p:txBody>
          <a:bodyPr anchor="b">
            <a:normAutofit/>
          </a:bodyPr>
          <a:lstStyle>
            <a:lvl1pPr algn="l">
              <a:defRPr sz="2099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7135" indent="0">
              <a:buNone/>
              <a:defRPr sz="2774"/>
            </a:lvl2pPr>
            <a:lvl3pPr marL="914270" indent="0">
              <a:buNone/>
              <a:defRPr sz="2399"/>
            </a:lvl3pPr>
            <a:lvl4pPr marL="1371406" indent="0">
              <a:buNone/>
              <a:defRPr sz="2024"/>
            </a:lvl4pPr>
            <a:lvl5pPr marL="1828541" indent="0">
              <a:buNone/>
              <a:defRPr sz="2024"/>
            </a:lvl5pPr>
            <a:lvl6pPr marL="2285676" indent="0">
              <a:buNone/>
              <a:defRPr sz="2024"/>
            </a:lvl6pPr>
            <a:lvl7pPr marL="2742811" indent="0">
              <a:buNone/>
              <a:defRPr sz="2024"/>
            </a:lvl7pPr>
            <a:lvl8pPr marL="3199946" indent="0">
              <a:buNone/>
              <a:defRPr sz="2024"/>
            </a:lvl8pPr>
            <a:lvl9pPr marL="3657082" indent="0">
              <a:buNone/>
              <a:defRPr sz="2024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4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457135" indent="0">
              <a:buNone/>
              <a:defRPr sz="1200"/>
            </a:lvl2pPr>
            <a:lvl3pPr marL="914270" indent="0">
              <a:buNone/>
              <a:defRPr sz="975"/>
            </a:lvl3pPr>
            <a:lvl4pPr marL="1371406" indent="0">
              <a:buNone/>
              <a:defRPr sz="900"/>
            </a:lvl4pPr>
            <a:lvl5pPr marL="1828541" indent="0">
              <a:buNone/>
              <a:defRPr sz="900"/>
            </a:lvl5pPr>
            <a:lvl6pPr marL="2285676" indent="0">
              <a:buNone/>
              <a:defRPr sz="900"/>
            </a:lvl6pPr>
            <a:lvl7pPr marL="2742811" indent="0">
              <a:buNone/>
              <a:defRPr sz="900"/>
            </a:lvl7pPr>
            <a:lvl8pPr marL="3199946" indent="0">
              <a:buNone/>
              <a:defRPr sz="900"/>
            </a:lvl8pPr>
            <a:lvl9pPr marL="365708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 Development - PLM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7631E32-9EEE-4395-89F1-BCDD3CA350CF}" type="datetime1">
              <a:rPr lang="nl-NL" smtClean="0"/>
              <a:t>24-5-2024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81917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474"/>
            <a:ext cx="7516292" cy="475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 Development - PLM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EBDFAFD-0EF5-4045-A14C-5E5869677068}" type="datetime1">
              <a:rPr lang="nl-NL" smtClean="0"/>
              <a:t>24-5-2024</a:t>
            </a:fld>
            <a:endParaRPr lang="nl-NL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5950" y="411510"/>
            <a:ext cx="7517542" cy="377429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63746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 Development - PLM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9B265C05-8B42-4ABF-954B-A13957CA22FE}" type="datetime1">
              <a:rPr lang="nl-NL" smtClean="0"/>
              <a:t>24-5-2024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08299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2030" y="1599642"/>
            <a:ext cx="4050450" cy="45905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1800" b="1">
                <a:solidFill>
                  <a:srgbClr val="5C2E91"/>
                </a:solidFill>
              </a:defRPr>
            </a:lvl1pPr>
          </a:lstStyle>
          <a:p>
            <a:r>
              <a:rPr lang="en-US"/>
              <a:t>Click to edit presentation title</a:t>
            </a:r>
            <a:endParaRPr lang="nl-NL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48511" y="3101026"/>
            <a:ext cx="4049452" cy="2268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Insert place</a:t>
            </a:r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502" y="316584"/>
            <a:ext cx="1884517" cy="508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00" y="4820117"/>
            <a:ext cx="1727618" cy="12371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2000" y="1491630"/>
            <a:ext cx="4572000" cy="0"/>
          </a:xfrm>
          <a:prstGeom prst="line">
            <a:avLst/>
          </a:prstGeom>
          <a:ln w="12700">
            <a:solidFill>
              <a:srgbClr val="5C2E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3651870"/>
            <a:ext cx="4572000" cy="0"/>
          </a:xfrm>
          <a:prstGeom prst="line">
            <a:avLst/>
          </a:prstGeom>
          <a:ln w="12700">
            <a:solidFill>
              <a:srgbClr val="5C2E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/>
          </p:cNvSpPr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5C2E91"/>
          </a:solidFill>
          <a:ln>
            <a:solidFill>
              <a:srgbClr val="5C2E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1" tIns="45726" rIns="91451" bIns="45726" spcCol="0" rtlCol="0" anchor="ctr"/>
          <a:lstStyle/>
          <a:p>
            <a:pPr algn="ctr"/>
            <a:endParaRPr lang="nl-NL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41903" y="2084986"/>
            <a:ext cx="4049452" cy="2705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Insert project name</a:t>
            </a:r>
            <a:endParaRPr lang="nl-NL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1903" y="2382261"/>
            <a:ext cx="4049452" cy="2705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Insert department</a:t>
            </a:r>
            <a:endParaRPr lang="nl-NL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841903" y="3327834"/>
            <a:ext cx="4049452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Insert date</a:t>
            </a:r>
            <a:endParaRPr lang="nl-NL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1491856"/>
            <a:ext cx="4572000" cy="215979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Insert picture of </a:t>
            </a:r>
            <a:r>
              <a:rPr lang="en-US" err="1"/>
              <a:t>tyre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4833275" y="2679763"/>
            <a:ext cx="4049452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Insert project manager name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0474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37"/>
            <a:ext cx="7772400" cy="1102519"/>
          </a:xfrm>
        </p:spPr>
        <p:txBody>
          <a:bodyPr>
            <a:normAutofit/>
          </a:bodyPr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D234C-48AE-42A5-B250-4122F9AAD06C}" type="datetime1">
              <a:rPr lang="en-US" smtClean="0"/>
              <a:t>5/24/2024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Apollo Tyres Global R&amp;D B.V., all rights reserved</a:t>
            </a:r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81449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DAF8-54C6-4EF1-A8C2-A01B2C9C6B68}" type="datetime1">
              <a:rPr lang="en-US" smtClean="0"/>
              <a:t>5/24/2024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Apollo Tyres Global R&amp;D B.V., all rights reserved</a:t>
            </a:r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TextBox 2"/>
          <p:cNvSpPr txBox="1"/>
          <p:nvPr userDrawn="1"/>
        </p:nvSpPr>
        <p:spPr>
          <a:xfrm>
            <a:off x="457439" y="87491"/>
            <a:ext cx="7272039" cy="369695"/>
          </a:xfrm>
          <a:prstGeom prst="rect">
            <a:avLst/>
          </a:prstGeom>
          <a:noFill/>
        </p:spPr>
        <p:txBody>
          <a:bodyPr wrap="square" lIns="91800" tIns="45900" rIns="91800" bIns="45900" rtlCol="0">
            <a:spAutoFit/>
          </a:bodyPr>
          <a:lstStyle/>
          <a:p>
            <a:r>
              <a:rPr lang="nl-NL" b="1">
                <a:solidFill>
                  <a:schemeClr val="tx2"/>
                </a:solidFill>
              </a:rPr>
              <a:t>Agenda</a:t>
            </a:r>
            <a:endParaRPr lang="en-US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8295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568" y="410616"/>
            <a:ext cx="7426800" cy="378953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D3C884B-715F-4FCB-8D67-8F5750857394}" type="datetime1">
              <a:rPr lang="en-US" smtClean="0"/>
              <a:t>5/24/2024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(c) Apollo Tyres Global R&amp;D B.V., all rights reserved</a:t>
            </a:r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7"/>
          </p:nvPr>
        </p:nvSpPr>
        <p:spPr>
          <a:xfrm>
            <a:off x="457568" y="897730"/>
            <a:ext cx="8229600" cy="3618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63194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94"/>
            <a:ext cx="7772400" cy="1021556"/>
          </a:xfrm>
        </p:spPr>
        <p:txBody>
          <a:bodyPr anchor="t">
            <a:noAutofit/>
          </a:bodyPr>
          <a:lstStyle>
            <a:lvl1pPr algn="ctr">
              <a:defRPr sz="21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51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71772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829029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28628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743543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320080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658058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Apollo Tyres Global R&amp;D B.V., all rights reserved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F2D88F9-44D9-428D-9ABB-439B54290CBB}" type="datetime1">
              <a:rPr lang="en-US" smtClean="0"/>
              <a:t>5/24/2024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01820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7732"/>
            <a:ext cx="4038600" cy="361831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088" y="897732"/>
            <a:ext cx="4038600" cy="361831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Apollo Tyres Global R&amp;D B.V., all rights reserved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1BC327E-AC9F-4795-A2AA-A2D368A59606}" type="datetime1">
              <a:rPr lang="en-US" smtClean="0"/>
              <a:t>5/24/2024</a:t>
            </a:fld>
            <a:endParaRPr lang="nl-NL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568" y="411527"/>
            <a:ext cx="7426800" cy="377968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972709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3813"/>
            <a:ext cx="4040188" cy="317804"/>
          </a:xfrm>
        </p:spPr>
        <p:txBody>
          <a:bodyPr anchor="b">
            <a:normAutofit/>
          </a:bodyPr>
          <a:lstStyle>
            <a:lvl1pPr marL="0" indent="0">
              <a:buNone/>
              <a:defRPr sz="1500" b="1"/>
            </a:lvl1pPr>
            <a:lvl2pPr marL="457257" indent="0">
              <a:buNone/>
              <a:defRPr sz="2025" b="1"/>
            </a:lvl2pPr>
            <a:lvl3pPr marL="914514" indent="0">
              <a:buNone/>
              <a:defRPr sz="1800" b="1"/>
            </a:lvl3pPr>
            <a:lvl4pPr marL="1371772" indent="0">
              <a:buNone/>
              <a:defRPr sz="1575" b="1"/>
            </a:lvl4pPr>
            <a:lvl5pPr marL="1829029" indent="0">
              <a:buNone/>
              <a:defRPr sz="1575" b="1"/>
            </a:lvl5pPr>
            <a:lvl6pPr marL="2286286" indent="0">
              <a:buNone/>
              <a:defRPr sz="1575" b="1"/>
            </a:lvl6pPr>
            <a:lvl7pPr marL="2743543" indent="0">
              <a:buNone/>
              <a:defRPr sz="1575" b="1"/>
            </a:lvl7pPr>
            <a:lvl8pPr marL="3200800" indent="0">
              <a:buNone/>
              <a:defRPr sz="1575" b="1"/>
            </a:lvl8pPr>
            <a:lvl9pPr marL="3658058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75606"/>
            <a:ext cx="4040188" cy="3240435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4693" y="903813"/>
            <a:ext cx="4041775" cy="317804"/>
          </a:xfrm>
        </p:spPr>
        <p:txBody>
          <a:bodyPr anchor="b">
            <a:normAutofit/>
          </a:bodyPr>
          <a:lstStyle>
            <a:lvl1pPr marL="0" indent="0">
              <a:buNone/>
              <a:defRPr sz="1500" b="1"/>
            </a:lvl1pPr>
            <a:lvl2pPr marL="457257" indent="0">
              <a:buNone/>
              <a:defRPr sz="2025" b="1"/>
            </a:lvl2pPr>
            <a:lvl3pPr marL="914514" indent="0">
              <a:buNone/>
              <a:defRPr sz="1800" b="1"/>
            </a:lvl3pPr>
            <a:lvl4pPr marL="1371772" indent="0">
              <a:buNone/>
              <a:defRPr sz="1575" b="1"/>
            </a:lvl4pPr>
            <a:lvl5pPr marL="1829029" indent="0">
              <a:buNone/>
              <a:defRPr sz="1575" b="1"/>
            </a:lvl5pPr>
            <a:lvl6pPr marL="2286286" indent="0">
              <a:buNone/>
              <a:defRPr sz="1575" b="1"/>
            </a:lvl6pPr>
            <a:lvl7pPr marL="2743543" indent="0">
              <a:buNone/>
              <a:defRPr sz="1575" b="1"/>
            </a:lvl7pPr>
            <a:lvl8pPr marL="3200800" indent="0">
              <a:buNone/>
              <a:defRPr sz="1575" b="1"/>
            </a:lvl8pPr>
            <a:lvl9pPr marL="3658058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4693" y="1275606"/>
            <a:ext cx="4041775" cy="3240435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Apollo Tyres Global R&amp;D B.V., all rights reserved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8400654-6E07-43CA-B0D2-55636BCC0D77}" type="datetime1">
              <a:rPr lang="en-US" smtClean="0"/>
              <a:t>5/24/2024</a:t>
            </a:fld>
            <a:endParaRPr lang="nl-NL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568" y="411527"/>
            <a:ext cx="7426800" cy="377968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8314" y="1221600"/>
            <a:ext cx="403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4637256" y="1221600"/>
            <a:ext cx="4039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0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00013"/>
            <a:ext cx="19177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3550"/>
            <a:ext cx="9144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542038" y="242887"/>
            <a:ext cx="6128422" cy="394097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2400" smtClean="0">
                <a:solidFill>
                  <a:srgbClr val="542890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idx="11"/>
          </p:nvPr>
        </p:nvSpPr>
        <p:spPr>
          <a:xfrm>
            <a:off x="542037" y="1447800"/>
            <a:ext cx="3689994" cy="2997994"/>
          </a:xfrm>
          <a:prstGeom prst="rect">
            <a:avLst/>
          </a:prstGeom>
        </p:spPr>
        <p:txBody>
          <a:bodyPr bIns="0" rtlCol="0">
            <a:noAutofit/>
          </a:bodyPr>
          <a:lstStyle>
            <a:lvl1pPr marL="0" indent="0" algn="l">
              <a:spcBef>
                <a:spcPts val="0"/>
              </a:spcBef>
              <a:spcAft>
                <a:spcPts val="100"/>
              </a:spcAft>
              <a:buNone/>
              <a:defRPr sz="2000" b="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idx="10"/>
          </p:nvPr>
        </p:nvSpPr>
        <p:spPr>
          <a:xfrm>
            <a:off x="542039" y="876300"/>
            <a:ext cx="3689992" cy="378971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idx="15"/>
          </p:nvPr>
        </p:nvSpPr>
        <p:spPr>
          <a:xfrm>
            <a:off x="4787124" y="1450729"/>
            <a:ext cx="3478976" cy="2997994"/>
          </a:xfrm>
          <a:prstGeom prst="rect">
            <a:avLst/>
          </a:prstGeom>
        </p:spPr>
        <p:txBody>
          <a:bodyPr bIns="0" rtlCol="0">
            <a:noAutofit/>
          </a:bodyPr>
          <a:lstStyle>
            <a:lvl1pPr marL="0" indent="0" algn="l">
              <a:spcBef>
                <a:spcPts val="0"/>
              </a:spcBef>
              <a:spcAft>
                <a:spcPts val="100"/>
              </a:spcAft>
              <a:buNone/>
              <a:defRPr sz="2000" b="0" i="0" baseline="0">
                <a:solidFill>
                  <a:schemeClr val="tx1"/>
                </a:solidFill>
                <a:latin typeface="Calibri"/>
                <a:cs typeface="Calibri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6" name="Text Placeholder 2"/>
          <p:cNvSpPr>
            <a:spLocks noGrp="1"/>
          </p:cNvSpPr>
          <p:nvPr>
            <p:ph idx="16"/>
          </p:nvPr>
        </p:nvSpPr>
        <p:spPr>
          <a:xfrm>
            <a:off x="4799118" y="876300"/>
            <a:ext cx="3478976" cy="378971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buNone/>
              <a:defRPr sz="2400" b="0" i="0" baseline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21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June, 2021</a:t>
            </a:r>
            <a:endParaRPr lang="nl-NL"/>
          </a:p>
        </p:txBody>
      </p:sp>
      <p:sp>
        <p:nvSpPr>
          <p:cNvPr id="10" name="Footer Placeholder 22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Advanced Data Analytics</a:t>
            </a:r>
          </a:p>
        </p:txBody>
      </p:sp>
      <p:sp>
        <p:nvSpPr>
          <p:cNvPr id="11" name="Slide Number Placeholder 2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7E2E6-33A7-4A0A-A49D-9A9CEE27F62E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22417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Apollo Tyres Global R&amp;D B.V., all rights reserved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DCC4AC6-F8A5-4FFD-B49F-646391697BF4}" type="datetime1">
              <a:rPr lang="en-US" smtClean="0"/>
              <a:t>5/24/2024</a:t>
            </a:fld>
            <a:endParaRPr lang="nl-NL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568" y="411527"/>
            <a:ext cx="7426800" cy="377968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17240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Apollo Tyres Global R&amp;D B.V., all rights reserved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B5966425-4378-4F89-95AC-F7A5870DFB0A}" type="datetime1">
              <a:rPr lang="en-US" smtClean="0"/>
              <a:t>5/24/2024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22193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4" y="249492"/>
            <a:ext cx="3008313" cy="1080120"/>
          </a:xfrm>
        </p:spPr>
        <p:txBody>
          <a:bodyPr anchor="ctr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65516"/>
            <a:ext cx="5100638" cy="40505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2025"/>
            </a:lvl6pPr>
            <a:lvl7pPr>
              <a:defRPr sz="2025"/>
            </a:lvl7pPr>
            <a:lvl8pPr>
              <a:defRPr sz="2025"/>
            </a:lvl8pPr>
            <a:lvl9pPr>
              <a:defRPr sz="20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4" y="1346362"/>
            <a:ext cx="3008313" cy="3169684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457257" indent="0">
              <a:buNone/>
              <a:defRPr sz="1200"/>
            </a:lvl2pPr>
            <a:lvl3pPr marL="914514" indent="0">
              <a:buNone/>
              <a:defRPr sz="975"/>
            </a:lvl3pPr>
            <a:lvl4pPr marL="1371772" indent="0">
              <a:buNone/>
              <a:defRPr sz="900"/>
            </a:lvl4pPr>
            <a:lvl5pPr marL="1829029" indent="0">
              <a:buNone/>
              <a:defRPr sz="900"/>
            </a:lvl5pPr>
            <a:lvl6pPr marL="2286286" indent="0">
              <a:buNone/>
              <a:defRPr sz="900"/>
            </a:lvl6pPr>
            <a:lvl7pPr marL="2743543" indent="0">
              <a:buNone/>
              <a:defRPr sz="900"/>
            </a:lvl7pPr>
            <a:lvl8pPr marL="3200800" indent="0">
              <a:buNone/>
              <a:defRPr sz="900"/>
            </a:lvl8pPr>
            <a:lvl9pPr marL="365805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Apollo Tyres Global R&amp;D B.V., all rights reserved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4CE0558E-3384-4F84-A204-EA98652779E9}" type="datetime1">
              <a:rPr lang="en-US" smtClean="0"/>
              <a:t>5/24/2024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270485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68"/>
            <a:ext cx="5486400" cy="425054"/>
          </a:xfr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5"/>
            </a:lvl1pPr>
            <a:lvl2pPr marL="457257" indent="0">
              <a:buNone/>
              <a:defRPr sz="2775"/>
            </a:lvl2pPr>
            <a:lvl3pPr marL="914514" indent="0">
              <a:buNone/>
              <a:defRPr sz="2400"/>
            </a:lvl3pPr>
            <a:lvl4pPr marL="1371772" indent="0">
              <a:buNone/>
              <a:defRPr sz="2025"/>
            </a:lvl4pPr>
            <a:lvl5pPr marL="1829029" indent="0">
              <a:buNone/>
              <a:defRPr sz="2025"/>
            </a:lvl5pPr>
            <a:lvl6pPr marL="2286286" indent="0">
              <a:buNone/>
              <a:defRPr sz="2025"/>
            </a:lvl6pPr>
            <a:lvl7pPr marL="2743543" indent="0">
              <a:buNone/>
              <a:defRPr sz="2025"/>
            </a:lvl7pPr>
            <a:lvl8pPr marL="3200800" indent="0">
              <a:buNone/>
              <a:defRPr sz="2025"/>
            </a:lvl8pPr>
            <a:lvl9pPr marL="3658058" indent="0">
              <a:buNone/>
              <a:defRPr sz="2025"/>
            </a:lvl9pPr>
          </a:lstStyle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21"/>
            <a:ext cx="5486400" cy="49053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457257" indent="0">
              <a:buNone/>
              <a:defRPr sz="1200"/>
            </a:lvl2pPr>
            <a:lvl3pPr marL="914514" indent="0">
              <a:buNone/>
              <a:defRPr sz="975"/>
            </a:lvl3pPr>
            <a:lvl4pPr marL="1371772" indent="0">
              <a:buNone/>
              <a:defRPr sz="900"/>
            </a:lvl4pPr>
            <a:lvl5pPr marL="1829029" indent="0">
              <a:buNone/>
              <a:defRPr sz="900"/>
            </a:lvl5pPr>
            <a:lvl6pPr marL="2286286" indent="0">
              <a:buNone/>
              <a:defRPr sz="900"/>
            </a:lvl6pPr>
            <a:lvl7pPr marL="2743543" indent="0">
              <a:buNone/>
              <a:defRPr sz="900"/>
            </a:lvl7pPr>
            <a:lvl8pPr marL="3200800" indent="0">
              <a:buNone/>
              <a:defRPr sz="900"/>
            </a:lvl8pPr>
            <a:lvl9pPr marL="365805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Apollo Tyres Global R&amp;D B.V., all rights reserved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56937183-27BD-4768-BF1D-9F473C184F62}" type="datetime1">
              <a:rPr lang="en-US" smtClean="0"/>
              <a:t>5/24/2024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8044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969"/>
            <a:ext cx="7427168" cy="4755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97732"/>
            <a:ext cx="8218488" cy="36183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Apollo Tyres Global R&amp;D B.V., all rights reserved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2DBFBFF0-C547-4302-A638-86FC5F228BAB}" type="datetime1">
              <a:rPr lang="en-US" smtClean="0"/>
              <a:t>5/24/2024</a:t>
            </a:fld>
            <a:endParaRPr lang="nl-NL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57568" y="411527"/>
            <a:ext cx="7426800" cy="377968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63925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100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100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(c) Apollo Tyres Global R&amp;D B.V., all rights reserved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FB2AC1F9-D251-4EE6-BFD8-4344C5ED3A42}" type="datetime1">
              <a:rPr lang="en-US" smtClean="0"/>
              <a:t>5/24/2024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5634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9"/>
            <a:ext cx="8229600" cy="3751066"/>
          </a:xfrm>
        </p:spPr>
        <p:txBody>
          <a:bodyPr>
            <a:normAutofit/>
          </a:bodyPr>
          <a:lstStyle>
            <a:lvl1pPr>
              <a:defRPr sz="1125"/>
            </a:lvl1pPr>
            <a:lvl2pPr>
              <a:defRPr sz="1013"/>
            </a:lvl2pPr>
            <a:lvl3pPr>
              <a:defRPr sz="900"/>
            </a:lvl3pPr>
            <a:lvl4pPr>
              <a:defRPr sz="788"/>
            </a:lvl4pPr>
            <a:lvl5pPr>
              <a:defRPr sz="788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11, 2020</a:t>
            </a:r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 Development - PLM</a:t>
            </a:r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5950" y="411510"/>
            <a:ext cx="7517542" cy="377429"/>
          </a:xfrm>
        </p:spPr>
        <p:txBody>
          <a:bodyPr/>
          <a:lstStyle>
            <a:lvl1pPr marL="0" indent="0">
              <a:buNone/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018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3550"/>
            <a:ext cx="9144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8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00013"/>
            <a:ext cx="19177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" y="2252737"/>
            <a:ext cx="9143999" cy="394097"/>
          </a:xfrm>
        </p:spPr>
        <p:txBody>
          <a:bodyPr>
            <a:noAutofit/>
          </a:bodyPr>
          <a:lstStyle>
            <a:lvl1pPr algn="ctr">
              <a:defRPr sz="2400" b="0">
                <a:solidFill>
                  <a:srgbClr val="542890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June, 2021</a:t>
            </a:r>
            <a:endParaRPr lang="nl-NL"/>
          </a:p>
        </p:txBody>
      </p:sp>
      <p:sp>
        <p:nvSpPr>
          <p:cNvPr id="6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Advanced Data Analytics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33B1A-96A5-4071-B823-2C35EBBF837D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3887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3"/>
          <p:cNvSpPr txBox="1">
            <a:spLocks noChangeArrowheads="1"/>
          </p:cNvSpPr>
          <p:nvPr userDrawn="1"/>
        </p:nvSpPr>
        <p:spPr bwMode="auto">
          <a:xfrm rot="16200000">
            <a:off x="-1693069" y="2461419"/>
            <a:ext cx="35750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nl-NL" sz="900" b="1" i="1">
                <a:solidFill>
                  <a:srgbClr val="B2B2B2"/>
                </a:solidFill>
              </a:rPr>
              <a:t>Copyright </a:t>
            </a:r>
            <a:r>
              <a:rPr lang="nl-NL" sz="900" b="1" i="1">
                <a:solidFill>
                  <a:srgbClr val="B2B2B2"/>
                </a:solidFill>
                <a:cs typeface="Arial" charset="0"/>
              </a:rPr>
              <a:t>©</a:t>
            </a:r>
            <a:r>
              <a:rPr lang="nl-NL" sz="900" b="1" i="1">
                <a:solidFill>
                  <a:srgbClr val="B2B2B2"/>
                </a:solidFill>
              </a:rPr>
              <a:t> Apollo </a:t>
            </a:r>
            <a:r>
              <a:rPr lang="nl-NL" sz="900" b="1" i="1" err="1">
                <a:solidFill>
                  <a:srgbClr val="B2B2B2"/>
                </a:solidFill>
              </a:rPr>
              <a:t>Tyres</a:t>
            </a:r>
            <a:r>
              <a:rPr lang="nl-NL" sz="900" b="1" i="1">
                <a:solidFill>
                  <a:srgbClr val="B2B2B2"/>
                </a:solidFill>
              </a:rPr>
              <a:t> Global R&amp;D B.V., </a:t>
            </a:r>
            <a:r>
              <a:rPr lang="nl-NL" sz="900" b="1" i="1" err="1">
                <a:solidFill>
                  <a:srgbClr val="B2B2B2"/>
                </a:solidFill>
              </a:rPr>
              <a:t>all</a:t>
            </a:r>
            <a:r>
              <a:rPr lang="nl-NL" sz="900" b="1" i="1">
                <a:solidFill>
                  <a:srgbClr val="B2B2B2"/>
                </a:solidFill>
              </a:rPr>
              <a:t> rights </a:t>
            </a:r>
            <a:r>
              <a:rPr lang="nl-NL" sz="900" b="1" i="1" err="1">
                <a:solidFill>
                  <a:srgbClr val="B2B2B2"/>
                </a:solidFill>
              </a:rPr>
              <a:t>reserved</a:t>
            </a:r>
            <a:endParaRPr lang="en-GB" sz="900" b="1" i="1">
              <a:solidFill>
                <a:srgbClr val="B2B2B2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3550"/>
            <a:ext cx="91440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600" y="100013"/>
            <a:ext cx="19177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318738" cy="857250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June, 2021</a:t>
            </a:r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/>
              <a:t>Advanced Data Analytics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3A888-E80A-47E2-A626-7E384D8EB09A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49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42030" y="1653409"/>
            <a:ext cx="4050450" cy="2970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1800" b="1">
                <a:solidFill>
                  <a:srgbClr val="5C2E91"/>
                </a:solidFill>
              </a:defRPr>
            </a:lvl1pPr>
          </a:lstStyle>
          <a:p>
            <a:r>
              <a:rPr lang="en-US"/>
              <a:t>Click to edit presentation title</a:t>
            </a:r>
            <a:endParaRPr lang="nl-NL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841960" y="3057804"/>
            <a:ext cx="4049452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Insert place</a:t>
            </a:r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538" y="231796"/>
            <a:ext cx="1774444" cy="6783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00" y="4799498"/>
            <a:ext cx="1727618" cy="16494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4572000" y="1518392"/>
            <a:ext cx="4572000" cy="0"/>
          </a:xfrm>
          <a:prstGeom prst="line">
            <a:avLst/>
          </a:prstGeom>
          <a:ln w="12700">
            <a:solidFill>
              <a:srgbClr val="5C2E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0" y="3651870"/>
            <a:ext cx="4572000" cy="0"/>
          </a:xfrm>
          <a:prstGeom prst="line">
            <a:avLst/>
          </a:prstGeom>
          <a:ln w="12700">
            <a:solidFill>
              <a:srgbClr val="5C2E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/>
          </p:cNvSpPr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5C2E91"/>
          </a:solidFill>
          <a:ln>
            <a:solidFill>
              <a:srgbClr val="5C2E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4" rIns="91427" bIns="45714" spcCol="0" rtlCol="0" anchor="ctr"/>
          <a:lstStyle/>
          <a:p>
            <a:pPr algn="ctr"/>
            <a:endParaRPr lang="nl-NL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841903" y="2003962"/>
            <a:ext cx="4049452" cy="2705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Insert name</a:t>
            </a:r>
            <a:endParaRPr lang="nl-NL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41903" y="2301237"/>
            <a:ext cx="4049452" cy="2705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Insert department</a:t>
            </a:r>
            <a:endParaRPr lang="nl-NL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4841903" y="3327834"/>
            <a:ext cx="4049452" cy="21602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Insert date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94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>
            <a:normAutofit/>
          </a:bodyPr>
          <a:lstStyle>
            <a:lvl1pPr algn="ctr">
              <a:defRPr sz="2399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42D40-C0F5-41FE-8DCC-0D5AB0987B35}" type="datetime1">
              <a:rPr lang="nl-NL" smtClean="0"/>
              <a:t>24-5-2024</a:t>
            </a:fld>
            <a:endParaRPr lang="nl-N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@ Apollo Tyres - R&amp;D Workshop</a:t>
            </a:r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84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991FD-3AB8-40A2-83C6-3A4493EAADC1}" type="datetime1">
              <a:rPr lang="nl-NL" smtClean="0"/>
              <a:t>24-5-2024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@ Apollo Tyres - R&amp;D Workshop</a:t>
            </a:r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C3EC-9F63-4219-8E63-48BDDD45A95C}" type="slidenum">
              <a:rPr lang="nl-NL" smtClean="0"/>
              <a:t>‹nr.›</a:t>
            </a:fld>
            <a:endParaRPr lang="nl-NL"/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468612" y="205980"/>
            <a:ext cx="7516292" cy="475561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>
            <a:lvl1pPr algn="l" defTabSz="1219352" rtl="0" eaLnBrk="1" latinLnBrk="0" hangingPunct="1">
              <a:spcBef>
                <a:spcPct val="0"/>
              </a:spcBef>
              <a:buNone/>
              <a:defRPr sz="2800" kern="1200">
                <a:solidFill>
                  <a:srgbClr val="5C2E9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800" b="1"/>
              <a:t>Agenda</a:t>
            </a:r>
            <a:endParaRPr lang="nl-NL" sz="1800" b="1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56181" y="842400"/>
            <a:ext cx="8230157" cy="3750300"/>
          </a:xfrm>
        </p:spPr>
        <p:txBody>
          <a:bodyPr/>
          <a:lstStyle>
            <a:lvl1pPr>
              <a:buFont typeface="+mj-lt"/>
              <a:buAutoNum type="arabicPeriod"/>
              <a:defRPr/>
            </a:lvl1pPr>
            <a:lvl2pPr marL="799944" indent="-342809">
              <a:buFont typeface="+mj-lt"/>
              <a:buAutoNum type="alphaLcParenR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25057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324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4795838"/>
            <a:ext cx="6330950" cy="176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June, 2021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4972050"/>
            <a:ext cx="633095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l-NL"/>
              <a:t>Advanced Data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-3175" y="4887913"/>
            <a:ext cx="460375" cy="166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0C8F4F6-2228-40F5-9D5D-82BE3BEDED07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7" name="Text Box 23"/>
          <p:cNvSpPr txBox="1">
            <a:spLocks noChangeArrowheads="1"/>
          </p:cNvSpPr>
          <p:nvPr userDrawn="1"/>
        </p:nvSpPr>
        <p:spPr bwMode="auto">
          <a:xfrm rot="16200000">
            <a:off x="-1747044" y="2353469"/>
            <a:ext cx="37179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nl-NL" sz="900" b="1" i="1">
                <a:solidFill>
                  <a:srgbClr val="B2B2B2"/>
                </a:solidFill>
              </a:rPr>
              <a:t>Copyright </a:t>
            </a:r>
            <a:r>
              <a:rPr lang="nl-NL" sz="900" b="1" i="1">
                <a:solidFill>
                  <a:srgbClr val="B2B2B2"/>
                </a:solidFill>
                <a:cs typeface="Arial" charset="0"/>
              </a:rPr>
              <a:t>©</a:t>
            </a:r>
            <a:r>
              <a:rPr lang="nl-NL" sz="900" b="1" i="1">
                <a:solidFill>
                  <a:srgbClr val="B2B2B2"/>
                </a:solidFill>
              </a:rPr>
              <a:t> Apollo </a:t>
            </a:r>
            <a:r>
              <a:rPr lang="nl-NL" sz="900" b="1" i="1" err="1">
                <a:solidFill>
                  <a:srgbClr val="B2B2B2"/>
                </a:solidFill>
              </a:rPr>
              <a:t>Tyres</a:t>
            </a:r>
            <a:r>
              <a:rPr lang="nl-NL" sz="900" b="1" i="1">
                <a:solidFill>
                  <a:srgbClr val="B2B2B2"/>
                </a:solidFill>
              </a:rPr>
              <a:t> Global R&amp;D B.V., </a:t>
            </a:r>
            <a:r>
              <a:rPr lang="nl-NL" sz="900" b="1" i="1" err="1">
                <a:solidFill>
                  <a:srgbClr val="B2B2B2"/>
                </a:solidFill>
              </a:rPr>
              <a:t>all</a:t>
            </a:r>
            <a:r>
              <a:rPr lang="nl-NL" sz="900" b="1" i="1">
                <a:solidFill>
                  <a:srgbClr val="B2B2B2"/>
                </a:solidFill>
              </a:rPr>
              <a:t> rights </a:t>
            </a:r>
            <a:r>
              <a:rPr lang="nl-NL" sz="900" b="1" i="1" err="1">
                <a:solidFill>
                  <a:srgbClr val="B2B2B2"/>
                </a:solidFill>
              </a:rPr>
              <a:t>reserved</a:t>
            </a:r>
            <a:endParaRPr lang="en-GB" sz="900" b="1" i="1">
              <a:solidFill>
                <a:srgbClr val="B2B2B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</p:sldLayoutIdLst>
  <p:hf hdr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5C2D9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5C2D91"/>
          </a:solidFill>
          <a:latin typeface="Verdana" pitchFamily="-65" charset="0"/>
          <a:ea typeface="Verdana" pitchFamily="-65" charset="0"/>
          <a:cs typeface="Verdana" pitchFamily="-65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5C2D91"/>
          </a:solidFill>
          <a:latin typeface="Verdana" pitchFamily="-65" charset="0"/>
          <a:ea typeface="Verdana" pitchFamily="-65" charset="0"/>
          <a:cs typeface="Verdana" pitchFamily="-65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5C2D91"/>
          </a:solidFill>
          <a:latin typeface="Verdana" pitchFamily="-65" charset="0"/>
          <a:ea typeface="Verdana" pitchFamily="-65" charset="0"/>
          <a:cs typeface="Verdana" pitchFamily="-65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5C2D91"/>
          </a:solidFill>
          <a:latin typeface="Verdana" pitchFamily="-65" charset="0"/>
          <a:ea typeface="Verdana" pitchFamily="-65" charset="0"/>
          <a:cs typeface="Verdana" pitchFamily="-65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" y="4457556"/>
            <a:ext cx="9143546" cy="68594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7474"/>
            <a:ext cx="7516292" cy="475561"/>
          </a:xfrm>
          <a:prstGeom prst="rect">
            <a:avLst/>
          </a:prstGeom>
        </p:spPr>
        <p:txBody>
          <a:bodyPr vert="horz" lIns="121935" tIns="60968" rIns="121935" bIns="60968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9552"/>
            <a:ext cx="8229600" cy="3805072"/>
          </a:xfrm>
          <a:prstGeom prst="rect">
            <a:avLst/>
          </a:prstGeom>
        </p:spPr>
        <p:txBody>
          <a:bodyPr vert="horz" lIns="121935" tIns="60968" rIns="121935" bIns="6096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427" y="4836189"/>
            <a:ext cx="2895600" cy="273844"/>
          </a:xfrm>
          <a:prstGeom prst="rect">
            <a:avLst/>
          </a:prstGeom>
        </p:spPr>
        <p:txBody>
          <a:bodyPr vert="horz" lIns="121935" tIns="60968" rIns="121935" bIns="60968" rtlCol="0" anchor="ctr"/>
          <a:lstStyle>
            <a:lvl1pPr algn="ctr">
              <a:defRPr sz="900" b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AI @ Apollo Tyres - R&amp;D Workshop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7255" y="4461960"/>
            <a:ext cx="2133600" cy="273844"/>
          </a:xfrm>
          <a:prstGeom prst="rect">
            <a:avLst/>
          </a:prstGeom>
        </p:spPr>
        <p:txBody>
          <a:bodyPr vert="horz" lIns="121935" tIns="60968" rIns="121935" bIns="6096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2B3C3EC-9F63-4219-8E63-48BDDD45A95C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224499" y="4835700"/>
            <a:ext cx="12958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7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03F7991-2517-429F-8312-2E16271F0632}" type="datetime1">
              <a:rPr lang="nl-NL" smtClean="0"/>
              <a:t>24-5-2024</a:t>
            </a:fld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326" y="141480"/>
            <a:ext cx="966179" cy="36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03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4" r:id="rId2"/>
    <p:sldLayoutId id="2147484065" r:id="rId3"/>
    <p:sldLayoutId id="2147484066" r:id="rId4"/>
    <p:sldLayoutId id="2147484067" r:id="rId5"/>
    <p:sldLayoutId id="2147484068" r:id="rId6"/>
    <p:sldLayoutId id="2147484069" r:id="rId7"/>
    <p:sldLayoutId id="2147484070" r:id="rId8"/>
    <p:sldLayoutId id="2147484071" r:id="rId9"/>
    <p:sldLayoutId id="2147484072" r:id="rId10"/>
    <p:sldLayoutId id="2147484073" r:id="rId11"/>
    <p:sldLayoutId id="2147484074" r:id="rId12"/>
    <p:sldLayoutId id="2147484075" r:id="rId13"/>
  </p:sldLayoutIdLst>
  <p:hf sldNum="0" hdr="0"/>
  <p:txStyles>
    <p:titleStyle>
      <a:lvl1pPr algn="l" defTabSz="914270" rtl="0" eaLnBrk="1" latinLnBrk="0" hangingPunct="1">
        <a:spcBef>
          <a:spcPct val="0"/>
        </a:spcBef>
        <a:buNone/>
        <a:defRPr sz="1800" b="1" kern="1200">
          <a:solidFill>
            <a:srgbClr val="5C2E9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51" indent="-342851" algn="l" defTabSz="91427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845" indent="-285710" algn="l" defTabSz="91427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2838" indent="-228568" algn="l" defTabSz="91427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99973" indent="-228568" algn="l" defTabSz="91427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109" indent="-228568" algn="l" defTabSz="91427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244" indent="-228568" algn="l" defTabSz="914270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9" indent="-228568" algn="l" defTabSz="914270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4" indent="-228568" algn="l" defTabSz="914270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8" algn="l" defTabSz="914270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6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2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" y="4457556"/>
            <a:ext cx="9143546" cy="68594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7474"/>
            <a:ext cx="7516292" cy="475561"/>
          </a:xfrm>
          <a:prstGeom prst="rect">
            <a:avLst/>
          </a:prstGeom>
        </p:spPr>
        <p:txBody>
          <a:bodyPr vert="horz" lIns="121935" tIns="60968" rIns="121935" bIns="60968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89552"/>
            <a:ext cx="8229600" cy="3805072"/>
          </a:xfrm>
          <a:prstGeom prst="rect">
            <a:avLst/>
          </a:prstGeom>
        </p:spPr>
        <p:txBody>
          <a:bodyPr vert="horz" lIns="121935" tIns="60968" rIns="121935" bIns="6096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427" y="4836189"/>
            <a:ext cx="2895600" cy="273844"/>
          </a:xfrm>
          <a:prstGeom prst="rect">
            <a:avLst/>
          </a:prstGeom>
        </p:spPr>
        <p:txBody>
          <a:bodyPr vert="horz" lIns="121935" tIns="60968" rIns="121935" bIns="60968" rtlCol="0" anchor="ctr"/>
          <a:lstStyle>
            <a:lvl1pPr algn="ctr">
              <a:defRPr sz="900" b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Product Development - PLM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7255" y="4461960"/>
            <a:ext cx="2133600" cy="273844"/>
          </a:xfrm>
          <a:prstGeom prst="rect">
            <a:avLst/>
          </a:prstGeom>
        </p:spPr>
        <p:txBody>
          <a:bodyPr vert="horz" lIns="121935" tIns="60968" rIns="121935" bIns="6096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2B3C3EC-9F63-4219-8E63-48BDDD45A95C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224499" y="4835700"/>
            <a:ext cx="12958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7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6C4515F-B384-4BC2-9ED3-927555DAA909}" type="datetime1">
              <a:rPr lang="nl-NL" smtClean="0"/>
              <a:t>24-5-2024</a:t>
            </a:fld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326" y="141480"/>
            <a:ext cx="966179" cy="36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1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  <p:sldLayoutId id="2147484083" r:id="rId7"/>
    <p:sldLayoutId id="2147484084" r:id="rId8"/>
    <p:sldLayoutId id="2147484085" r:id="rId9"/>
    <p:sldLayoutId id="2147484086" r:id="rId10"/>
    <p:sldLayoutId id="2147484087" r:id="rId11"/>
    <p:sldLayoutId id="2147484088" r:id="rId12"/>
    <p:sldLayoutId id="2147484089" r:id="rId13"/>
  </p:sldLayoutIdLst>
  <p:hf hdr="0"/>
  <p:txStyles>
    <p:titleStyle>
      <a:lvl1pPr algn="l" defTabSz="914270" rtl="0" eaLnBrk="1" latinLnBrk="0" hangingPunct="1">
        <a:spcBef>
          <a:spcPct val="0"/>
        </a:spcBef>
        <a:buNone/>
        <a:defRPr sz="1800" b="1" kern="1200">
          <a:solidFill>
            <a:srgbClr val="5C2E9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851" indent="-342851" algn="l" defTabSz="91427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845" indent="-285710" algn="l" defTabSz="91427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2838" indent="-228568" algn="l" defTabSz="91427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599973" indent="-228568" algn="l" defTabSz="91427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05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109" indent="-228568" algn="l" defTabSz="914270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tx1">
              <a:lumMod val="75000"/>
              <a:lumOff val="25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244" indent="-228568" algn="l" defTabSz="914270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1379" indent="-228568" algn="l" defTabSz="914270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8514" indent="-228568" algn="l" defTabSz="914270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5650" indent="-228568" algn="l" defTabSz="914270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70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6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41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6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11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6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82" algn="l" defTabSz="9142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2" descr="Untitled-2.pn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4471987"/>
            <a:ext cx="914400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7478"/>
            <a:ext cx="7283152" cy="475561"/>
          </a:xfrm>
          <a:prstGeom prst="rect">
            <a:avLst/>
          </a:prstGeom>
        </p:spPr>
        <p:txBody>
          <a:bodyPr vert="horz" lIns="121935" tIns="60968" rIns="121935" bIns="60968" rtlCol="0" anchor="t">
            <a:no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97732"/>
            <a:ext cx="8218488" cy="3618310"/>
          </a:xfrm>
          <a:prstGeom prst="rect">
            <a:avLst/>
          </a:prstGeom>
        </p:spPr>
        <p:txBody>
          <a:bodyPr vert="horz" lIns="121935" tIns="60968" rIns="121935" bIns="6096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428" y="4836206"/>
            <a:ext cx="2895600" cy="273844"/>
          </a:xfrm>
          <a:prstGeom prst="rect">
            <a:avLst/>
          </a:prstGeom>
        </p:spPr>
        <p:txBody>
          <a:bodyPr vert="horz" lIns="121935" tIns="60968" rIns="121935" bIns="60968" rtlCol="0" anchor="ctr"/>
          <a:lstStyle>
            <a:lvl1pPr algn="ctr">
              <a:defRPr sz="900" b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Copyright (c) Apollo Tyres Global R&amp;D B.V., all rights reserved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7255" y="4461978"/>
            <a:ext cx="2133600" cy="273844"/>
          </a:xfrm>
          <a:prstGeom prst="rect">
            <a:avLst/>
          </a:prstGeom>
        </p:spPr>
        <p:txBody>
          <a:bodyPr vert="horz" lIns="121935" tIns="60968" rIns="121935" bIns="6096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2B3C3EC-9F63-4219-8E63-48BDDD45A95C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476005" y="4835717"/>
            <a:ext cx="129580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A605086-FBA1-4AD3-9106-50F85ABF674B}" type="datetime1">
              <a:rPr lang="en-US" smtClean="0"/>
              <a:t>5/24/2024</a:t>
            </a:fld>
            <a:endParaRPr lang="nl-NL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9" y="187683"/>
            <a:ext cx="1025847" cy="27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0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  <p:sldLayoutId id="2147484102" r:id="rId12"/>
    <p:sldLayoutId id="2147484103" r:id="rId13"/>
    <p:sldLayoutId id="2147484104" r:id="rId14"/>
  </p:sldLayoutIdLst>
  <p:hf hdr="0"/>
  <p:txStyles>
    <p:titleStyle>
      <a:lvl1pPr algn="l" defTabSz="914514" rtl="0" eaLnBrk="1" latinLnBrk="0" hangingPunct="1">
        <a:spcBef>
          <a:spcPct val="0"/>
        </a:spcBef>
        <a:buNone/>
        <a:defRPr sz="1800" b="1" kern="1200">
          <a:solidFill>
            <a:srgbClr val="5C2E9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43" indent="-342943" algn="l" defTabSz="914514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3043" indent="-285786" algn="l" defTabSz="914514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143" indent="-228629" algn="l" defTabSz="914514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400" indent="-228629" algn="l" defTabSz="914514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657" indent="-228629" algn="l" defTabSz="914514" rtl="0" eaLnBrk="1" latinLnBrk="0" hangingPunct="1">
        <a:spcBef>
          <a:spcPct val="20000"/>
        </a:spcBef>
        <a:buFont typeface="Arial" pitchFamily="34" charset="0"/>
        <a:buChar char="»"/>
        <a:defRPr sz="105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914" indent="-228629" algn="l" defTabSz="914514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6pPr>
      <a:lvl7pPr marL="2972171" indent="-228629" algn="l" defTabSz="914514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7pPr>
      <a:lvl8pPr marL="3429429" indent="-228629" algn="l" defTabSz="914514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8pPr>
      <a:lvl9pPr marL="3886686" indent="-228629" algn="l" defTabSz="914514" rtl="0" eaLnBrk="1" latinLnBrk="0" hangingPunct="1">
        <a:spcBef>
          <a:spcPct val="20000"/>
        </a:spcBef>
        <a:buFont typeface="Arial" pitchFamily="34" charset="0"/>
        <a:buChar char="•"/>
        <a:defRPr sz="20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57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514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72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029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86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543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800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058" algn="l" defTabSz="91451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u.nl/en/research/human-centered-artificial-intelligence/affiliated-project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aws.amazon.com/sagemaker/" TargetMode="External"/><Relationship Id="rId5" Type="http://schemas.openxmlformats.org/officeDocument/2006/relationships/hyperlink" Target="https://www.utwente.nl/en/et/ms3/research-chairs/amda/Projects/PhD%20project%20-%20Automatic%20Jig%20Design/" TargetMode="External"/><Relationship Id="rId4" Type="http://schemas.openxmlformats.org/officeDocument/2006/relationships/hyperlink" Target="https://www.utwente.nl/en/et/ms3/research-chairs/amda/Projects/PhD%20project%20-%20Machine%20learning%20based%20structural%20fracture%20respons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free/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>
                <a:solidFill>
                  <a:srgbClr val="F18213"/>
                </a:solidFill>
                <a:cs typeface="Calibri" panose="020F0502020204030204" pitchFamily="34" charset="0"/>
              </a:rPr>
            </a:br>
            <a:r>
              <a:rPr lang="en-US" sz="1200">
                <a:solidFill>
                  <a:srgbClr val="F18213"/>
                </a:solidFill>
                <a:cs typeface="Calibri" panose="020F0502020204030204" pitchFamily="34" charset="0"/>
              </a:rPr>
              <a:t>June 2021</a:t>
            </a:r>
            <a:br>
              <a:rPr lang="nl-NL" sz="1200">
                <a:solidFill>
                  <a:srgbClr val="F18213"/>
                </a:solidFill>
                <a:cs typeface="Calibri" panose="020F0502020204030204" pitchFamily="34" charset="0"/>
              </a:rPr>
            </a:b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841904" y="2093149"/>
            <a:ext cx="4049452" cy="1380146"/>
          </a:xfrm>
        </p:spPr>
        <p:txBody>
          <a:bodyPr>
            <a:noAutofit/>
          </a:bodyPr>
          <a:lstStyle/>
          <a:p>
            <a:r>
              <a:rPr lang="en-US" sz="2399" b="1" dirty="0">
                <a:solidFill>
                  <a:srgbClr val="F18213"/>
                </a:solidFill>
                <a:cs typeface="Calibri" panose="020F0502020204030204" pitchFamily="34" charset="0"/>
              </a:rPr>
              <a:t>AI and Machine Learning @ Apollo </a:t>
            </a:r>
            <a:r>
              <a:rPr lang="en-US" sz="2399" b="1" dirty="0" err="1">
                <a:solidFill>
                  <a:srgbClr val="F18213"/>
                </a:solidFill>
                <a:cs typeface="Calibri" panose="020F0502020204030204" pitchFamily="34" charset="0"/>
              </a:rPr>
              <a:t>Tyres</a:t>
            </a:r>
            <a:r>
              <a:rPr lang="en-US" sz="2399" b="1" dirty="0">
                <a:solidFill>
                  <a:srgbClr val="F18213"/>
                </a:solidFill>
                <a:cs typeface="Calibri" panose="020F0502020204030204" pitchFamily="34" charset="0"/>
              </a:rPr>
              <a:t> R&amp;D Europe</a:t>
            </a:r>
          </a:p>
          <a:p>
            <a:endParaRPr lang="en-US" sz="1200" b="1" dirty="0">
              <a:solidFill>
                <a:srgbClr val="F18213"/>
              </a:solidFill>
              <a:cs typeface="Calibri" panose="020F0502020204030204" pitchFamily="34" charset="0"/>
            </a:endParaRPr>
          </a:p>
          <a:p>
            <a:endParaRPr lang="en-US" sz="1200" b="1" dirty="0">
              <a:solidFill>
                <a:srgbClr val="F18213"/>
              </a:solidFill>
              <a:cs typeface="Calibri" panose="020F0502020204030204" pitchFamily="34" charset="0"/>
            </a:endParaRPr>
          </a:p>
          <a:p>
            <a:r>
              <a:rPr lang="en-US" sz="1200" b="1" dirty="0">
                <a:solidFill>
                  <a:srgbClr val="F18213"/>
                </a:solidFill>
                <a:cs typeface="Calibri" panose="020F0502020204030204" pitchFamily="34" charset="0"/>
              </a:rPr>
              <a:t>N. Kostira </a:t>
            </a:r>
            <a:r>
              <a:rPr lang="nl-NL" sz="1200" b="1" dirty="0">
                <a:solidFill>
                  <a:srgbClr val="F18213"/>
                </a:solidFill>
                <a:cs typeface="Calibri" panose="020F0502020204030204" pitchFamily="34" charset="0"/>
              </a:rPr>
              <a:t>&amp; E. Verhulp</a:t>
            </a:r>
            <a:endParaRPr lang="en-US" sz="1200" b="1" dirty="0">
              <a:solidFill>
                <a:srgbClr val="F18213"/>
              </a:solidFill>
              <a:cs typeface="Calibri" panose="020F0502020204030204" pitchFamily="34" charset="0"/>
            </a:endParaRPr>
          </a:p>
        </p:txBody>
      </p:sp>
      <p:pic>
        <p:nvPicPr>
          <p:cNvPr id="2050" name="Picture 2" descr="https://ichef.bbci.co.uk/images/ic/640x360/p03xldy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1670"/>
            <a:ext cx="4570810" cy="257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621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B57DB-D9C3-4DAC-BD6E-DC6A3377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itchFamily="34" charset="0"/>
                <a:ea typeface="ＭＳ Ｐゴシック" pitchFamily="-65" charset="-128"/>
                <a:cs typeface="Arial" pitchFamily="34" charset="0"/>
              </a:rPr>
              <a:t>AI @ Apollo Tyres - R&amp;D Workshop</a:t>
            </a:r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itchFamily="34" charset="0"/>
              <a:ea typeface="ＭＳ Ｐゴシック" pitchFamily="-65" charset="-128"/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043A70-02B9-43EB-B771-80D0A42CA39B}"/>
              </a:ext>
            </a:extLst>
          </p:cNvPr>
          <p:cNvGrpSpPr/>
          <p:nvPr/>
        </p:nvGrpSpPr>
        <p:grpSpPr>
          <a:xfrm>
            <a:off x="1" y="0"/>
            <a:ext cx="4619696" cy="4779995"/>
            <a:chOff x="0" y="-894"/>
            <a:chExt cx="6161199" cy="6374987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81E69CCB-2A80-447C-A16A-A98783901B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1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8128"/>
            <a:stretch/>
          </p:blipFill>
          <p:spPr bwMode="auto">
            <a:xfrm>
              <a:off x="0" y="-894"/>
              <a:ext cx="6159447" cy="6374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DD2CC18A-36F6-458C-8E00-41B8BCC20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" b="64"/>
            <a:stretch>
              <a:fillRect/>
            </a:stretch>
          </p:blipFill>
          <p:spPr bwMode="auto">
            <a:xfrm>
              <a:off x="0" y="1483459"/>
              <a:ext cx="6161199" cy="39267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0" name="Title 6">
            <a:extLst>
              <a:ext uri="{FF2B5EF4-FFF2-40B4-BE49-F238E27FC236}">
                <a16:creationId xmlns:a16="http://schemas.microsoft.com/office/drawing/2014/main" id="{A626C281-C744-410E-AB20-90EC8CB12CC2}"/>
              </a:ext>
            </a:extLst>
          </p:cNvPr>
          <p:cNvSpPr txBox="1">
            <a:spLocks/>
          </p:cNvSpPr>
          <p:nvPr/>
        </p:nvSpPr>
        <p:spPr>
          <a:xfrm>
            <a:off x="609600" y="239874"/>
            <a:ext cx="7516292" cy="475561"/>
          </a:xfrm>
          <a:prstGeom prst="rect">
            <a:avLst/>
          </a:prstGeom>
        </p:spPr>
        <p:txBody>
          <a:bodyPr vert="horz" lIns="121935" tIns="60968" rIns="121935" bIns="60968" rtlCol="0" anchor="t">
            <a:normAutofit/>
          </a:bodyPr>
          <a:lstStyle>
            <a:lvl1pPr algn="l" defTabSz="91427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5C2E9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>
                <a:solidFill>
                  <a:schemeClr val="bg1"/>
                </a:solidFill>
              </a:rPr>
              <a:t>Thank You and Q &amp; A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B8D7A832-671B-412B-8C90-059602AD0F71}"/>
              </a:ext>
            </a:extLst>
          </p:cNvPr>
          <p:cNvSpPr txBox="1">
            <a:spLocks/>
          </p:cNvSpPr>
          <p:nvPr/>
        </p:nvSpPr>
        <p:spPr>
          <a:xfrm>
            <a:off x="608350" y="563910"/>
            <a:ext cx="7517542" cy="377429"/>
          </a:xfrm>
          <a:prstGeom prst="rect">
            <a:avLst/>
          </a:prstGeom>
        </p:spPr>
        <p:txBody>
          <a:bodyPr vert="horz" lIns="121935" tIns="60968" rIns="121935" bIns="60968" rtlCol="0">
            <a:normAutofit/>
          </a:bodyPr>
          <a:lstStyle>
            <a:lvl1pPr marL="0" indent="0" algn="l" defTabSz="91427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accent3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845" indent="-285710" algn="l" defTabSz="9142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2838" indent="-228568" algn="l" defTabSz="9142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599973" indent="-228568" algn="l" defTabSz="91427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109" indent="-228568" algn="l" defTabSz="9142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244" indent="-228568" algn="l" defTabSz="9142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379" indent="-228568" algn="l" defTabSz="9142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14" indent="-228568" algn="l" defTabSz="9142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650" indent="-228568" algn="l" defTabSz="9142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2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085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514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white">
                    <a:lumMod val="85000"/>
                  </a:prstClr>
                </a:solidFill>
                <a:ea typeface="+mn-ea"/>
              </a:rPr>
              <a:t>AI and Machine Learning @ Apollo Tyres R&amp;D Europe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514" fontAlgn="auto">
              <a:spcBef>
                <a:spcPts val="0"/>
              </a:spcBef>
              <a:spcAft>
                <a:spcPts val="0"/>
              </a:spcAft>
            </a:pPr>
            <a:fld id="{12B3C3EC-9F63-4219-8E63-48BDDD45A95C}" type="slidenum">
              <a:rPr lang="nl-NL">
                <a:solidFill>
                  <a:srgbClr val="2D2D2D">
                    <a:tint val="75000"/>
                  </a:srgbClr>
                </a:solidFill>
                <a:ea typeface="+mn-ea"/>
              </a:rPr>
              <a:pPr defTabSz="914514" fontAlgn="auto">
                <a:spcBef>
                  <a:spcPts val="0"/>
                </a:spcBef>
                <a:spcAft>
                  <a:spcPts val="0"/>
                </a:spcAft>
              </a:pPr>
              <a:t>2</a:t>
            </a:fld>
            <a:endParaRPr lang="nl-NL">
              <a:solidFill>
                <a:srgbClr val="2D2D2D">
                  <a:tint val="75000"/>
                </a:srgbClr>
              </a:solidFill>
              <a:ea typeface="+mn-ea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GB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/>
              <a:t>Welcome</a:t>
            </a:r>
            <a:endParaRPr lang="en-GB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042590"/>
              </p:ext>
            </p:extLst>
          </p:nvPr>
        </p:nvGraphicFramePr>
        <p:xfrm>
          <a:off x="455950" y="843559"/>
          <a:ext cx="5755203" cy="21256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55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671">
                <a:tc>
                  <a:txBody>
                    <a:bodyPr/>
                    <a:lstStyle/>
                    <a:p>
                      <a:pPr marL="0" marR="0" indent="0" algn="l" defTabSz="12193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Team</a:t>
                      </a:r>
                    </a:p>
                  </a:txBody>
                  <a:tcPr marL="51422" marR="51422" marT="25711" marB="25711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67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Milestones</a:t>
                      </a:r>
                    </a:p>
                  </a:txBody>
                  <a:tcPr marL="51422" marR="51422" marT="25711" marB="25711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671">
                <a:tc>
                  <a:txBody>
                    <a:bodyPr/>
                    <a:lstStyle/>
                    <a:p>
                      <a:r>
                        <a:rPr lang="en-US" sz="1100">
                          <a:ea typeface="Verdana"/>
                        </a:rPr>
                        <a:t>Background / Problem 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51422" marR="51422" marT="25711" marB="25711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71">
                <a:tc>
                  <a:txBody>
                    <a:bodyPr/>
                    <a:lstStyle/>
                    <a:p>
                      <a:r>
                        <a:rPr lang="en-US" sz="1100"/>
                        <a:t>Proposed Application of AI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51422" marR="51422" marT="25711" marB="25711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671">
                <a:tc>
                  <a:txBody>
                    <a:bodyPr/>
                    <a:lstStyle/>
                    <a:p>
                      <a:r>
                        <a:rPr lang="en-GB" sz="1100">
                          <a:ea typeface="Verdana"/>
                        </a:rPr>
                        <a:t>Proposals – Short Term / Internal Projects</a:t>
                      </a:r>
                      <a:endParaRPr lang="en-GB" sz="1100">
                        <a:solidFill>
                          <a:schemeClr val="tx1"/>
                        </a:solidFill>
                      </a:endParaRPr>
                    </a:p>
                  </a:txBody>
                  <a:tcPr marL="51422" marR="51422" marT="25711" marB="25711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671">
                <a:tc>
                  <a:txBody>
                    <a:bodyPr/>
                    <a:lstStyle/>
                    <a:p>
                      <a:r>
                        <a:rPr lang="en-GB" sz="1100">
                          <a:ea typeface="Verdana"/>
                        </a:rPr>
                        <a:t>Proposals – Long Term / External projects</a:t>
                      </a:r>
                      <a:endParaRPr lang="en-GB" sz="1100">
                        <a:solidFill>
                          <a:schemeClr val="tx1"/>
                        </a:solidFill>
                      </a:endParaRPr>
                    </a:p>
                  </a:txBody>
                  <a:tcPr marL="51422" marR="51422" marT="25711" marB="25711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671"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</a:rPr>
                        <a:t>Next Steps</a:t>
                      </a:r>
                    </a:p>
                  </a:txBody>
                  <a:tcPr marL="51422" marR="51422" marT="25711" marB="25711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756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>
            <a:extLst>
              <a:ext uri="{FF2B5EF4-FFF2-40B4-BE49-F238E27FC236}">
                <a16:creationId xmlns:a16="http://schemas.microsoft.com/office/drawing/2014/main" id="{9802651B-CA1B-4092-8BC1-63F7E4957B4F}"/>
              </a:ext>
            </a:extLst>
          </p:cNvPr>
          <p:cNvSpPr txBox="1"/>
          <p:nvPr/>
        </p:nvSpPr>
        <p:spPr>
          <a:xfrm>
            <a:off x="0" y="4494461"/>
            <a:ext cx="3733567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914003"/>
            <a:r>
              <a:rPr lang="en-US" sz="600" b="1" dirty="0">
                <a:solidFill>
                  <a:srgbClr val="2D2D2D"/>
                </a:solidFill>
                <a:latin typeface="Arial"/>
              </a:rPr>
              <a:t>**References:</a:t>
            </a:r>
          </a:p>
          <a:p>
            <a:pPr defTabSz="914003"/>
            <a:r>
              <a:rPr lang="en-GB" sz="600" dirty="0">
                <a:solidFill>
                  <a:srgbClr val="2D2D2D"/>
                </a:solidFill>
                <a:latin typeface="Arial"/>
              </a:rPr>
              <a:t>Dutch Railways, </a:t>
            </a:r>
            <a:r>
              <a:rPr lang="en-GB" sz="600" dirty="0" err="1">
                <a:solidFill>
                  <a:srgbClr val="2D2D2D"/>
                </a:solidFill>
                <a:latin typeface="Arial"/>
              </a:rPr>
              <a:t>QBuzz</a:t>
            </a:r>
            <a:r>
              <a:rPr lang="en-GB" sz="600" dirty="0">
                <a:solidFill>
                  <a:srgbClr val="2D2D2D"/>
                </a:solidFill>
                <a:latin typeface="Arial"/>
              </a:rPr>
              <a:t>, and HERE Technologies, Emotions AI, </a:t>
            </a:r>
          </a:p>
          <a:p>
            <a:pPr defTabSz="914003"/>
            <a:r>
              <a:rPr lang="en-GB" sz="600" dirty="0">
                <a:solidFill>
                  <a:srgbClr val="2D2D2D"/>
                </a:solidFill>
                <a:latin typeface="Arial"/>
                <a:hlinkClick r:id="rId3"/>
              </a:rPr>
              <a:t>https://www.uu.nl/en/research/human-centered-artificial-intelligence/affiliated-projects</a:t>
            </a:r>
            <a:endParaRPr lang="en-GB" sz="600" dirty="0">
              <a:solidFill>
                <a:srgbClr val="2D2D2D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752D61-BC53-4AC8-AE6E-A5BA600C41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Team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E7D95E2-77A5-4087-AB1F-C8E60D2A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Data Analytics (ADA) at R&amp;D</a:t>
            </a:r>
          </a:p>
        </p:txBody>
      </p:sp>
      <p:sp>
        <p:nvSpPr>
          <p:cNvPr id="32" name="Rectangle 7">
            <a:extLst>
              <a:ext uri="{FF2B5EF4-FFF2-40B4-BE49-F238E27FC236}">
                <a16:creationId xmlns:a16="http://schemas.microsoft.com/office/drawing/2014/main" id="{43E201BD-9269-4CF6-81A7-9F9705DE5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062" y="558459"/>
            <a:ext cx="2091310" cy="2193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spcBef>
                <a:spcPct val="50000"/>
              </a:spcBef>
            </a:pPr>
            <a:r>
              <a:rPr lang="en-GB" altLang="nl-NL" sz="1050" b="1">
                <a:solidFill>
                  <a:prstClr val="white"/>
                </a:solidFill>
              </a:rPr>
              <a:t>Chief Digital Officer</a:t>
            </a:r>
            <a:endParaRPr lang="en-GB" altLang="nl-NL" sz="1050">
              <a:solidFill>
                <a:prstClr val="white"/>
              </a:solidFill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D73F7B95-15D1-4859-9380-360AD328F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322" y="1562003"/>
            <a:ext cx="1402530" cy="44538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spcBef>
                <a:spcPct val="50000"/>
              </a:spcBef>
            </a:pPr>
            <a:r>
              <a:rPr lang="en-GB" altLang="nl-NL" sz="825" b="1" dirty="0">
                <a:solidFill>
                  <a:prstClr val="white"/>
                </a:solidFill>
              </a:rPr>
              <a:t>Shailender Gupta</a:t>
            </a:r>
          </a:p>
          <a:p>
            <a:pPr algn="ctr" defTabSz="914003" eaLnBrk="1" hangingPunct="1">
              <a:spcBef>
                <a:spcPct val="50000"/>
              </a:spcBef>
            </a:pPr>
            <a:r>
              <a:rPr lang="en-GB" altLang="nl-NL" sz="825" dirty="0">
                <a:solidFill>
                  <a:prstClr val="white"/>
                </a:solidFill>
              </a:rPr>
              <a:t>Reporting, Analytics and Data System</a:t>
            </a: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F1B31427-E384-4414-B9B6-B8054C449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960" y="1562003"/>
            <a:ext cx="1457926" cy="4594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GB" altLang="nl-NL" sz="825" b="1" dirty="0">
                <a:solidFill>
                  <a:prstClr val="white"/>
                </a:solidFill>
              </a:rPr>
              <a:t>Patrick Goossens</a:t>
            </a:r>
          </a:p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nl-NL" sz="825" dirty="0">
                <a:solidFill>
                  <a:prstClr val="white"/>
                </a:solidFill>
              </a:rPr>
              <a:t>Acting Bus. Partner for R&amp;D </a:t>
            </a:r>
            <a:endParaRPr lang="en-GB" altLang="nl-NL" sz="825" dirty="0">
              <a:solidFill>
                <a:prstClr val="white"/>
              </a:solidFill>
            </a:endParaRPr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566B41A9-562D-40B2-95B6-20985B7DA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809" y="1570368"/>
            <a:ext cx="1259746" cy="4166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spcBef>
                <a:spcPct val="50000"/>
              </a:spcBef>
            </a:pPr>
            <a:r>
              <a:rPr lang="en-GB" altLang="nl-NL" sz="825" b="1">
                <a:solidFill>
                  <a:prstClr val="white"/>
                </a:solidFill>
              </a:rPr>
              <a:t>Claudio Carnale</a:t>
            </a:r>
          </a:p>
          <a:p>
            <a:pPr algn="ctr" defTabSz="914003" eaLnBrk="1" hangingPunct="1">
              <a:spcBef>
                <a:spcPct val="50000"/>
              </a:spcBef>
            </a:pPr>
            <a:r>
              <a:rPr lang="en-GB" altLang="nl-NL" sz="825">
                <a:solidFill>
                  <a:prstClr val="white"/>
                </a:solidFill>
              </a:rPr>
              <a:t>Data and Data Science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6D396507-6182-4D0C-A7FA-8188606D7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4" y="1748840"/>
            <a:ext cx="1443476" cy="4034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spcBef>
                <a:spcPct val="50000"/>
              </a:spcBef>
              <a:defRPr/>
            </a:pPr>
            <a:r>
              <a:rPr lang="en-GB" altLang="nl-NL" sz="825" b="1">
                <a:solidFill>
                  <a:prstClr val="white"/>
                </a:solidFill>
              </a:rPr>
              <a:t>Nik Kostira</a:t>
            </a:r>
          </a:p>
          <a:p>
            <a:pPr algn="ctr" defTabSz="914003" eaLnBrk="1" hangingPunct="1">
              <a:spcBef>
                <a:spcPct val="50000"/>
              </a:spcBef>
              <a:defRPr/>
            </a:pPr>
            <a:r>
              <a:rPr lang="en-GB" altLang="nl-NL" sz="825" b="1">
                <a:solidFill>
                  <a:prstClr val="white"/>
                </a:solidFill>
              </a:rPr>
              <a:t>ADA Team Coordinator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5B33D613-E9C7-4825-B859-A4D5A1CFF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28" y="2787775"/>
            <a:ext cx="1443476" cy="4034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GB" altLang="nl-NL" sz="825" b="1">
                <a:solidFill>
                  <a:prstClr val="white"/>
                </a:solidFill>
              </a:rPr>
              <a:t>Izaak Boot</a:t>
            </a:r>
          </a:p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GB" altLang="nl-NL" sz="825" b="1">
                <a:solidFill>
                  <a:prstClr val="white"/>
                </a:solidFill>
              </a:rPr>
              <a:t>Testing</a:t>
            </a:r>
          </a:p>
        </p:txBody>
      </p:sp>
      <p:cxnSp>
        <p:nvCxnSpPr>
          <p:cNvPr id="38" name="AutoShape 40">
            <a:extLst>
              <a:ext uri="{FF2B5EF4-FFF2-40B4-BE49-F238E27FC236}">
                <a16:creationId xmlns:a16="http://schemas.microsoft.com/office/drawing/2014/main" id="{C7688612-6FBC-4F12-830D-F0FB5E3DEE8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4293771" y="1623179"/>
            <a:ext cx="857995" cy="2037288"/>
          </a:xfrm>
          <a:prstGeom prst="bentConnector5">
            <a:avLst>
              <a:gd name="adj1" fmla="val -19972"/>
              <a:gd name="adj2" fmla="val 173037"/>
              <a:gd name="adj3" fmla="val 11997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4">
            <a:extLst>
              <a:ext uri="{FF2B5EF4-FFF2-40B4-BE49-F238E27FC236}">
                <a16:creationId xmlns:a16="http://schemas.microsoft.com/office/drawing/2014/main" id="{47F6A9CF-81BE-42E1-89C9-04446BD71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2858" y="544134"/>
            <a:ext cx="2091310" cy="25391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defRPr/>
            </a:pPr>
            <a:r>
              <a:rPr lang="de-DE" altLang="nl-NL" sz="1050" b="1">
                <a:solidFill>
                  <a:srgbClr val="2D2D2D"/>
                </a:solidFill>
              </a:rPr>
              <a:t>CTO / R&amp;D Head</a:t>
            </a:r>
            <a:endParaRPr lang="nl-NL" altLang="nl-NL" sz="1050" b="1">
              <a:solidFill>
                <a:srgbClr val="2D2D2D"/>
              </a:solidFill>
            </a:endParaRPr>
          </a:p>
        </p:txBody>
      </p:sp>
      <p:sp>
        <p:nvSpPr>
          <p:cNvPr id="41" name="Rectangle 50">
            <a:extLst>
              <a:ext uri="{FF2B5EF4-FFF2-40B4-BE49-F238E27FC236}">
                <a16:creationId xmlns:a16="http://schemas.microsoft.com/office/drawing/2014/main" id="{80C14F50-E2B6-4EDE-820B-61E86FB15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764" y="3306487"/>
            <a:ext cx="1463706" cy="1263625"/>
          </a:xfrm>
          <a:prstGeom prst="rect">
            <a:avLst/>
          </a:prstGeom>
          <a:solidFill>
            <a:srgbClr val="00B0F0"/>
          </a:solidFill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nl-NL" sz="787" b="1" dirty="0">
                <a:solidFill>
                  <a:prstClr val="white"/>
                </a:solidFill>
              </a:rPr>
              <a:t>September Budget is Open for Master Students</a:t>
            </a:r>
            <a:br>
              <a:rPr lang="en-US" altLang="nl-NL" sz="787" b="1" dirty="0">
                <a:solidFill>
                  <a:prstClr val="white"/>
                </a:solidFill>
              </a:rPr>
            </a:br>
            <a:r>
              <a:rPr lang="en-US" altLang="nl-NL" sz="787" b="1" dirty="0">
                <a:solidFill>
                  <a:prstClr val="white"/>
                </a:solidFill>
              </a:rPr>
              <a:t>1. </a:t>
            </a:r>
            <a:r>
              <a:rPr lang="en-US" altLang="nl-NL" sz="675" b="1" dirty="0">
                <a:solidFill>
                  <a:prstClr val="white"/>
                </a:solidFill>
              </a:rPr>
              <a:t>Twente UNI </a:t>
            </a:r>
          </a:p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nl-NL" sz="675" b="1" dirty="0">
                <a:solidFill>
                  <a:prstClr val="white"/>
                </a:solidFill>
              </a:rPr>
              <a:t>Engineering Technology (ET) / Applied Mechanics (AM)*</a:t>
            </a:r>
          </a:p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nl-NL" sz="675" b="1" dirty="0">
                <a:solidFill>
                  <a:prstClr val="white"/>
                </a:solidFill>
              </a:rPr>
              <a:t>2. Utrecht University </a:t>
            </a:r>
          </a:p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nl-NL" sz="675" b="1" dirty="0">
                <a:solidFill>
                  <a:prstClr val="white"/>
                </a:solidFill>
              </a:rPr>
              <a:t>Algorithms Division - Mathematics and Information Sciences**</a:t>
            </a:r>
          </a:p>
        </p:txBody>
      </p:sp>
      <p:sp>
        <p:nvSpPr>
          <p:cNvPr id="44" name="Rectangle 50">
            <a:extLst>
              <a:ext uri="{FF2B5EF4-FFF2-40B4-BE49-F238E27FC236}">
                <a16:creationId xmlns:a16="http://schemas.microsoft.com/office/drawing/2014/main" id="{9C89761E-CC32-4ECB-890E-AF980BD65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28" y="2305381"/>
            <a:ext cx="1443476" cy="37366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GB" altLang="nl-NL" sz="825" b="1" dirty="0">
                <a:solidFill>
                  <a:prstClr val="white"/>
                </a:solidFill>
              </a:rPr>
              <a:t>George de Faria</a:t>
            </a:r>
          </a:p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GB" altLang="nl-NL" sz="825" b="1" dirty="0">
                <a:solidFill>
                  <a:prstClr val="white"/>
                </a:solidFill>
              </a:rPr>
              <a:t>(Materials/Reinforcements)</a:t>
            </a:r>
          </a:p>
        </p:txBody>
      </p:sp>
      <p:sp>
        <p:nvSpPr>
          <p:cNvPr id="45" name="Rectangle 50">
            <a:extLst>
              <a:ext uri="{FF2B5EF4-FFF2-40B4-BE49-F238E27FC236}">
                <a16:creationId xmlns:a16="http://schemas.microsoft.com/office/drawing/2014/main" id="{6286638A-B0FF-4BBD-9676-6C3614F67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28" y="3295618"/>
            <a:ext cx="1443476" cy="954804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GB" altLang="nl-NL" sz="825" b="1" dirty="0">
                <a:solidFill>
                  <a:prstClr val="white"/>
                </a:solidFill>
              </a:rPr>
              <a:t>Vacant </a:t>
            </a:r>
            <a:r>
              <a:rPr lang="en-US" altLang="nl-NL" sz="825" b="1" dirty="0">
                <a:solidFill>
                  <a:prstClr val="white"/>
                </a:solidFill>
              </a:rPr>
              <a:t>– </a:t>
            </a:r>
            <a:r>
              <a:rPr lang="en-GB" altLang="nl-NL" sz="825" b="1" dirty="0">
                <a:solidFill>
                  <a:prstClr val="white"/>
                </a:solidFill>
              </a:rPr>
              <a:t>PDEng on </a:t>
            </a:r>
            <a:r>
              <a:rPr lang="en-US" altLang="nl-NL" sz="825" b="1" dirty="0">
                <a:solidFill>
                  <a:prstClr val="white"/>
                </a:solidFill>
              </a:rPr>
              <a:t>FAIR Data repository for Explainable AI</a:t>
            </a:r>
            <a:endParaRPr lang="en-GB" altLang="nl-NL" sz="825" b="1" dirty="0">
              <a:solidFill>
                <a:prstClr val="white"/>
              </a:solidFill>
            </a:endParaRPr>
          </a:p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GB" altLang="nl-NL" sz="825" b="1" dirty="0">
                <a:solidFill>
                  <a:prstClr val="white"/>
                </a:solidFill>
              </a:rPr>
              <a:t>UT Twente (</a:t>
            </a:r>
            <a:r>
              <a:rPr lang="en-US" altLang="nl-NL" sz="825" b="1" dirty="0">
                <a:solidFill>
                  <a:prstClr val="white"/>
                </a:solidFill>
              </a:rPr>
              <a:t>Services, Cybersecurity &amp; Safety</a:t>
            </a:r>
            <a:r>
              <a:rPr lang="en-GB" altLang="nl-NL" sz="825" b="1" dirty="0">
                <a:solidFill>
                  <a:prstClr val="white"/>
                </a:solidFill>
              </a:rPr>
              <a:t>)</a:t>
            </a:r>
          </a:p>
        </p:txBody>
      </p:sp>
      <p:cxnSp>
        <p:nvCxnSpPr>
          <p:cNvPr id="46" name="Rechte verbindingslijn 5182">
            <a:extLst>
              <a:ext uri="{FF2B5EF4-FFF2-40B4-BE49-F238E27FC236}">
                <a16:creationId xmlns:a16="http://schemas.microsoft.com/office/drawing/2014/main" id="{E1D07FCF-5BB9-4C3B-AEB7-1C4C4BA644C3}"/>
              </a:ext>
            </a:extLst>
          </p:cNvPr>
          <p:cNvCxnSpPr>
            <a:cxnSpLocks noChangeShapeType="1"/>
            <a:stCxn id="32" idx="2"/>
            <a:endCxn id="32" idx="2"/>
          </p:cNvCxnSpPr>
          <p:nvPr/>
        </p:nvCxnSpPr>
        <p:spPr bwMode="auto">
          <a:xfrm>
            <a:off x="5619717" y="777853"/>
            <a:ext cx="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bogen verbindingslijn 32">
            <a:extLst>
              <a:ext uri="{FF2B5EF4-FFF2-40B4-BE49-F238E27FC236}">
                <a16:creationId xmlns:a16="http://schemas.microsoft.com/office/drawing/2014/main" id="{AE8C10FF-13BE-41F5-B8B3-C6508031039A}"/>
              </a:ext>
            </a:extLst>
          </p:cNvPr>
          <p:cNvCxnSpPr>
            <a:cxnSpLocks noChangeShapeType="1"/>
            <a:stCxn id="32" idx="2"/>
          </p:cNvCxnSpPr>
          <p:nvPr/>
        </p:nvCxnSpPr>
        <p:spPr bwMode="auto">
          <a:xfrm rot="5400000">
            <a:off x="5222124" y="1170320"/>
            <a:ext cx="790061" cy="5127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Gebogen verbindingslijn 34">
            <a:extLst>
              <a:ext uri="{FF2B5EF4-FFF2-40B4-BE49-F238E27FC236}">
                <a16:creationId xmlns:a16="http://schemas.microsoft.com/office/drawing/2014/main" id="{744AE012-398C-4350-B31E-4F8CDC1EE132}"/>
              </a:ext>
            </a:extLst>
          </p:cNvPr>
          <p:cNvCxnSpPr>
            <a:cxnSpLocks noChangeShapeType="1"/>
            <a:stCxn id="32" idx="2"/>
            <a:endCxn id="35" idx="0"/>
          </p:cNvCxnSpPr>
          <p:nvPr/>
        </p:nvCxnSpPr>
        <p:spPr bwMode="auto">
          <a:xfrm rot="5400000">
            <a:off x="4496443" y="447093"/>
            <a:ext cx="792515" cy="1454035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Rectangle 11">
            <a:extLst>
              <a:ext uri="{FF2B5EF4-FFF2-40B4-BE49-F238E27FC236}">
                <a16:creationId xmlns:a16="http://schemas.microsoft.com/office/drawing/2014/main" id="{631D0FEC-F031-43C3-AA34-22EE60338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234" y="2425837"/>
            <a:ext cx="1106705" cy="4319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GB" altLang="nl-NL" sz="825" b="1" dirty="0">
                <a:solidFill>
                  <a:prstClr val="white"/>
                </a:solidFill>
              </a:rPr>
              <a:t>Alban Hertroys</a:t>
            </a:r>
          </a:p>
        </p:txBody>
      </p:sp>
      <p:cxnSp>
        <p:nvCxnSpPr>
          <p:cNvPr id="56" name="Gebogen verbindingslijn 40">
            <a:extLst>
              <a:ext uri="{FF2B5EF4-FFF2-40B4-BE49-F238E27FC236}">
                <a16:creationId xmlns:a16="http://schemas.microsoft.com/office/drawing/2014/main" id="{DD9E790F-027A-4114-8109-23FAD6328D33}"/>
              </a:ext>
            </a:extLst>
          </p:cNvPr>
          <p:cNvCxnSpPr>
            <a:cxnSpLocks noChangeShapeType="1"/>
            <a:stCxn id="55" idx="0"/>
            <a:endCxn id="33" idx="2"/>
          </p:cNvCxnSpPr>
          <p:nvPr/>
        </p:nvCxnSpPr>
        <p:spPr bwMode="auto">
          <a:xfrm rot="5400000" flipH="1" flipV="1">
            <a:off x="5405363" y="2216613"/>
            <a:ext cx="418449" cy="12700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26">
            <a:extLst>
              <a:ext uri="{FF2B5EF4-FFF2-40B4-BE49-F238E27FC236}">
                <a16:creationId xmlns:a16="http://schemas.microsoft.com/office/drawing/2014/main" id="{56B89A9F-9F60-49FD-AC25-4A040160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763" y="1741295"/>
            <a:ext cx="1463706" cy="4034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spcBef>
                <a:spcPct val="50000"/>
              </a:spcBef>
              <a:defRPr/>
            </a:pPr>
            <a:r>
              <a:rPr lang="en-GB" altLang="nl-NL" sz="825" b="1" dirty="0">
                <a:solidFill>
                  <a:prstClr val="white"/>
                </a:solidFill>
              </a:rPr>
              <a:t>Eelco Verhulp</a:t>
            </a:r>
          </a:p>
          <a:p>
            <a:pPr algn="ctr" defTabSz="914003" eaLnBrk="1" hangingPunct="1">
              <a:spcBef>
                <a:spcPct val="50000"/>
              </a:spcBef>
              <a:defRPr/>
            </a:pPr>
            <a:r>
              <a:rPr lang="en-GB" altLang="nl-NL" sz="825" b="1" dirty="0">
                <a:solidFill>
                  <a:prstClr val="white"/>
                </a:solidFill>
              </a:rPr>
              <a:t>ADA Technical Coordinator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763B498-4ED4-4E33-BF33-85729FAC96BD}"/>
              </a:ext>
            </a:extLst>
          </p:cNvPr>
          <p:cNvSpPr txBox="1"/>
          <p:nvPr/>
        </p:nvSpPr>
        <p:spPr>
          <a:xfrm>
            <a:off x="8570" y="4252442"/>
            <a:ext cx="21553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003"/>
            <a:r>
              <a:rPr lang="en-US" sz="600" b="1">
                <a:solidFill>
                  <a:srgbClr val="2D2D2D"/>
                </a:solidFill>
                <a:latin typeface="Arial"/>
              </a:rPr>
              <a:t>*References:</a:t>
            </a:r>
          </a:p>
          <a:p>
            <a:pPr defTabSz="914003"/>
            <a:r>
              <a:rPr lang="en-GB" sz="600">
                <a:solidFill>
                  <a:srgbClr val="2D2D2D"/>
                </a:solidFill>
                <a:latin typeface="Arial"/>
                <a:hlinkClick r:id="rId4"/>
              </a:rPr>
              <a:t>Volkswagen</a:t>
            </a:r>
            <a:r>
              <a:rPr lang="en-GB" sz="600">
                <a:solidFill>
                  <a:srgbClr val="2D2D2D"/>
                </a:solidFill>
                <a:latin typeface="Arial"/>
              </a:rPr>
              <a:t>, </a:t>
            </a:r>
            <a:r>
              <a:rPr lang="en-GB" sz="600" err="1">
                <a:solidFill>
                  <a:srgbClr val="2D2D2D"/>
                </a:solidFill>
                <a:latin typeface="Arial"/>
                <a:hlinkClick r:id="rId5"/>
              </a:rPr>
              <a:t>MechDes</a:t>
            </a:r>
            <a:r>
              <a:rPr lang="en-GB" sz="600">
                <a:solidFill>
                  <a:srgbClr val="2D2D2D"/>
                </a:solidFill>
                <a:latin typeface="Arial"/>
                <a:hlinkClick r:id="rId5"/>
              </a:rPr>
              <a:t> Engineering</a:t>
            </a:r>
            <a:r>
              <a:rPr lang="en-GB" sz="600">
                <a:solidFill>
                  <a:srgbClr val="2D2D2D"/>
                </a:solidFill>
                <a:latin typeface="Arial"/>
              </a:rPr>
              <a:t>, Airbus</a:t>
            </a:r>
            <a:endParaRPr lang="en-US" sz="600" b="1">
              <a:solidFill>
                <a:srgbClr val="2D2D2D"/>
              </a:solidFill>
              <a:latin typeface="Arial"/>
            </a:endParaRPr>
          </a:p>
        </p:txBody>
      </p:sp>
      <p:cxnSp>
        <p:nvCxnSpPr>
          <p:cNvPr id="43" name="Gebogen verbindingslijn 32">
            <a:extLst>
              <a:ext uri="{FF2B5EF4-FFF2-40B4-BE49-F238E27FC236}">
                <a16:creationId xmlns:a16="http://schemas.microsoft.com/office/drawing/2014/main" id="{B3FD2F7C-F51F-403A-8A42-E3C71D68F899}"/>
              </a:ext>
            </a:extLst>
          </p:cNvPr>
          <p:cNvCxnSpPr>
            <a:cxnSpLocks noChangeShapeType="1"/>
            <a:stCxn id="40" idx="2"/>
            <a:endCxn id="39" idx="0"/>
          </p:cNvCxnSpPr>
          <p:nvPr/>
        </p:nvCxnSpPr>
        <p:spPr bwMode="auto">
          <a:xfrm rot="5400000">
            <a:off x="2476541" y="168950"/>
            <a:ext cx="212873" cy="1471072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Rectangle 44">
            <a:extLst>
              <a:ext uri="{FF2B5EF4-FFF2-40B4-BE49-F238E27FC236}">
                <a16:creationId xmlns:a16="http://schemas.microsoft.com/office/drawing/2014/main" id="{D6FC36E9-0610-4D1D-946A-92ED4A3C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13" y="1010923"/>
            <a:ext cx="3160656" cy="35224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GB" altLang="nl-NL" sz="825" b="1" dirty="0">
                <a:solidFill>
                  <a:prstClr val="white"/>
                </a:solidFill>
              </a:rPr>
              <a:t>Advanced Data Analytics (ADA) Team</a:t>
            </a:r>
            <a:br>
              <a:rPr lang="en-GB" altLang="nl-NL" sz="825" b="1" dirty="0">
                <a:solidFill>
                  <a:prstClr val="white"/>
                </a:solidFill>
              </a:rPr>
            </a:br>
            <a:endParaRPr lang="en-GB" altLang="nl-NL" sz="825" b="1" dirty="0">
              <a:solidFill>
                <a:prstClr val="white"/>
              </a:solidFill>
            </a:endParaRPr>
          </a:p>
        </p:txBody>
      </p:sp>
      <p:cxnSp>
        <p:nvCxnSpPr>
          <p:cNvPr id="51" name="Gebogen verbindingslijn 34">
            <a:extLst>
              <a:ext uri="{FF2B5EF4-FFF2-40B4-BE49-F238E27FC236}">
                <a16:creationId xmlns:a16="http://schemas.microsoft.com/office/drawing/2014/main" id="{EDC7A221-2616-4427-BF07-F943551506F7}"/>
              </a:ext>
            </a:extLst>
          </p:cNvPr>
          <p:cNvCxnSpPr>
            <a:cxnSpLocks noChangeShapeType="1"/>
            <a:stCxn id="32" idx="2"/>
            <a:endCxn id="34" idx="0"/>
          </p:cNvCxnSpPr>
          <p:nvPr/>
        </p:nvCxnSpPr>
        <p:spPr bwMode="auto">
          <a:xfrm rot="16200000" flipH="1">
            <a:off x="6614745" y="-217175"/>
            <a:ext cx="784150" cy="2774206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E3E35E-56E9-4414-A1F1-41760109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427" y="4870309"/>
            <a:ext cx="2895600" cy="273844"/>
          </a:xfrm>
        </p:spPr>
        <p:txBody>
          <a:bodyPr/>
          <a:lstStyle/>
          <a:p>
            <a:pPr defTabSz="457067"/>
            <a:r>
              <a:rPr lang="en-US" dirty="0">
                <a:solidFill>
                  <a:prstClr val="white">
                    <a:lumMod val="85000"/>
                  </a:prstClr>
                </a:solidFill>
                <a:ea typeface="ＭＳ Ｐゴシック" pitchFamily="-65" charset="-128"/>
              </a:rPr>
              <a:t>AI and Machine Learning @ Apollo Tyres R&amp;D Europe</a:t>
            </a:r>
          </a:p>
        </p:txBody>
      </p:sp>
      <p:sp>
        <p:nvSpPr>
          <p:cNvPr id="42" name="Rectangle 30">
            <a:extLst>
              <a:ext uri="{FF2B5EF4-FFF2-40B4-BE49-F238E27FC236}">
                <a16:creationId xmlns:a16="http://schemas.microsoft.com/office/drawing/2014/main" id="{778CF4A8-8D63-4920-8EA3-FB26B2678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698" y="2297836"/>
            <a:ext cx="1495836" cy="4034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GB" altLang="nl-NL" sz="825" b="1" dirty="0">
                <a:solidFill>
                  <a:prstClr val="white"/>
                </a:solidFill>
              </a:rPr>
              <a:t>Vacant – Depending form the Topic</a:t>
            </a:r>
          </a:p>
        </p:txBody>
      </p:sp>
      <p:sp>
        <p:nvSpPr>
          <p:cNvPr id="49" name="Rectangle 30">
            <a:extLst>
              <a:ext uri="{FF2B5EF4-FFF2-40B4-BE49-F238E27FC236}">
                <a16:creationId xmlns:a16="http://schemas.microsoft.com/office/drawing/2014/main" id="{26E9BD24-E16D-4A0D-B975-75D1B5EC0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93" y="2794539"/>
            <a:ext cx="1495836" cy="40341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GB" altLang="nl-NL" sz="825" b="1" dirty="0">
                <a:solidFill>
                  <a:prstClr val="white"/>
                </a:solidFill>
              </a:rPr>
              <a:t>Vacant – Depending form the Topic</a:t>
            </a:r>
          </a:p>
        </p:txBody>
      </p:sp>
      <p:sp>
        <p:nvSpPr>
          <p:cNvPr id="50" name="Rectangle 14">
            <a:extLst>
              <a:ext uri="{FF2B5EF4-FFF2-40B4-BE49-F238E27FC236}">
                <a16:creationId xmlns:a16="http://schemas.microsoft.com/office/drawing/2014/main" id="{25BFD4EC-C21B-4955-8CE1-471442ABA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0102" y="1563134"/>
            <a:ext cx="1224611" cy="44312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spcBef>
                <a:spcPct val="50000"/>
              </a:spcBef>
            </a:pPr>
            <a:r>
              <a:rPr lang="en-GB" altLang="nl-NL" sz="825" b="1">
                <a:solidFill>
                  <a:prstClr val="white"/>
                </a:solidFill>
              </a:rPr>
              <a:t>Shibu George </a:t>
            </a:r>
          </a:p>
          <a:p>
            <a:pPr algn="ctr" defTabSz="914003" eaLnBrk="1" hangingPunct="1">
              <a:spcBef>
                <a:spcPct val="50000"/>
              </a:spcBef>
            </a:pPr>
            <a:r>
              <a:rPr lang="en-GB" altLang="nl-NL" sz="825">
                <a:solidFill>
                  <a:prstClr val="white"/>
                </a:solidFill>
              </a:rPr>
              <a:t>Head Advanced Manufacturing</a:t>
            </a:r>
          </a:p>
        </p:txBody>
      </p:sp>
      <p:cxnSp>
        <p:nvCxnSpPr>
          <p:cNvPr id="52" name="Gebogen verbindingslijn 34">
            <a:extLst>
              <a:ext uri="{FF2B5EF4-FFF2-40B4-BE49-F238E27FC236}">
                <a16:creationId xmlns:a16="http://schemas.microsoft.com/office/drawing/2014/main" id="{9E418E78-2361-4A78-9528-DD6E128DF0EE}"/>
              </a:ext>
            </a:extLst>
          </p:cNvPr>
          <p:cNvCxnSpPr>
            <a:cxnSpLocks noChangeShapeType="1"/>
            <a:stCxn id="32" idx="2"/>
            <a:endCxn id="50" idx="0"/>
          </p:cNvCxnSpPr>
          <p:nvPr/>
        </p:nvCxnSpPr>
        <p:spPr bwMode="auto">
          <a:xfrm rot="16200000" flipH="1">
            <a:off x="5913422" y="484147"/>
            <a:ext cx="785281" cy="1372691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DAC874F7-24C2-49B6-9F93-6650C3D7C431}"/>
              </a:ext>
            </a:extLst>
          </p:cNvPr>
          <p:cNvSpPr txBox="1"/>
          <p:nvPr/>
        </p:nvSpPr>
        <p:spPr>
          <a:xfrm>
            <a:off x="3572789" y="2865670"/>
            <a:ext cx="5570020" cy="199670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D2D2D"/>
                </a:solidFill>
                <a:latin typeface="Arial"/>
              </a:rPr>
              <a:t>Initiated collaboration between ADA R&amp;D  and Global IT teams:</a:t>
            </a:r>
          </a:p>
          <a:p>
            <a:endParaRPr lang="en-US" sz="1100" dirty="0">
              <a:solidFill>
                <a:srgbClr val="2D2D2D"/>
              </a:solidFill>
              <a:latin typeface="Arial"/>
            </a:endParaRPr>
          </a:p>
          <a:p>
            <a:pPr marL="214255" indent="-21425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D2D2D"/>
                </a:solidFill>
                <a:latin typeface="Arial"/>
              </a:rPr>
              <a:t>With Shailender Gupta on:</a:t>
            </a:r>
          </a:p>
          <a:p>
            <a:pPr marL="671390" lvl="1" indent="-21425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D2D2D"/>
                </a:solidFill>
                <a:latin typeface="Arial"/>
              </a:rPr>
              <a:t>Putting LIMS data on AWS Data Lake and using AWS ML libraries/tools (e.g., </a:t>
            </a:r>
            <a:r>
              <a:rPr lang="en-US" sz="1100" dirty="0" err="1">
                <a:solidFill>
                  <a:srgbClr val="2D2D2D"/>
                </a:solidFill>
                <a:latin typeface="Arial"/>
                <a:hlinkClick r:id="rId6"/>
              </a:rPr>
              <a:t>Sagemaker</a:t>
            </a:r>
            <a:r>
              <a:rPr lang="en-US" sz="1100" dirty="0">
                <a:solidFill>
                  <a:srgbClr val="2D2D2D"/>
                </a:solidFill>
                <a:latin typeface="Arial"/>
              </a:rPr>
              <a:t>)</a:t>
            </a:r>
          </a:p>
          <a:p>
            <a:pPr marL="671390" lvl="1" indent="-21425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D2D2D"/>
                </a:solidFill>
                <a:latin typeface="Arial"/>
              </a:rPr>
              <a:t>to test ease of development of models and performance of those models in cloud.</a:t>
            </a:r>
          </a:p>
          <a:p>
            <a:pPr marL="671390" lvl="1" indent="-214255"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2D2D2D"/>
              </a:solidFill>
              <a:latin typeface="Arial"/>
            </a:endParaRPr>
          </a:p>
          <a:p>
            <a:pPr marL="214255" indent="-21425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D2D2D"/>
                </a:solidFill>
                <a:latin typeface="Arial"/>
              </a:rPr>
              <a:t>With Shibu George on:</a:t>
            </a:r>
          </a:p>
          <a:p>
            <a:pPr marL="671455" lvl="1" indent="-214255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2D2D2D"/>
                </a:solidFill>
                <a:latin typeface="Arial"/>
              </a:rPr>
              <a:t>Using Cloud Data Lake from connected plant machines (4 / 42 mixers) to predict compound properties with AI</a:t>
            </a:r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E23A0C63-914A-4B4C-ABA7-9FBCBFB95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854" y="2916654"/>
            <a:ext cx="1106705" cy="4319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GB" altLang="nl-NL" sz="825" b="1" dirty="0">
                <a:solidFill>
                  <a:prstClr val="white"/>
                </a:solidFill>
              </a:rPr>
              <a:t>Mathias Vlessert</a:t>
            </a:r>
          </a:p>
        </p:txBody>
      </p:sp>
      <p:sp>
        <p:nvSpPr>
          <p:cNvPr id="57" name="Rectangle 11">
            <a:extLst>
              <a:ext uri="{FF2B5EF4-FFF2-40B4-BE49-F238E27FC236}">
                <a16:creationId xmlns:a16="http://schemas.microsoft.com/office/drawing/2014/main" id="{610F15A8-2964-47E0-AAAA-7C591D2C3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504" y="2420063"/>
            <a:ext cx="1106705" cy="4319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GB" altLang="nl-NL" sz="825" b="1" dirty="0">
                <a:solidFill>
                  <a:prstClr val="white"/>
                </a:solidFill>
              </a:rPr>
              <a:t>Peter Schepens</a:t>
            </a:r>
          </a:p>
        </p:txBody>
      </p:sp>
      <p:sp>
        <p:nvSpPr>
          <p:cNvPr id="58" name="Rectangle 11">
            <a:extLst>
              <a:ext uri="{FF2B5EF4-FFF2-40B4-BE49-F238E27FC236}">
                <a16:creationId xmlns:a16="http://schemas.microsoft.com/office/drawing/2014/main" id="{36D1440F-4A7F-4289-924A-8A66E08FC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637" y="2063952"/>
            <a:ext cx="1519126" cy="29029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GB" altLang="nl-NL" sz="825" b="1" dirty="0">
                <a:solidFill>
                  <a:prstClr val="white"/>
                </a:solidFill>
              </a:rPr>
              <a:t>Data Engineers</a:t>
            </a:r>
          </a:p>
        </p:txBody>
      </p:sp>
      <p:sp>
        <p:nvSpPr>
          <p:cNvPr id="59" name="Rectangle 11">
            <a:extLst>
              <a:ext uri="{FF2B5EF4-FFF2-40B4-BE49-F238E27FC236}">
                <a16:creationId xmlns:a16="http://schemas.microsoft.com/office/drawing/2014/main" id="{F9FBC90D-AC5C-432D-91C5-5EC9ED96A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57" y="1414488"/>
            <a:ext cx="3031812" cy="273477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GB" altLang="nl-NL" sz="825" b="1" dirty="0">
                <a:solidFill>
                  <a:prstClr val="white"/>
                </a:solidFill>
              </a:rPr>
              <a:t>End Users and Data Scientist</a:t>
            </a:r>
          </a:p>
        </p:txBody>
      </p:sp>
      <p:cxnSp>
        <p:nvCxnSpPr>
          <p:cNvPr id="60" name="Gebogen verbindingslijn 40">
            <a:extLst>
              <a:ext uri="{FF2B5EF4-FFF2-40B4-BE49-F238E27FC236}">
                <a16:creationId xmlns:a16="http://schemas.microsoft.com/office/drawing/2014/main" id="{29E84359-0747-40D9-B26E-2EA6C38360CD}"/>
              </a:ext>
            </a:extLst>
          </p:cNvPr>
          <p:cNvCxnSpPr>
            <a:cxnSpLocks noChangeShapeType="1"/>
            <a:stCxn id="57" idx="0"/>
            <a:endCxn id="34" idx="2"/>
          </p:cNvCxnSpPr>
          <p:nvPr/>
        </p:nvCxnSpPr>
        <p:spPr bwMode="auto">
          <a:xfrm rot="16200000" flipV="1">
            <a:off x="8198573" y="2216779"/>
            <a:ext cx="398635" cy="7934"/>
          </a:xfrm>
          <a:prstGeom prst="bentConnector3">
            <a:avLst>
              <a:gd name="adj1" fmla="val 50000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Rectangle 11">
            <a:extLst>
              <a:ext uri="{FF2B5EF4-FFF2-40B4-BE49-F238E27FC236}">
                <a16:creationId xmlns:a16="http://schemas.microsoft.com/office/drawing/2014/main" id="{F919F09E-25BC-446B-8770-0F5603C0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888" y="2074555"/>
            <a:ext cx="1519126" cy="290293"/>
          </a:xfrm>
          <a:prstGeom prst="rect">
            <a:avLst/>
          </a:prstGeom>
          <a:solidFill>
            <a:srgbClr val="00B0F0"/>
          </a:solidFill>
          <a:ln>
            <a:solidFill>
              <a:schemeClr val="bg1"/>
            </a:solidFill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272" rIns="34272" anchor="ctr"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defTabSz="914003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GB" altLang="nl-NL" sz="825" b="1" dirty="0">
                <a:solidFill>
                  <a:prstClr val="white"/>
                </a:solidFill>
              </a:rPr>
              <a:t>Subject Matter Experts</a:t>
            </a:r>
          </a:p>
        </p:txBody>
      </p:sp>
    </p:spTree>
    <p:extLst>
      <p:ext uri="{BB962C8B-B14F-4D97-AF65-F5344CB8AC3E}">
        <p14:creationId xmlns:p14="http://schemas.microsoft.com/office/powerpoint/2010/main" val="206394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55" grpId="0" animBg="1"/>
      <p:bldP spid="50" grpId="0" animBg="1"/>
      <p:bldP spid="136" grpId="0" animBg="1"/>
      <p:bldP spid="54" grpId="0" animBg="1"/>
      <p:bldP spid="57" grpId="0" animBg="1"/>
      <p:bldP spid="58" grpId="0" animBg="1"/>
      <p:bldP spid="5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F58B842-63ED-444F-8445-D463898613E8}"/>
              </a:ext>
            </a:extLst>
          </p:cNvPr>
          <p:cNvSpPr txBox="1"/>
          <p:nvPr/>
        </p:nvSpPr>
        <p:spPr>
          <a:xfrm>
            <a:off x="1162767" y="1755609"/>
            <a:ext cx="1190928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6856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>
                <a:latin typeface="Calibri" panose="020F0502020204030204"/>
                <a:ea typeface="+mn-ea"/>
              </a:rPr>
              <a:t>Ramp Up</a:t>
            </a:r>
            <a:endParaRPr lang="en-US" sz="900" b="1">
              <a:latin typeface="Calibri" panose="020F0502020204030204"/>
              <a:ea typeface="+mn-ea"/>
              <a:cs typeface="Calibri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4898AA-7C8A-43A1-9C48-29F2533A369E}"/>
              </a:ext>
            </a:extLst>
          </p:cNvPr>
          <p:cNvGraphicFramePr/>
          <p:nvPr/>
        </p:nvGraphicFramePr>
        <p:xfrm>
          <a:off x="313600" y="862414"/>
          <a:ext cx="8516801" cy="868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FEDA23F8-3C64-4008-86CC-AD434B68992A}"/>
              </a:ext>
            </a:extLst>
          </p:cNvPr>
          <p:cNvSpPr/>
          <p:nvPr/>
        </p:nvSpPr>
        <p:spPr>
          <a:xfrm>
            <a:off x="328277" y="1743030"/>
            <a:ext cx="805133" cy="2977880"/>
          </a:xfrm>
          <a:prstGeom prst="rect">
            <a:avLst/>
          </a:prstGeom>
          <a:noFill/>
          <a:ln>
            <a:solidFill>
              <a:srgbClr val="745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350">
                <a:solidFill>
                  <a:prstClr val="white"/>
                </a:solidFill>
                <a:latin typeface="Calibri" panose="020F0502020204030204"/>
              </a:rPr>
              <a:t>FG</a:t>
            </a: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5ECE32-2CD8-4069-B731-2A7180A48D8C}"/>
              </a:ext>
            </a:extLst>
          </p:cNvPr>
          <p:cNvSpPr/>
          <p:nvPr/>
        </p:nvSpPr>
        <p:spPr>
          <a:xfrm>
            <a:off x="1190025" y="1743030"/>
            <a:ext cx="1176249" cy="2977880"/>
          </a:xfrm>
          <a:prstGeom prst="rect">
            <a:avLst/>
          </a:prstGeom>
          <a:noFill/>
          <a:ln>
            <a:solidFill>
              <a:srgbClr val="745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6675B3-1A9D-4561-A3D1-65F6945D1A25}"/>
              </a:ext>
            </a:extLst>
          </p:cNvPr>
          <p:cNvSpPr/>
          <p:nvPr/>
        </p:nvSpPr>
        <p:spPr>
          <a:xfrm>
            <a:off x="2422886" y="1743030"/>
            <a:ext cx="1176249" cy="2977880"/>
          </a:xfrm>
          <a:prstGeom prst="rect">
            <a:avLst/>
          </a:prstGeom>
          <a:noFill/>
          <a:ln>
            <a:solidFill>
              <a:srgbClr val="745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0F534-99B6-4FC6-B147-7A64FE90976A}"/>
              </a:ext>
            </a:extLst>
          </p:cNvPr>
          <p:cNvSpPr/>
          <p:nvPr/>
        </p:nvSpPr>
        <p:spPr>
          <a:xfrm>
            <a:off x="3654697" y="1743029"/>
            <a:ext cx="1176249" cy="2977880"/>
          </a:xfrm>
          <a:prstGeom prst="rect">
            <a:avLst/>
          </a:prstGeom>
          <a:noFill/>
          <a:ln>
            <a:solidFill>
              <a:srgbClr val="745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56134-1FF3-4F65-8873-153E307BE137}"/>
              </a:ext>
            </a:extLst>
          </p:cNvPr>
          <p:cNvSpPr/>
          <p:nvPr/>
        </p:nvSpPr>
        <p:spPr>
          <a:xfrm>
            <a:off x="4887557" y="1743029"/>
            <a:ext cx="1176249" cy="2977879"/>
          </a:xfrm>
          <a:prstGeom prst="rect">
            <a:avLst/>
          </a:prstGeom>
          <a:noFill/>
          <a:ln>
            <a:solidFill>
              <a:srgbClr val="745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63E954-68B0-4D0B-87D0-E082D7EFB892}"/>
              </a:ext>
            </a:extLst>
          </p:cNvPr>
          <p:cNvSpPr/>
          <p:nvPr/>
        </p:nvSpPr>
        <p:spPr>
          <a:xfrm>
            <a:off x="6126706" y="1743030"/>
            <a:ext cx="1176249" cy="2977878"/>
          </a:xfrm>
          <a:prstGeom prst="rect">
            <a:avLst/>
          </a:prstGeom>
          <a:noFill/>
          <a:ln>
            <a:solidFill>
              <a:srgbClr val="745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F5F57E-C908-4AC9-BCC4-FBCB4B32002B}"/>
              </a:ext>
            </a:extLst>
          </p:cNvPr>
          <p:cNvSpPr/>
          <p:nvPr/>
        </p:nvSpPr>
        <p:spPr>
          <a:xfrm>
            <a:off x="7366905" y="1743030"/>
            <a:ext cx="1176249" cy="2977878"/>
          </a:xfrm>
          <a:prstGeom prst="rect">
            <a:avLst/>
          </a:prstGeom>
          <a:noFill/>
          <a:ln>
            <a:solidFill>
              <a:srgbClr val="745E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617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B6EE7-2F30-48D8-B991-EF12A32F645A}"/>
              </a:ext>
            </a:extLst>
          </p:cNvPr>
          <p:cNvSpPr txBox="1"/>
          <p:nvPr/>
        </p:nvSpPr>
        <p:spPr>
          <a:xfrm>
            <a:off x="313601" y="1755609"/>
            <a:ext cx="792556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685617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>
                <a:latin typeface="Calibri" panose="020F0502020204030204"/>
                <a:ea typeface="+mn-ea"/>
              </a:rPr>
              <a:t>Kick Off</a:t>
            </a:r>
            <a:endParaRPr lang="en-US" sz="900" b="1">
              <a:latin typeface="Calibri" panose="020F0502020204030204"/>
              <a:ea typeface="+mn-ea"/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056C06-8282-429D-8186-4BF44DE62D64}"/>
              </a:ext>
            </a:extLst>
          </p:cNvPr>
          <p:cNvSpPr txBox="1"/>
          <p:nvPr/>
        </p:nvSpPr>
        <p:spPr>
          <a:xfrm>
            <a:off x="2426552" y="1755610"/>
            <a:ext cx="1165244" cy="5078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 defTabSz="685617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>
                <a:solidFill>
                  <a:prstClr val="black"/>
                </a:solidFill>
                <a:latin typeface="Calibri" panose="020F0502020204030204"/>
                <a:ea typeface="+mn-ea"/>
              </a:rPr>
              <a:t>Collect data, start learning and cleaning up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52EF8-A852-4CE9-B215-87499A22599C}"/>
              </a:ext>
            </a:extLst>
          </p:cNvPr>
          <p:cNvSpPr txBox="1"/>
          <p:nvPr/>
        </p:nvSpPr>
        <p:spPr>
          <a:xfrm>
            <a:off x="3666489" y="1744123"/>
            <a:ext cx="11652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17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>
                <a:solidFill>
                  <a:prstClr val="black"/>
                </a:solidFill>
                <a:latin typeface="Calibri" panose="020F0502020204030204"/>
                <a:ea typeface="+mn-ea"/>
              </a:rPr>
              <a:t>Clean up data continued, start analysis</a:t>
            </a:r>
          </a:p>
          <a:p>
            <a:pPr algn="ctr" defTabSz="685617">
              <a:spcBef>
                <a:spcPts val="0"/>
              </a:spcBef>
              <a:spcAft>
                <a:spcPts val="0"/>
              </a:spcAft>
              <a:defRPr/>
            </a:pPr>
            <a:endParaRPr lang="en-US" sz="900" b="1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algn="ctr" defTabSz="685617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E0D2A-9CB1-4C47-80DA-79B4E7B52205}"/>
              </a:ext>
            </a:extLst>
          </p:cNvPr>
          <p:cNvSpPr txBox="1"/>
          <p:nvPr/>
        </p:nvSpPr>
        <p:spPr>
          <a:xfrm>
            <a:off x="4904852" y="1755609"/>
            <a:ext cx="1165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17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>
                <a:solidFill>
                  <a:prstClr val="black"/>
                </a:solidFill>
                <a:latin typeface="Calibri" panose="020F0502020204030204"/>
                <a:ea typeface="+mn-ea"/>
              </a:rPr>
              <a:t>Get first results</a:t>
            </a:r>
          </a:p>
          <a:p>
            <a:pPr marL="128553" indent="-128553" defTabSz="68561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90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128553" indent="-128553" defTabSz="68561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90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128553" indent="-128553" defTabSz="68561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90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DED81E-16F9-4C22-8C12-167A05B7BF0E}"/>
              </a:ext>
            </a:extLst>
          </p:cNvPr>
          <p:cNvSpPr txBox="1"/>
          <p:nvPr/>
        </p:nvSpPr>
        <p:spPr>
          <a:xfrm>
            <a:off x="6121991" y="1755609"/>
            <a:ext cx="119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17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>
                <a:solidFill>
                  <a:prstClr val="black"/>
                </a:solidFill>
                <a:latin typeface="Calibri" panose="020F0502020204030204"/>
                <a:ea typeface="+mn-ea"/>
              </a:rPr>
              <a:t>TBD</a:t>
            </a:r>
          </a:p>
          <a:p>
            <a:pPr defTabSz="685617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defTabSz="685617">
              <a:spcBef>
                <a:spcPts val="0"/>
              </a:spcBef>
              <a:spcAft>
                <a:spcPts val="0"/>
              </a:spcAft>
              <a:defRPr/>
            </a:pPr>
            <a:endParaRPr lang="en-US" sz="90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128553" indent="-128553" defTabSz="68561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90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685E90-F976-4279-9B6A-F792FD0832E2}"/>
              </a:ext>
            </a:extLst>
          </p:cNvPr>
          <p:cNvSpPr txBox="1"/>
          <p:nvPr/>
        </p:nvSpPr>
        <p:spPr>
          <a:xfrm>
            <a:off x="7355899" y="1743029"/>
            <a:ext cx="11935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617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>
                <a:solidFill>
                  <a:prstClr val="black"/>
                </a:solidFill>
                <a:latin typeface="Calibri" panose="020F0502020204030204"/>
                <a:ea typeface="+mn-ea"/>
              </a:rPr>
              <a:t>TBD</a:t>
            </a:r>
            <a:endParaRPr lang="en-US" sz="90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128553" indent="-128553" defTabSz="68561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90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128553" indent="-128553" defTabSz="68561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900">
              <a:solidFill>
                <a:prstClr val="black"/>
              </a:solidFill>
              <a:latin typeface="Calibri" panose="020F0502020204030204"/>
              <a:ea typeface="+mn-ea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6C63A7-5944-47FA-8E84-12F002D32800}"/>
              </a:ext>
            </a:extLst>
          </p:cNvPr>
          <p:cNvCxnSpPr/>
          <p:nvPr/>
        </p:nvCxnSpPr>
        <p:spPr>
          <a:xfrm>
            <a:off x="328277" y="2193034"/>
            <a:ext cx="8051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873349-4EB2-4B34-B9BF-8E1984A2773F}"/>
              </a:ext>
            </a:extLst>
          </p:cNvPr>
          <p:cNvCxnSpPr>
            <a:cxnSpLocks/>
          </p:cNvCxnSpPr>
          <p:nvPr/>
        </p:nvCxnSpPr>
        <p:spPr>
          <a:xfrm>
            <a:off x="1192312" y="2203011"/>
            <a:ext cx="116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F29CD1-4A61-44E8-9BFA-0DE7DF580B80}"/>
              </a:ext>
            </a:extLst>
          </p:cNvPr>
          <p:cNvCxnSpPr>
            <a:cxnSpLocks/>
          </p:cNvCxnSpPr>
          <p:nvPr/>
        </p:nvCxnSpPr>
        <p:spPr>
          <a:xfrm>
            <a:off x="2432510" y="2209300"/>
            <a:ext cx="116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897F27-B7A1-417F-A988-C794B9C3C7C2}"/>
              </a:ext>
            </a:extLst>
          </p:cNvPr>
          <p:cNvCxnSpPr>
            <a:cxnSpLocks/>
          </p:cNvCxnSpPr>
          <p:nvPr/>
        </p:nvCxnSpPr>
        <p:spPr>
          <a:xfrm>
            <a:off x="3666489" y="2211153"/>
            <a:ext cx="116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28CEA8-7B85-4294-A1F3-11037788EEB4}"/>
              </a:ext>
            </a:extLst>
          </p:cNvPr>
          <p:cNvCxnSpPr>
            <a:cxnSpLocks/>
          </p:cNvCxnSpPr>
          <p:nvPr/>
        </p:nvCxnSpPr>
        <p:spPr>
          <a:xfrm>
            <a:off x="4892368" y="2209300"/>
            <a:ext cx="116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ADB7A6-46B1-477C-AC3D-EB9D85BE4ACE}"/>
              </a:ext>
            </a:extLst>
          </p:cNvPr>
          <p:cNvCxnSpPr>
            <a:cxnSpLocks/>
          </p:cNvCxnSpPr>
          <p:nvPr/>
        </p:nvCxnSpPr>
        <p:spPr>
          <a:xfrm>
            <a:off x="6121992" y="2211153"/>
            <a:ext cx="116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DB617F-2374-452A-AC13-8FD2D16C47E1}"/>
              </a:ext>
            </a:extLst>
          </p:cNvPr>
          <p:cNvCxnSpPr>
            <a:cxnSpLocks/>
          </p:cNvCxnSpPr>
          <p:nvPr/>
        </p:nvCxnSpPr>
        <p:spPr>
          <a:xfrm>
            <a:off x="7376529" y="2211153"/>
            <a:ext cx="116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1BE310-CB49-4731-AAE4-1F0A3B3E65A9}"/>
              </a:ext>
            </a:extLst>
          </p:cNvPr>
          <p:cNvCxnSpPr/>
          <p:nvPr/>
        </p:nvCxnSpPr>
        <p:spPr>
          <a:xfrm>
            <a:off x="397468" y="686291"/>
            <a:ext cx="36608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EFA0ED4-F10B-4136-ABCE-B93B8DEE6D10}"/>
              </a:ext>
            </a:extLst>
          </p:cNvPr>
          <p:cNvSpPr txBox="1"/>
          <p:nvPr/>
        </p:nvSpPr>
        <p:spPr>
          <a:xfrm>
            <a:off x="3626125" y="2212518"/>
            <a:ext cx="116524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28270" indent="-128270" defTabSz="68561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800">
                <a:latin typeface="Calibri" panose="020F0502020204030204"/>
                <a:ea typeface="+mn-ea"/>
              </a:rPr>
              <a:t>Internships Students joining the team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E90B7C-4249-4829-A90A-39FC28242F9B}"/>
              </a:ext>
            </a:extLst>
          </p:cNvPr>
          <p:cNvSpPr txBox="1"/>
          <p:nvPr/>
        </p:nvSpPr>
        <p:spPr>
          <a:xfrm>
            <a:off x="4882316" y="2221882"/>
            <a:ext cx="116524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28270" indent="-128270" defTabSz="685617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  <a:ea typeface="+mn-ea"/>
              </a:rPr>
              <a:t>Present first results to Steering Committee</a:t>
            </a:r>
            <a:endParaRPr lang="en-US" sz="800">
              <a:solidFill>
                <a:prstClr val="black"/>
              </a:solidFill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3D49F7-3404-4DEB-B9C6-C5914E8F2814}"/>
              </a:ext>
            </a:extLst>
          </p:cNvPr>
          <p:cNvSpPr txBox="1"/>
          <p:nvPr/>
        </p:nvSpPr>
        <p:spPr>
          <a:xfrm>
            <a:off x="2414941" y="2212489"/>
            <a:ext cx="1165244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28270" indent="-128270" defTabSz="68561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800">
                <a:latin typeface="Calibri" panose="020F0502020204030204"/>
                <a:ea typeface="+mn-ea"/>
              </a:rPr>
              <a:t>Training on AWS</a:t>
            </a:r>
          </a:p>
          <a:p>
            <a:pPr marL="128270" indent="-128270" defTabSz="68561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800">
              <a:latin typeface="Calibri" panose="020F0502020204030204"/>
              <a:ea typeface="+mn-ea"/>
            </a:endParaRPr>
          </a:p>
          <a:p>
            <a:pPr marL="128270" indent="-128270" defTabSz="68561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800">
                <a:latin typeface="Calibri" panose="020F0502020204030204"/>
                <a:ea typeface="+mn-ea"/>
              </a:rPr>
              <a:t>Testing models in AWS</a:t>
            </a:r>
          </a:p>
          <a:p>
            <a:pPr marL="128270" indent="-128270" defTabSz="68561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800">
              <a:latin typeface="Calibri" panose="020F0502020204030204"/>
              <a:ea typeface="+mn-ea"/>
            </a:endParaRPr>
          </a:p>
          <a:p>
            <a:pPr marL="128270" indent="-128270" defTabSz="68561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800">
                <a:latin typeface="Calibri" panose="020F0502020204030204"/>
                <a:ea typeface="+mn-ea"/>
              </a:rPr>
              <a:t>PDEng student to join in July</a:t>
            </a:r>
          </a:p>
          <a:p>
            <a:pPr marL="128270" indent="-128270" defTabSz="68561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800">
              <a:solidFill>
                <a:prstClr val="black"/>
              </a:solidFill>
              <a:latin typeface="Calibri" panose="020F0502020204030204"/>
              <a:ea typeface="+mn-ea"/>
              <a:cs typeface="Calibri" panose="020F0502020204030204"/>
            </a:endParaRPr>
          </a:p>
          <a:p>
            <a:pPr marL="128270" indent="-128270" defTabSz="68561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800">
                <a:solidFill>
                  <a:prstClr val="black"/>
                </a:solidFill>
                <a:latin typeface="Calibri" panose="020F0502020204030204"/>
                <a:ea typeface="+mn-ea"/>
              </a:rPr>
              <a:t>Call and present project update to management</a:t>
            </a:r>
          </a:p>
          <a:p>
            <a:pPr marL="128270" indent="-128270" defTabSz="685617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800">
              <a:solidFill>
                <a:prstClr val="black"/>
              </a:solidFill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99C483-2584-421E-B13C-85AC05FA0635}"/>
              </a:ext>
            </a:extLst>
          </p:cNvPr>
          <p:cNvSpPr txBox="1"/>
          <p:nvPr/>
        </p:nvSpPr>
        <p:spPr>
          <a:xfrm>
            <a:off x="323035" y="2193034"/>
            <a:ext cx="792556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28270" indent="-128270" defTabSz="685617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825">
                <a:solidFill>
                  <a:prstClr val="black"/>
                </a:solidFill>
                <a:latin typeface="Calibri" panose="020F0502020204030204"/>
                <a:ea typeface="+mn-ea"/>
              </a:rPr>
              <a:t>Core Data Analytics Team Created</a:t>
            </a:r>
            <a:endParaRPr lang="en-GB" sz="825">
              <a:solidFill>
                <a:prstClr val="black"/>
              </a:solidFill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C4F123-075A-4F92-9A10-4E228EE84675}"/>
              </a:ext>
            </a:extLst>
          </p:cNvPr>
          <p:cNvSpPr txBox="1"/>
          <p:nvPr/>
        </p:nvSpPr>
        <p:spPr>
          <a:xfrm>
            <a:off x="1173773" y="2209300"/>
            <a:ext cx="1190928" cy="21121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28270" indent="-128270" defTabSz="685617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800" dirty="0">
                <a:latin typeface="Calibri" panose="020F0502020204030204"/>
                <a:ea typeface="+mn-ea"/>
              </a:rPr>
              <a:t>Meeting with Global IT, Amazon; </a:t>
            </a:r>
          </a:p>
          <a:p>
            <a:pPr marL="128270" indent="-128270" defTabSz="685617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800" dirty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marL="128270" indent="-128270" defTabSz="685617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  <a:ea typeface="+mn-ea"/>
              </a:rPr>
              <a:t>2 </a:t>
            </a:r>
            <a:r>
              <a:rPr lang="en-US" sz="825" dirty="0">
                <a:solidFill>
                  <a:prstClr val="black"/>
                </a:solidFill>
                <a:latin typeface="Calibri" panose="020F0502020204030204"/>
                <a:ea typeface="+mn-ea"/>
              </a:rPr>
              <a:t>Workshops with </a:t>
            </a:r>
            <a:r>
              <a:rPr lang="en-US" sz="825" i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ALL </a:t>
            </a:r>
            <a:r>
              <a:rPr lang="en-US" sz="825" dirty="0">
                <a:solidFill>
                  <a:prstClr val="black"/>
                </a:solidFill>
                <a:latin typeface="Calibri" panose="020F0502020204030204"/>
                <a:ea typeface="+mn-ea"/>
              </a:rPr>
              <a:t>FLMs</a:t>
            </a:r>
            <a:endParaRPr lang="en-US" sz="825" dirty="0">
              <a:solidFill>
                <a:prstClr val="black"/>
              </a:solidFill>
              <a:latin typeface="Calibri" panose="020F0502020204030204"/>
              <a:ea typeface="+mn-ea"/>
              <a:cs typeface="Calibri" panose="020F0502020204030204"/>
            </a:endParaRPr>
          </a:p>
          <a:p>
            <a:pPr marL="128270" indent="-128270" defTabSz="685617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825" b="1" dirty="0">
              <a:solidFill>
                <a:prstClr val="black"/>
              </a:solidFill>
              <a:latin typeface="Calibri" panose="020F0502020204030204"/>
              <a:ea typeface="+mn-ea"/>
              <a:cs typeface="Calibri" panose="020F0502020204030204"/>
            </a:endParaRPr>
          </a:p>
          <a:p>
            <a:pPr marL="128270" indent="-128270" defTabSz="685617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825" b="1" dirty="0">
                <a:solidFill>
                  <a:prstClr val="black"/>
                </a:solidFill>
                <a:latin typeface="Calibri" panose="020F0502020204030204"/>
                <a:ea typeface="+mn-ea"/>
              </a:rPr>
              <a:t>Meeting with Steering Committee</a:t>
            </a:r>
            <a:endParaRPr lang="en-US" sz="825" b="1" dirty="0">
              <a:solidFill>
                <a:prstClr val="black"/>
              </a:solidFill>
              <a:latin typeface="Calibri" panose="020F0502020204030204"/>
              <a:ea typeface="+mn-ea"/>
              <a:cs typeface="Calibri" panose="020F0502020204030204"/>
            </a:endParaRPr>
          </a:p>
          <a:p>
            <a:pPr marL="128270" indent="-128270" defTabSz="685617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825" b="1" dirty="0">
              <a:solidFill>
                <a:prstClr val="black"/>
              </a:solidFill>
              <a:latin typeface="Calibri" panose="020F0502020204030204"/>
              <a:ea typeface="+mn-ea"/>
              <a:cs typeface="Calibri" panose="020F0502020204030204"/>
            </a:endParaRPr>
          </a:p>
          <a:p>
            <a:pPr marL="128270" indent="-128270" defTabSz="685617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825" dirty="0">
                <a:solidFill>
                  <a:prstClr val="black"/>
                </a:solidFill>
                <a:latin typeface="Calibri" panose="020F0502020204030204"/>
                <a:ea typeface="+mn-ea"/>
              </a:rPr>
              <a:t>Agree on Problem and start </a:t>
            </a:r>
            <a:r>
              <a:rPr lang="en-US" sz="825" u="sng" dirty="0">
                <a:solidFill>
                  <a:prstClr val="black"/>
                </a:solidFill>
                <a:latin typeface="Calibri" panose="020F0502020204030204"/>
                <a:ea typeface="+mn-ea"/>
              </a:rPr>
              <a:t>simple</a:t>
            </a:r>
            <a:r>
              <a:rPr lang="en-US" sz="825" dirty="0">
                <a:solidFill>
                  <a:prstClr val="black"/>
                </a:solidFill>
                <a:latin typeface="Calibri" panose="020F0502020204030204"/>
                <a:ea typeface="+mn-ea"/>
              </a:rPr>
              <a:t> with Global IT</a:t>
            </a:r>
            <a:endParaRPr lang="en-US" sz="825" dirty="0">
              <a:solidFill>
                <a:prstClr val="black"/>
              </a:solidFill>
              <a:latin typeface="Calibri" panose="020F0502020204030204"/>
              <a:ea typeface="+mn-ea"/>
              <a:cs typeface="Calibri" panose="020F0502020204030204"/>
            </a:endParaRPr>
          </a:p>
          <a:p>
            <a:pPr marL="128270" indent="-128270" defTabSz="685617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endParaRPr lang="en-US" sz="825" dirty="0">
              <a:solidFill>
                <a:prstClr val="black"/>
              </a:solidFill>
              <a:latin typeface="Calibri" panose="020F0502020204030204"/>
              <a:ea typeface="+mn-ea"/>
              <a:cs typeface="Calibri" panose="020F0502020204030204"/>
            </a:endParaRPr>
          </a:p>
          <a:p>
            <a:pPr marL="128270" indent="-128270" defTabSz="685617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825" dirty="0">
                <a:solidFill>
                  <a:prstClr val="black"/>
                </a:solidFill>
                <a:latin typeface="Calibri" panose="020F0502020204030204"/>
                <a:ea typeface="+mn-ea"/>
              </a:rPr>
              <a:t>Define Internship assignments / Meetings with UNIs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14B755-1033-48A4-B636-04EEEEAE7143}"/>
              </a:ext>
            </a:extLst>
          </p:cNvPr>
          <p:cNvSpPr txBox="1"/>
          <p:nvPr/>
        </p:nvSpPr>
        <p:spPr>
          <a:xfrm>
            <a:off x="6099206" y="2204770"/>
            <a:ext cx="1165244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28270" indent="-128270" defTabSz="685617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800" b="1">
                <a:solidFill>
                  <a:prstClr val="black"/>
                </a:solidFill>
                <a:latin typeface="Calibri" panose="020F0502020204030204"/>
                <a:ea typeface="+mn-ea"/>
              </a:rPr>
              <a:t>TBD</a:t>
            </a:r>
            <a:endParaRPr lang="en-US" sz="800" b="1">
              <a:solidFill>
                <a:prstClr val="black"/>
              </a:solidFill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9ECB82-B8CC-48E8-B37A-FF9BEB3A8858}"/>
              </a:ext>
            </a:extLst>
          </p:cNvPr>
          <p:cNvSpPr txBox="1"/>
          <p:nvPr/>
        </p:nvSpPr>
        <p:spPr>
          <a:xfrm>
            <a:off x="7366905" y="2203011"/>
            <a:ext cx="1165244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28270" indent="-128270" defTabSz="685617" fontAlgn="auto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800" b="1">
                <a:solidFill>
                  <a:prstClr val="black"/>
                </a:solidFill>
                <a:latin typeface="Calibri" panose="020F0502020204030204"/>
                <a:ea typeface="+mn-ea"/>
              </a:rPr>
              <a:t>TBD</a:t>
            </a:r>
            <a:endParaRPr lang="en-US" sz="800" b="1">
              <a:solidFill>
                <a:prstClr val="black"/>
              </a:solidFill>
              <a:latin typeface="Calibri" panose="020F0502020204030204"/>
              <a:ea typeface="+mn-ea"/>
              <a:cs typeface="Calibri" panose="020F0502020204030204"/>
            </a:endParaRP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2CB721A6-7E5C-446E-BCA8-F1022C1A16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950" y="411510"/>
            <a:ext cx="7517542" cy="377429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Milestones</a:t>
            </a:r>
          </a:p>
        </p:txBody>
      </p:sp>
      <p:sp>
        <p:nvSpPr>
          <p:cNvPr id="42" name="Title 6">
            <a:extLst>
              <a:ext uri="{FF2B5EF4-FFF2-40B4-BE49-F238E27FC236}">
                <a16:creationId xmlns:a16="http://schemas.microsoft.com/office/drawing/2014/main" id="{B8419096-B0AB-443F-BE11-93635DAE6930}"/>
              </a:ext>
            </a:extLst>
          </p:cNvPr>
          <p:cNvSpPr txBox="1">
            <a:spLocks/>
          </p:cNvSpPr>
          <p:nvPr/>
        </p:nvSpPr>
        <p:spPr>
          <a:xfrm>
            <a:off x="457200" y="87474"/>
            <a:ext cx="7516292" cy="475561"/>
          </a:xfrm>
          <a:prstGeom prst="rect">
            <a:avLst/>
          </a:prstGeom>
        </p:spPr>
        <p:txBody>
          <a:bodyPr vert="horz" lIns="121935" tIns="60968" rIns="121935" bIns="60968" rtlCol="0" anchor="t">
            <a:normAutofit/>
          </a:bodyPr>
          <a:lstStyle>
            <a:lvl1pPr algn="l" defTabSz="914270" rtl="0" eaLnBrk="1" latinLnBrk="0" hangingPunct="1">
              <a:spcBef>
                <a:spcPct val="0"/>
              </a:spcBef>
              <a:buNone/>
              <a:defRPr sz="1800" b="1" kern="1200">
                <a:solidFill>
                  <a:srgbClr val="5C2E9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/>
              <a:t>Advanced Data Analytics @ R&amp;D</a:t>
            </a:r>
          </a:p>
        </p:txBody>
      </p:sp>
      <p:sp>
        <p:nvSpPr>
          <p:cNvPr id="44" name="Footer Placeholder 1">
            <a:extLst>
              <a:ext uri="{FF2B5EF4-FFF2-40B4-BE49-F238E27FC236}">
                <a16:creationId xmlns:a16="http://schemas.microsoft.com/office/drawing/2014/main" id="{EA902D9A-32EC-47B1-A376-82EF9FF7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427" y="4869656"/>
            <a:ext cx="2895600" cy="273844"/>
          </a:xfrm>
        </p:spPr>
        <p:txBody>
          <a:bodyPr/>
          <a:lstStyle/>
          <a:p>
            <a:pPr defTabSz="457067"/>
            <a:r>
              <a:rPr lang="en-US" dirty="0">
                <a:solidFill>
                  <a:prstClr val="white">
                    <a:lumMod val="85000"/>
                  </a:prstClr>
                </a:solidFill>
                <a:ea typeface="ＭＳ Ｐゴシック" pitchFamily="-65" charset="-128"/>
              </a:rPr>
              <a:t>AI and Machine Learning @ Apollo Tyres R&amp;D Europe</a:t>
            </a:r>
          </a:p>
        </p:txBody>
      </p:sp>
    </p:spTree>
    <p:extLst>
      <p:ext uri="{BB962C8B-B14F-4D97-AF65-F5344CB8AC3E}">
        <p14:creationId xmlns:p14="http://schemas.microsoft.com/office/powerpoint/2010/main" val="329806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5" grpId="0"/>
      <p:bldP spid="36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rrow: Curved Right 68">
            <a:extLst>
              <a:ext uri="{FF2B5EF4-FFF2-40B4-BE49-F238E27FC236}">
                <a16:creationId xmlns:a16="http://schemas.microsoft.com/office/drawing/2014/main" id="{0F52DE74-E80C-4015-8F91-09098773D6C8}"/>
              </a:ext>
            </a:extLst>
          </p:cNvPr>
          <p:cNvSpPr/>
          <p:nvPr/>
        </p:nvSpPr>
        <p:spPr>
          <a:xfrm rot="16200000" flipH="1">
            <a:off x="3287770" y="-2032385"/>
            <a:ext cx="739664" cy="5434522"/>
          </a:xfrm>
          <a:prstGeom prst="curvedRightArrow">
            <a:avLst>
              <a:gd name="adj1" fmla="val 40295"/>
              <a:gd name="adj2" fmla="val 99311"/>
              <a:gd name="adj3" fmla="val 2594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04032-4A06-4101-8BF4-0931D794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Verdana"/>
              </a:rPr>
              <a:t>Background / Problem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4A8B-269D-4475-9F31-B4F6B6EDAFB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42038" y="1545779"/>
            <a:ext cx="8587552" cy="3254681"/>
          </a:xfrm>
        </p:spPr>
        <p:txBody>
          <a:bodyPr/>
          <a:lstStyle/>
          <a:p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Chosen Areas/Problems: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200"/>
              <a:t>Design and Development - 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Not meeting tire </a:t>
            </a:r>
            <a:r>
              <a:rPr lang="en-US" sz="1200" u="sng">
                <a:latin typeface="Calibri" panose="020F0502020204030204" pitchFamily="34" charset="0"/>
                <a:cs typeface="Calibri" panose="020F0502020204030204" pitchFamily="34" charset="0"/>
              </a:rPr>
              <a:t>desired performance 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with desired construction/component/material (SE/NPD</a:t>
            </a:r>
            <a:r>
              <a:rPr lang="en-US" sz="1200"/>
              <a:t>)</a:t>
            </a:r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Change Management - Failing to predict impact of changes on </a:t>
            </a:r>
            <a:r>
              <a:rPr lang="en-US" sz="1200" u="sng">
                <a:latin typeface="Calibri" panose="020F0502020204030204" pitchFamily="34" charset="0"/>
                <a:cs typeface="Calibri" panose="020F0502020204030204" pitchFamily="34" charset="0"/>
              </a:rPr>
              <a:t>performances and sizes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 of product line(s) affected by change(s) (CM)</a:t>
            </a:r>
          </a:p>
          <a:p>
            <a:endParaRPr lang="en-US" sz="12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Why problems happen: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NPD/SE – focus is on few development sizes – not always the most performance demanding/most critical sizes of the product line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CM – lack of robust approach to predict critical sizes of the product lines and affected performances*</a:t>
            </a:r>
          </a:p>
          <a:p>
            <a:pPr marL="800100" lvl="1" indent="-342900">
              <a:buFont typeface="+mj-lt"/>
              <a:buAutoNum type="alphaLcParenR"/>
            </a:pP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Impact:</a:t>
            </a:r>
          </a:p>
          <a:p>
            <a:pPr marL="285750" indent="-285750">
              <a:buFont typeface="+mj-lt"/>
              <a:buAutoNum type="alphaLcParenR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SE – </a:t>
            </a:r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Not-The-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First Time Right </a:t>
            </a:r>
            <a:r>
              <a:rPr lang="en-GB" sz="120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Costs of Testing and Validation (+ new </a:t>
            </a:r>
            <a:r>
              <a:rPr lang="en-US" sz="1200" err="1">
                <a:latin typeface="Calibri" panose="020F0502020204030204" pitchFamily="34" charset="0"/>
                <a:cs typeface="Calibri" panose="020F0502020204030204" pitchFamily="34" charset="0"/>
              </a:rPr>
              <a:t>Moulds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+mj-lt"/>
              <a:buAutoNum type="alphaLcParenR"/>
            </a:pP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CM - </a:t>
            </a:r>
            <a:r>
              <a:rPr lang="en-US" sz="1200" err="1">
                <a:latin typeface="Calibri" panose="020F0502020204030204" pitchFamily="34" charset="0"/>
                <a:cs typeface="Calibri" panose="020F0502020204030204" pitchFamily="34" charset="0"/>
              </a:rPr>
              <a:t>Tyre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 Field Complaints related to changes</a:t>
            </a:r>
            <a:r>
              <a:rPr lang="en-GB" sz="1200">
                <a:latin typeface="Calibri" panose="020F0502020204030204" pitchFamily="34" charset="0"/>
                <a:cs typeface="Calibri" panose="020F0502020204030204" pitchFamily="34" charset="0"/>
              </a:rPr>
              <a:t> → Damage </a:t>
            </a:r>
            <a:r>
              <a:rPr lang="en-US" sz="1200">
                <a:latin typeface="Calibri" panose="020F0502020204030204" pitchFamily="34" charset="0"/>
                <a:cs typeface="Calibri" panose="020F0502020204030204" pitchFamily="34" charset="0"/>
              </a:rPr>
              <a:t>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cs typeface="Calibri" panose="020F0502020204030204" pitchFamily="34" charset="0"/>
              </a:rPr>
              <a:t>Brand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>
                <a:cs typeface="Calibri" panose="020F0502020204030204" pitchFamily="34" charset="0"/>
              </a:rPr>
              <a:t>Sales opportunity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661F9-0814-49E2-94D8-F5DB3FA05CB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June, 2021</a:t>
            </a: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B0C5A-60CD-4E55-A27C-EE08C72363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Advanced Data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08D1A-12DA-4DBB-891F-6F2CE1C940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2D42E4-AEA2-4394-8A6D-678C31783E68}"/>
              </a:ext>
            </a:extLst>
          </p:cNvPr>
          <p:cNvSpPr/>
          <p:nvPr/>
        </p:nvSpPr>
        <p:spPr>
          <a:xfrm>
            <a:off x="2017293" y="1099535"/>
            <a:ext cx="1128491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Raw materials (Mixing)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852EC7-8F2F-46BE-B281-2912C96DB69C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3145784" y="1278563"/>
            <a:ext cx="217160" cy="5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4B3EDC9-0911-478D-A669-1988703454D3}"/>
              </a:ext>
            </a:extLst>
          </p:cNvPr>
          <p:cNvSpPr/>
          <p:nvPr/>
        </p:nvSpPr>
        <p:spPr>
          <a:xfrm>
            <a:off x="3362944" y="1093897"/>
            <a:ext cx="1053216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Components’ Preparation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174CA-79DC-4441-8EB2-809F7359EDFD}"/>
              </a:ext>
            </a:extLst>
          </p:cNvPr>
          <p:cNvSpPr/>
          <p:nvPr/>
        </p:nvSpPr>
        <p:spPr>
          <a:xfrm>
            <a:off x="4637675" y="1096716"/>
            <a:ext cx="83335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Tire Building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0C9CC7-CB14-4A10-80E0-87F19F8E6201}"/>
              </a:ext>
            </a:extLst>
          </p:cNvPr>
          <p:cNvSpPr/>
          <p:nvPr/>
        </p:nvSpPr>
        <p:spPr>
          <a:xfrm>
            <a:off x="5668173" y="1093897"/>
            <a:ext cx="11054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Tire Testing (Performances)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9B40A7D-B824-4C6D-99B7-95F4AA8FF43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416160" y="1278563"/>
            <a:ext cx="221515" cy="2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B9DFB3-D59E-418F-A05A-25240E6C191F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5471030" y="1278563"/>
            <a:ext cx="197143" cy="2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965E289B-7133-4931-980B-FFCB7E8073EE}"/>
              </a:ext>
            </a:extLst>
          </p:cNvPr>
          <p:cNvSpPr/>
          <p:nvPr/>
        </p:nvSpPr>
        <p:spPr>
          <a:xfrm>
            <a:off x="14410" y="1022623"/>
            <a:ext cx="1846842" cy="5231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Design and Development </a:t>
            </a:r>
            <a:br>
              <a:rPr lang="en-US" sz="1050"/>
            </a:br>
            <a:r>
              <a:rPr lang="en-US" sz="1050"/>
              <a:t>(Tire Construction / Compounds)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941B7CE-8025-4660-984A-1E146110890F}"/>
              </a:ext>
            </a:extLst>
          </p:cNvPr>
          <p:cNvCxnSpPr>
            <a:cxnSpLocks/>
            <a:stCxn id="41" idx="3"/>
            <a:endCxn id="8" idx="1"/>
          </p:cNvCxnSpPr>
          <p:nvPr/>
        </p:nvCxnSpPr>
        <p:spPr>
          <a:xfrm>
            <a:off x="1861252" y="1284201"/>
            <a:ext cx="1560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BC36465-7217-4D6E-8345-5AE52965A08C}"/>
              </a:ext>
            </a:extLst>
          </p:cNvPr>
          <p:cNvSpPr txBox="1"/>
          <p:nvPr/>
        </p:nvSpPr>
        <p:spPr>
          <a:xfrm>
            <a:off x="3335898" y="771409"/>
            <a:ext cx="22337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latin typeface="Calibri" panose="020F0502020204030204" pitchFamily="34" charset="0"/>
                <a:cs typeface="Calibri" panose="020F0502020204030204" pitchFamily="34" charset="0"/>
              </a:rPr>
              <a:t>Possible Areas of AI Application: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EA52605-EB40-4B3E-88C6-2A83C01933EA}"/>
              </a:ext>
            </a:extLst>
          </p:cNvPr>
          <p:cNvSpPr/>
          <p:nvPr/>
        </p:nvSpPr>
        <p:spPr>
          <a:xfrm>
            <a:off x="7993419" y="1100382"/>
            <a:ext cx="1105408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Change Management 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AEACD87-FCCB-4A75-8C65-23A1B0C32508}"/>
              </a:ext>
            </a:extLst>
          </p:cNvPr>
          <p:cNvSpPr/>
          <p:nvPr/>
        </p:nvSpPr>
        <p:spPr>
          <a:xfrm>
            <a:off x="6970724" y="1099535"/>
            <a:ext cx="833355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Market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D911BC1-0648-4CC9-B831-AF4CE1F62101}"/>
              </a:ext>
            </a:extLst>
          </p:cNvPr>
          <p:cNvCxnSpPr>
            <a:cxnSpLocks/>
            <a:stCxn id="130" idx="3"/>
            <a:endCxn id="129" idx="1"/>
          </p:cNvCxnSpPr>
          <p:nvPr/>
        </p:nvCxnSpPr>
        <p:spPr>
          <a:xfrm>
            <a:off x="7804079" y="1284201"/>
            <a:ext cx="189340" cy="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26B20DE-C716-45D1-840B-15094A963A47}"/>
              </a:ext>
            </a:extLst>
          </p:cNvPr>
          <p:cNvCxnSpPr>
            <a:cxnSpLocks/>
            <a:stCxn id="17" idx="3"/>
            <a:endCxn id="130" idx="1"/>
          </p:cNvCxnSpPr>
          <p:nvPr/>
        </p:nvCxnSpPr>
        <p:spPr>
          <a:xfrm>
            <a:off x="6773581" y="1278563"/>
            <a:ext cx="197143" cy="5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Arrow: Curved Down 157">
            <a:extLst>
              <a:ext uri="{FF2B5EF4-FFF2-40B4-BE49-F238E27FC236}">
                <a16:creationId xmlns:a16="http://schemas.microsoft.com/office/drawing/2014/main" id="{A99DC3AC-39D9-48AF-B44B-E91E0AE0B9D9}"/>
              </a:ext>
            </a:extLst>
          </p:cNvPr>
          <p:cNvSpPr/>
          <p:nvPr/>
        </p:nvSpPr>
        <p:spPr>
          <a:xfrm flipH="1">
            <a:off x="6271097" y="323986"/>
            <a:ext cx="2313936" cy="717750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6C58A6E-AAE3-427F-839A-64DEF085ED20}"/>
              </a:ext>
            </a:extLst>
          </p:cNvPr>
          <p:cNvSpPr txBox="1"/>
          <p:nvPr/>
        </p:nvSpPr>
        <p:spPr>
          <a:xfrm>
            <a:off x="-3175" y="4557337"/>
            <a:ext cx="91764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/>
              <a:t>* For example: SW/Ozon Cracks 727→ 720 in 2016 in all product lines → 727 in Q2 2017; Carcass  Separation: </a:t>
            </a:r>
            <a:r>
              <a:rPr lang="en-US" sz="800" err="1"/>
              <a:t>cmpd</a:t>
            </a:r>
            <a:r>
              <a:rPr lang="en-US" sz="800"/>
              <a:t> 766 → 767 until 2018 → 766</a:t>
            </a:r>
          </a:p>
        </p:txBody>
      </p:sp>
    </p:spTree>
    <p:extLst>
      <p:ext uri="{BB962C8B-B14F-4D97-AF65-F5344CB8AC3E}">
        <p14:creationId xmlns:p14="http://schemas.microsoft.com/office/powerpoint/2010/main" val="330656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4032-4A06-4101-8BF4-0931D794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/>
              <a:t>Proposed Application of AI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A4A8B-269D-4475-9F31-B4F6B6EDAFB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42038" y="861646"/>
            <a:ext cx="8297162" cy="3851642"/>
          </a:xfrm>
        </p:spPr>
        <p:txBody>
          <a:bodyPr/>
          <a:lstStyle/>
          <a:p>
            <a:r>
              <a:rPr lang="en-US" sz="1200"/>
              <a:t>Create AI Models in order to get insights on:</a:t>
            </a:r>
          </a:p>
          <a:p>
            <a:pPr marL="285750" indent="-285750">
              <a:buFont typeface="+mj-lt"/>
              <a:buAutoNum type="arabicPeriod"/>
            </a:pPr>
            <a:r>
              <a:rPr lang="en-IN" sz="1200" b="1"/>
              <a:t>Critical Size(s) </a:t>
            </a:r>
            <a:r>
              <a:rPr lang="en-IN" sz="1200"/>
              <a:t>– most critical, i.e. representative size(s) of the </a:t>
            </a:r>
            <a:r>
              <a:rPr lang="en-IN" sz="1200" b="1"/>
              <a:t>range </a:t>
            </a:r>
          </a:p>
          <a:p>
            <a:pPr marL="285750" indent="-285750">
              <a:buFont typeface="+mj-lt"/>
              <a:buAutoNum type="arabicPeriod"/>
            </a:pPr>
            <a:r>
              <a:rPr lang="en-IN" sz="1200" b="1"/>
              <a:t>Relevant Tests selection</a:t>
            </a:r>
            <a:r>
              <a:rPr lang="en-IN" sz="1200"/>
              <a:t> – which performance are affected by which (change of) component/material (to be also integrated in </a:t>
            </a:r>
            <a:r>
              <a:rPr lang="en-IN" sz="1200" err="1"/>
              <a:t>Xpert</a:t>
            </a:r>
            <a:r>
              <a:rPr lang="en-IN" sz="1200"/>
              <a:t>)</a:t>
            </a:r>
          </a:p>
          <a:p>
            <a:endParaRPr lang="en-IN" sz="1200"/>
          </a:p>
          <a:p>
            <a:r>
              <a:rPr lang="en-IN" sz="1200" i="1"/>
              <a:t>Example for RRC: based on development size - predict critical size(s) inside product line and how e.g. number of plies affects RRC</a:t>
            </a:r>
          </a:p>
          <a:p>
            <a:endParaRPr lang="en-IN" sz="1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661F9-0814-49E2-94D8-F5DB3FA05CB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June, 2021</a:t>
            </a: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B0C5A-60CD-4E55-A27C-EE08C72363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Advanced Data Analytics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08D1A-12DA-4DBB-891F-6F2CE1C940D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72067ED4-A3D8-44EF-8838-ADDFE58FDAFD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2E945EA-E7A4-438C-A953-ECC39B605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45012"/>
              </p:ext>
            </p:extLst>
          </p:nvPr>
        </p:nvGraphicFramePr>
        <p:xfrm>
          <a:off x="345669" y="2212046"/>
          <a:ext cx="8452661" cy="1922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153">
                  <a:extLst>
                    <a:ext uri="{9D8B030D-6E8A-4147-A177-3AD203B41FA5}">
                      <a16:colId xmlns:a16="http://schemas.microsoft.com/office/drawing/2014/main" val="207317126"/>
                    </a:ext>
                  </a:extLst>
                </a:gridCol>
                <a:gridCol w="3443592">
                  <a:extLst>
                    <a:ext uri="{9D8B030D-6E8A-4147-A177-3AD203B41FA5}">
                      <a16:colId xmlns:a16="http://schemas.microsoft.com/office/drawing/2014/main" val="498268643"/>
                    </a:ext>
                  </a:extLst>
                </a:gridCol>
                <a:gridCol w="3442916">
                  <a:extLst>
                    <a:ext uri="{9D8B030D-6E8A-4147-A177-3AD203B41FA5}">
                      <a16:colId xmlns:a16="http://schemas.microsoft.com/office/drawing/2014/main" val="3784321576"/>
                    </a:ext>
                  </a:extLst>
                </a:gridCol>
              </a:tblGrid>
              <a:tr h="204695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Benefit/Area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New Product Development / Size Extensions</a:t>
                      </a:r>
                      <a:endParaRPr lang="en-US" sz="10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0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Change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9613880"/>
                  </a:ext>
                </a:extLst>
              </a:tr>
              <a:tr h="373035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0" u="none">
                          <a:solidFill>
                            <a:schemeClr val="tx1"/>
                          </a:solidFill>
                        </a:rPr>
                        <a:t>Saving time and resources.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i="1"/>
                        <a:t>(Smart)</a:t>
                      </a:r>
                      <a:r>
                        <a:rPr lang="en-US" sz="1000"/>
                        <a:t> Choice of Development Sizes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Tests do not need to be performed on non-critical size(s)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674612"/>
                  </a:ext>
                </a:extLst>
              </a:tr>
              <a:tr h="337144">
                <a:tc v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Anticipate performance drops in Size Extensions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/>
                        <a:t>Not </a:t>
                      </a:r>
                      <a:r>
                        <a:rPr lang="en-IN" sz="1000" i="1"/>
                        <a:t>all </a:t>
                      </a:r>
                      <a:r>
                        <a:rPr lang="en-IN" sz="1000"/>
                        <a:t>tests have to be performed on critical size </a:t>
                      </a:r>
                      <a:endParaRPr 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4890575"/>
                  </a:ext>
                </a:extLst>
              </a:tr>
              <a:tr h="337144"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000" b="0" u="none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Optimize </a:t>
                      </a:r>
                      <a:r>
                        <a:rPr lang="en-US" sz="1000" err="1"/>
                        <a:t>tyre</a:t>
                      </a:r>
                      <a:r>
                        <a:rPr lang="en-US" sz="1000"/>
                        <a:t> specs directly in </a:t>
                      </a:r>
                      <a:r>
                        <a:rPr lang="en-US" sz="1000" err="1"/>
                        <a:t>Xpert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563329"/>
                  </a:ext>
                </a:extLst>
              </a:tr>
              <a:tr h="631289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Avoiding Quality Issues on the market.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/>
                        <a:t>Assure ALL remaining sizes inside the range are meeting performance (PAC, label, etc.) requirements.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244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18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628C329-D697-4617-AFB5-8D24F4161DF6}"/>
              </a:ext>
            </a:extLst>
          </p:cNvPr>
          <p:cNvSpPr txBox="1">
            <a:spLocks/>
          </p:cNvSpPr>
          <p:nvPr/>
        </p:nvSpPr>
        <p:spPr bwMode="auto">
          <a:xfrm>
            <a:off x="542038" y="861646"/>
            <a:ext cx="8004085" cy="358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0"/>
              </a:spcBef>
              <a:spcAft>
                <a:spcPts val="100"/>
              </a:spcAft>
              <a:buFont typeface="Arial" charset="0"/>
              <a:buNone/>
              <a:defRPr sz="2000" b="0" i="0" kern="1200" baseline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Product Development / Size Extension and Change Management:</a:t>
            </a: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41338" y="242888"/>
            <a:ext cx="6129337" cy="3937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GB">
                <a:ea typeface="Verdana"/>
              </a:rPr>
              <a:t>Proposals – Short Term / Internal Projects</a:t>
            </a:r>
            <a:endParaRPr lang="en-GB">
              <a:latin typeface="Verdana" pitchFamily="-65" charset="0"/>
              <a:ea typeface="Verdana" pitchFamily="-65" charset="0"/>
              <a:cs typeface="Verdana" pitchFamily="-65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June, 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Advanced Data Analytics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97DA9AD-CA45-4922-B535-06573A83ED42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AAF92CA8-9EA7-4815-9070-DB08EB250892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270569903"/>
              </p:ext>
            </p:extLst>
          </p:nvPr>
        </p:nvGraphicFramePr>
        <p:xfrm>
          <a:off x="541338" y="1325300"/>
          <a:ext cx="8314662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135">
                  <a:extLst>
                    <a:ext uri="{9D8B030D-6E8A-4147-A177-3AD203B41FA5}">
                      <a16:colId xmlns:a16="http://schemas.microsoft.com/office/drawing/2014/main" val="4174739497"/>
                    </a:ext>
                  </a:extLst>
                </a:gridCol>
                <a:gridCol w="4096527">
                  <a:extLst>
                    <a:ext uri="{9D8B030D-6E8A-4147-A177-3AD203B41FA5}">
                      <a16:colId xmlns:a16="http://schemas.microsoft.com/office/drawing/2014/main" val="832421429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38767992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722094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Data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Feasibility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8746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/>
                        <a:t>Rolling Resistance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/>
                        <a:t>Predicts </a:t>
                      </a:r>
                      <a:r>
                        <a:rPr lang="en-GB" sz="1100" err="1"/>
                        <a:t>RRc</a:t>
                      </a:r>
                      <a:r>
                        <a:rPr lang="en-GB" sz="1100"/>
                        <a:t> for size extension based on development size data and get info on:</a:t>
                      </a:r>
                      <a:endParaRPr lang="en-US"/>
                    </a:p>
                    <a:p>
                      <a:pPr marL="228600" lvl="0" indent="-228600">
                        <a:buAutoNum type="alphaLcParenR"/>
                      </a:pPr>
                      <a:r>
                        <a:rPr lang="en-GB" sz="1100"/>
                        <a:t>Critical sizes inside the range </a:t>
                      </a:r>
                      <a:endParaRPr lang="en-US"/>
                    </a:p>
                    <a:p>
                      <a:pPr marL="228600" lvl="0" indent="-228600">
                        <a:buAutoNum type="alphaLcParenR"/>
                      </a:pPr>
                      <a:r>
                        <a:rPr lang="en-GB" sz="1100"/>
                        <a:t>Correlation between inputs (e.g. SW, AR, number of plies etc.) and RRC.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1100"/>
                        <a:t>FEA good alternative. Get familiar with AWS.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>
                          <a:latin typeface="Arial"/>
                        </a:rPr>
                        <a:t>Unilab data (incl. PAC) available (~15k)</a:t>
                      </a:r>
                    </a:p>
                    <a:p>
                      <a:pPr lvl="0">
                        <a:buNone/>
                      </a:pP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/>
                        <a:t>Moderate/Good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91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/>
                        <a:t>High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>
                          <a:latin typeface="Arial"/>
                        </a:rPr>
                        <a:t>Predict HS for size extension based on development size data and get info on critical sizes inside the range.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GB" sz="1100"/>
                        <a:t>Extend previous exercise and implementing knowledge and tools available at Amazon.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>
                          <a:latin typeface="Arial"/>
                        </a:rPr>
                        <a:t>Unilab data (incl. PAC) available (~12k)</a:t>
                      </a:r>
                      <a:endParaRPr lang="en-GB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Moderate/Good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01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/>
                        <a:t>Tyre 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Predict cured tyre dimensions based on cavity and tyre parameters. FEA accuracy enough?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>
                          <a:latin typeface="Arial"/>
                        </a:rPr>
                        <a:t>Unilab data (incl. PAC) available </a:t>
                      </a:r>
                      <a:r>
                        <a:rPr lang="en-GB" sz="1100"/>
                        <a:t>(~9k)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Moderate/Good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463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760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86AD064-DBB5-4F59-B3C7-31C0BE1E721D}"/>
              </a:ext>
            </a:extLst>
          </p:cNvPr>
          <p:cNvSpPr txBox="1">
            <a:spLocks/>
          </p:cNvSpPr>
          <p:nvPr/>
        </p:nvSpPr>
        <p:spPr bwMode="auto">
          <a:xfrm>
            <a:off x="542038" y="861646"/>
            <a:ext cx="8004085" cy="358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ts val="0"/>
              </a:spcBef>
              <a:spcAft>
                <a:spcPts val="100"/>
              </a:spcAft>
              <a:buFont typeface="Arial" charset="0"/>
              <a:buNone/>
              <a:defRPr sz="2000" b="0" i="0" kern="1200" baseline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Product Development in general</a:t>
            </a:r>
          </a:p>
        </p:txBody>
      </p:sp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41338" y="242888"/>
            <a:ext cx="6129337" cy="393700"/>
          </a:xfrm>
        </p:spPr>
        <p:txBody>
          <a:bodyPr/>
          <a:lstStyle/>
          <a:p>
            <a:pPr fontAlgn="base">
              <a:spcAft>
                <a:spcPct val="0"/>
              </a:spcAft>
            </a:pPr>
            <a:r>
              <a:rPr lang="en-GB">
                <a:ea typeface="Verdana"/>
              </a:rPr>
              <a:t>Proposals – Long Term / External projects</a:t>
            </a:r>
            <a:endParaRPr lang="en-GB">
              <a:latin typeface="Verdana" pitchFamily="-65" charset="0"/>
              <a:ea typeface="Verdana" pitchFamily="-65" charset="0"/>
              <a:cs typeface="Verdana" pitchFamily="-65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June, 2021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Advanced Data Analytics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C97DA9AD-CA45-4922-B535-06573A83ED42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AAF92CA8-9EA7-4815-9070-DB08EB250892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1907625136"/>
              </p:ext>
            </p:extLst>
          </p:nvPr>
        </p:nvGraphicFramePr>
        <p:xfrm>
          <a:off x="541338" y="1287315"/>
          <a:ext cx="8314662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135">
                  <a:extLst>
                    <a:ext uri="{9D8B030D-6E8A-4147-A177-3AD203B41FA5}">
                      <a16:colId xmlns:a16="http://schemas.microsoft.com/office/drawing/2014/main" val="4174739497"/>
                    </a:ext>
                  </a:extLst>
                </a:gridCol>
                <a:gridCol w="4096527">
                  <a:extLst>
                    <a:ext uri="{9D8B030D-6E8A-4147-A177-3AD203B41FA5}">
                      <a16:colId xmlns:a16="http://schemas.microsoft.com/office/drawing/2014/main" val="832421429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387679924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722094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Data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Feasibility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587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/>
                        <a:t>Subjective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Use sensor data (steering angle, accelerations, microphone, etc.) to help subjective tyre performance evaluations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Limited. Perhaps useful noise data is available for automatic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Short-term: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99351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GB" sz="1100"/>
                        <a:t>Compound and mixing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Mixing data storage in the cloud has started. Further processing to be done (George Shibu from Global 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Data collection is starting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/>
                        <a:t>Short-term: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7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/>
                        <a:t>Virtual Compounding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Connect compound (lab) properties with ingredients. Project started with </a:t>
                      </a:r>
                      <a:r>
                        <a:rPr lang="en-GB" sz="1100" err="1"/>
                        <a:t>Simreka</a:t>
                      </a:r>
                      <a:r>
                        <a:rPr lang="en-GB" sz="1100"/>
                        <a:t> (George de Faria) </a:t>
                      </a:r>
                      <a:endParaRPr lang="en-GB" sz="11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Data available in Interspec and Unilab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>
                          <a:latin typeface="Arial"/>
                        </a:rPr>
                        <a:t>Short-term: high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11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100"/>
                        <a:t>Extrusion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>
                          <a:latin typeface="Arial"/>
                        </a:rPr>
                        <a:t>If the virtual compounding project goes well, also mixing and extrusion would come into focus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/>
                        <a:t>Not known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100"/>
                        <a:t>Depending on data and external party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40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91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88F113-B769-4DEF-A916-AB50719C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3558"/>
            <a:ext cx="8229600" cy="4299942"/>
          </a:xfrm>
        </p:spPr>
        <p:txBody>
          <a:bodyPr vert="horz" lIns="121935" tIns="60968" rIns="121935" bIns="60968" rtlCol="0" anchor="t">
            <a:noAutofit/>
          </a:bodyPr>
          <a:lstStyle/>
          <a:p>
            <a:pPr marL="342265" indent="-342265"/>
            <a:r>
              <a:rPr lang="en-GB" sz="1100" dirty="0">
                <a:solidFill>
                  <a:schemeClr val="tx1"/>
                </a:solidFill>
                <a:ea typeface="+mj-ea"/>
              </a:rPr>
              <a:t>June</a:t>
            </a:r>
            <a:endParaRPr lang="en-US" sz="1100" dirty="0">
              <a:ea typeface="+mj-ea"/>
            </a:endParaRPr>
          </a:p>
          <a:p>
            <a:pPr marL="742315" lvl="1" indent="-285115"/>
            <a:r>
              <a:rPr lang="en-GB" sz="1100" b="1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Agree on problem to </a:t>
            </a:r>
            <a:r>
              <a:rPr lang="en-GB" sz="1100" b="1" i="1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start simple</a:t>
            </a:r>
          </a:p>
          <a:p>
            <a:pPr marL="742315" lvl="1" indent="-285115"/>
            <a:r>
              <a:rPr lang="en-GB" sz="110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Import </a:t>
            </a:r>
            <a:r>
              <a:rPr lang="en-GB" sz="1100" dirty="0" err="1">
                <a:solidFill>
                  <a:schemeClr val="tx1"/>
                </a:solidFill>
                <a:latin typeface="Arial"/>
                <a:ea typeface="+mj-ea"/>
                <a:cs typeface="Arial"/>
              </a:rPr>
              <a:t>Unilab</a:t>
            </a:r>
            <a:r>
              <a:rPr lang="en-GB" sz="110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 Data to AWS (with support of IT)</a:t>
            </a:r>
            <a:endParaRPr lang="en-GB" sz="1100" dirty="0">
              <a:solidFill>
                <a:schemeClr val="tx1"/>
              </a:solidFill>
              <a:ea typeface="+mj-ea"/>
            </a:endParaRPr>
          </a:p>
          <a:p>
            <a:pPr marL="742315" lvl="1" indent="-285115"/>
            <a:r>
              <a:rPr lang="en-GB" sz="110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Start with:</a:t>
            </a:r>
          </a:p>
          <a:p>
            <a:pPr marL="1142308" lvl="2" indent="-285115"/>
            <a:r>
              <a:rPr lang="en-GB" sz="110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Python… – licences free/available and</a:t>
            </a:r>
          </a:p>
          <a:p>
            <a:pPr marL="1142308" lvl="2" indent="-285115"/>
            <a:r>
              <a:rPr lang="en-GB" sz="110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AWS – After testing using free trial period</a:t>
            </a:r>
            <a:r>
              <a:rPr lang="en-GB" sz="1100" dirty="0">
                <a:solidFill>
                  <a:schemeClr val="tx1"/>
                </a:solidFill>
                <a:latin typeface="Arial"/>
                <a:cs typeface="Arial"/>
              </a:rPr>
              <a:t>*</a:t>
            </a:r>
            <a:r>
              <a:rPr lang="en-GB" sz="110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 c</a:t>
            </a:r>
            <a:r>
              <a:rPr lang="en-GB" sz="1100" dirty="0">
                <a:solidFill>
                  <a:schemeClr val="tx1"/>
                </a:solidFill>
                <a:latin typeface="Arial"/>
                <a:cs typeface="Arial"/>
              </a:rPr>
              <a:t>osts/budget </a:t>
            </a:r>
            <a:r>
              <a:rPr lang="en-GB" sz="110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to be discussed between R&amp;D and Global IT</a:t>
            </a:r>
          </a:p>
          <a:p>
            <a:pPr marL="742315" lvl="1" indent="-285115"/>
            <a:r>
              <a:rPr lang="en-GB" sz="1100" dirty="0">
                <a:solidFill>
                  <a:schemeClr val="tx1"/>
                </a:solidFill>
                <a:latin typeface="Arial"/>
                <a:cs typeface="Arial"/>
              </a:rPr>
              <a:t>Knowledge shared between</a:t>
            </a:r>
          </a:p>
          <a:p>
            <a:pPr marL="1142308" lvl="2" indent="-285115"/>
            <a:r>
              <a:rPr lang="en-GB" sz="1100" dirty="0">
                <a:solidFill>
                  <a:schemeClr val="tx1"/>
                </a:solidFill>
                <a:latin typeface="Arial"/>
                <a:cs typeface="Arial"/>
              </a:rPr>
              <a:t>R&amp;D and</a:t>
            </a:r>
          </a:p>
          <a:p>
            <a:pPr marL="1142308" lvl="2" indent="-285115"/>
            <a:r>
              <a:rPr lang="en-GB" sz="1100" dirty="0">
                <a:solidFill>
                  <a:schemeClr val="tx1"/>
                </a:solidFill>
                <a:latin typeface="Arial"/>
                <a:cs typeface="Arial"/>
              </a:rPr>
              <a:t>UNIs (students/professors)</a:t>
            </a:r>
            <a:endParaRPr lang="en-GB" sz="1100" dirty="0">
              <a:solidFill>
                <a:schemeClr val="tx1"/>
              </a:solidFill>
              <a:ea typeface="+mj-ea"/>
            </a:endParaRPr>
          </a:p>
          <a:p>
            <a:pPr marL="342265" indent="-342265"/>
            <a:r>
              <a:rPr lang="en-GB" sz="1100" dirty="0">
                <a:solidFill>
                  <a:schemeClr val="tx1"/>
                </a:solidFill>
                <a:ea typeface="+mj-ea"/>
              </a:rPr>
              <a:t>July - August</a:t>
            </a:r>
          </a:p>
          <a:p>
            <a:pPr marL="742315" lvl="1" indent="-285115"/>
            <a:r>
              <a:rPr lang="en-GB" sz="1100" dirty="0">
                <a:solidFill>
                  <a:schemeClr val="tx1"/>
                </a:solidFill>
                <a:ea typeface="+mj-ea"/>
              </a:rPr>
              <a:t>Sharing Internship Assignments to UNIs</a:t>
            </a:r>
          </a:p>
          <a:p>
            <a:pPr marL="742315" lvl="1" indent="-285115"/>
            <a:r>
              <a:rPr lang="en-GB" sz="1100" dirty="0">
                <a:solidFill>
                  <a:schemeClr val="tx1"/>
                </a:solidFill>
                <a:ea typeface="+mj-ea"/>
              </a:rPr>
              <a:t>PDEng Student starts and</a:t>
            </a:r>
            <a:r>
              <a:rPr lang="en-GB" sz="110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 introduction program</a:t>
            </a:r>
          </a:p>
          <a:p>
            <a:pPr marL="342265" indent="-342265"/>
            <a:r>
              <a:rPr lang="en-GB" sz="1100" dirty="0">
                <a:solidFill>
                  <a:schemeClr val="tx1"/>
                </a:solidFill>
                <a:ea typeface="+mj-ea"/>
              </a:rPr>
              <a:t>September - October</a:t>
            </a:r>
          </a:p>
          <a:p>
            <a:pPr marL="742315" lvl="1" indent="-285115"/>
            <a:r>
              <a:rPr lang="en-GB" sz="1100" dirty="0">
                <a:solidFill>
                  <a:schemeClr val="tx1"/>
                </a:solidFill>
                <a:latin typeface="Arial"/>
                <a:ea typeface="+mj-ea"/>
                <a:cs typeface="Arial"/>
              </a:rPr>
              <a:t>Internships Student A (Twente Uni - if budget approved</a:t>
            </a:r>
            <a:r>
              <a:rPr lang="en-GB" sz="1100" dirty="0">
                <a:latin typeface="Arial"/>
                <a:ea typeface="+mj-ea"/>
                <a:cs typeface="Arial"/>
              </a:rPr>
              <a:t>) </a:t>
            </a:r>
          </a:p>
          <a:p>
            <a:pPr marL="742315" lvl="1" indent="-285115"/>
            <a:r>
              <a:rPr lang="en-GB" sz="1100" dirty="0">
                <a:solidFill>
                  <a:schemeClr val="tx1"/>
                </a:solidFill>
                <a:latin typeface="Arial"/>
                <a:cs typeface="Arial"/>
              </a:rPr>
              <a:t>Short Updated with CTO/Head R&amp;D</a:t>
            </a:r>
          </a:p>
          <a:p>
            <a:pPr marL="342265" indent="-342265"/>
            <a:r>
              <a:rPr lang="en-GB" sz="1100" dirty="0">
                <a:solidFill>
                  <a:schemeClr val="tx1"/>
                </a:solidFill>
                <a:ea typeface="+mj-ea"/>
              </a:rPr>
              <a:t>November – December</a:t>
            </a:r>
          </a:p>
          <a:p>
            <a:pPr marL="742259" lvl="1" indent="-342265"/>
            <a:r>
              <a:rPr lang="en-GB" sz="1100" dirty="0">
                <a:solidFill>
                  <a:schemeClr val="tx1"/>
                </a:solidFill>
              </a:rPr>
              <a:t>Internships Student B (Utrecht Uni - if budget approved)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8C57D0-BD33-457F-825B-D17CF545C5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Next Steps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99D2661-891D-47AD-8070-8A13A052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Data Analytics @ R&amp;D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B57DB-D9C3-4DAC-BD6E-DC6A33779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Arial" pitchFamily="34" charset="0"/>
                <a:ea typeface="ＭＳ Ｐゴシック" pitchFamily="-65" charset="-128"/>
                <a:cs typeface="Arial" pitchFamily="34" charset="0"/>
              </a:rPr>
              <a:t>AI @ Apollo Tyres - R&amp;D Workshop</a:t>
            </a:r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Arial" pitchFamily="34" charset="0"/>
              <a:ea typeface="ＭＳ Ｐゴシック" pitchFamily="-65" charset="-128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B20CEB-5154-42EB-8A8D-2BB7C9C4F9B7}"/>
              </a:ext>
            </a:extLst>
          </p:cNvPr>
          <p:cNvSpPr txBox="1"/>
          <p:nvPr/>
        </p:nvSpPr>
        <p:spPr>
          <a:xfrm>
            <a:off x="0" y="4550125"/>
            <a:ext cx="9083040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800" b="1">
                <a:latin typeface="Arial"/>
                <a:ea typeface="ＭＳ Ｐゴシック"/>
                <a:cs typeface="Arial"/>
              </a:rPr>
              <a:t>*Amazon SageMaker is free to try. As part of the </a:t>
            </a:r>
            <a:r>
              <a:rPr lang="en-IN" sz="800" b="1">
                <a:latin typeface="Arial"/>
                <a:ea typeface="ＭＳ Ｐゴシック"/>
                <a:cs typeface="Arial"/>
                <a:hlinkClick r:id="rId2"/>
              </a:rPr>
              <a:t>AWS Free Tier</a:t>
            </a:r>
            <a:r>
              <a:rPr lang="en-IN" sz="800" b="1">
                <a:latin typeface="Arial"/>
                <a:ea typeface="ＭＳ Ｐゴシック"/>
                <a:cs typeface="Arial"/>
              </a:rPr>
              <a:t>, we can get started with Amazon SageMaker for free for 2 months. </a:t>
            </a:r>
            <a:endParaRPr lang="en-US" sz="800" b="1"/>
          </a:p>
        </p:txBody>
      </p:sp>
    </p:spTree>
    <p:extLst>
      <p:ext uri="{BB962C8B-B14F-4D97-AF65-F5344CB8AC3E}">
        <p14:creationId xmlns:p14="http://schemas.microsoft.com/office/powerpoint/2010/main" val="334783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0_Office Theme">
      <a:majorFont>
        <a:latin typeface=""/>
        <a:ea typeface="ＭＳ Ｐゴシック"/>
        <a:cs typeface="ＭＳ Ｐゴシック"/>
      </a:majorFont>
      <a:minorFont>
        <a:latin typeface="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Blank">
  <a:themeElements>
    <a:clrScheme name="Apollo Tyres">
      <a:dk1>
        <a:srgbClr val="2D2D2D"/>
      </a:dk1>
      <a:lt1>
        <a:sysClr val="window" lastClr="FFFFFF"/>
      </a:lt1>
      <a:dk2>
        <a:srgbClr val="5C2E91"/>
      </a:dk2>
      <a:lt2>
        <a:srgbClr val="F2F2F2"/>
      </a:lt2>
      <a:accent1>
        <a:srgbClr val="5C2E91"/>
      </a:accent1>
      <a:accent2>
        <a:srgbClr val="F15A22"/>
      </a:accent2>
      <a:accent3>
        <a:srgbClr val="C4C4C4"/>
      </a:accent3>
      <a:accent4>
        <a:srgbClr val="FF0000"/>
      </a:accent4>
      <a:accent5>
        <a:srgbClr val="1CD000"/>
      </a:accent5>
      <a:accent6>
        <a:srgbClr val="FBFE0D"/>
      </a:accent6>
      <a:hlink>
        <a:srgbClr val="F15A22"/>
      </a:hlink>
      <a:folHlink>
        <a:srgbClr val="ADB2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Blank">
  <a:themeElements>
    <a:clrScheme name="Apollo Tyres">
      <a:dk1>
        <a:srgbClr val="2D2D2D"/>
      </a:dk1>
      <a:lt1>
        <a:sysClr val="window" lastClr="FFFFFF"/>
      </a:lt1>
      <a:dk2>
        <a:srgbClr val="5C2E91"/>
      </a:dk2>
      <a:lt2>
        <a:srgbClr val="F2F2F2"/>
      </a:lt2>
      <a:accent1>
        <a:srgbClr val="5C2E91"/>
      </a:accent1>
      <a:accent2>
        <a:srgbClr val="F15A22"/>
      </a:accent2>
      <a:accent3>
        <a:srgbClr val="C4C4C4"/>
      </a:accent3>
      <a:accent4>
        <a:srgbClr val="FF0000"/>
      </a:accent4>
      <a:accent5>
        <a:srgbClr val="1CD000"/>
      </a:accent5>
      <a:accent6>
        <a:srgbClr val="FBFE0D"/>
      </a:accent6>
      <a:hlink>
        <a:srgbClr val="F15A22"/>
      </a:hlink>
      <a:folHlink>
        <a:srgbClr val="ADB2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pollo_template">
  <a:themeElements>
    <a:clrScheme name="Apollo Tyres">
      <a:dk1>
        <a:srgbClr val="2D2D2D"/>
      </a:dk1>
      <a:lt1>
        <a:sysClr val="window" lastClr="FFFFFF"/>
      </a:lt1>
      <a:dk2>
        <a:srgbClr val="5C2E91"/>
      </a:dk2>
      <a:lt2>
        <a:srgbClr val="F2F2F2"/>
      </a:lt2>
      <a:accent1>
        <a:srgbClr val="5C2E91"/>
      </a:accent1>
      <a:accent2>
        <a:srgbClr val="F15A22"/>
      </a:accent2>
      <a:accent3>
        <a:srgbClr val="C4C4C4"/>
      </a:accent3>
      <a:accent4>
        <a:srgbClr val="FF0000"/>
      </a:accent4>
      <a:accent5>
        <a:srgbClr val="1CD000"/>
      </a:accent5>
      <a:accent6>
        <a:srgbClr val="FBFE0D"/>
      </a:accent6>
      <a:hlink>
        <a:srgbClr val="F15A22"/>
      </a:hlink>
      <a:folHlink>
        <a:srgbClr val="ADB2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352774e-e864-4550-a1b2-000318194fad">
      <UserInfo>
        <DisplayName>Fabrice Moreira</DisplayName>
        <AccountId>15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83EC1BE94B7E4AA1AF8151A613639A" ma:contentTypeVersion="6" ma:contentTypeDescription="Create a new document." ma:contentTypeScope="" ma:versionID="5c47cf1e0fc4e6cf6f2756ee7e4f7eac">
  <xsd:schema xmlns:xsd="http://www.w3.org/2001/XMLSchema" xmlns:xs="http://www.w3.org/2001/XMLSchema" xmlns:p="http://schemas.microsoft.com/office/2006/metadata/properties" xmlns:ns2="c24ae965-23d6-4fb1-b42a-4cf3b61a981f" xmlns:ns3="4352774e-e864-4550-a1b2-000318194fad" targetNamespace="http://schemas.microsoft.com/office/2006/metadata/properties" ma:root="true" ma:fieldsID="70e8db73f556eef113f275711af1706b" ns2:_="" ns3:_="">
    <xsd:import namespace="c24ae965-23d6-4fb1-b42a-4cf3b61a981f"/>
    <xsd:import namespace="4352774e-e864-4550-a1b2-000318194f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4ae965-23d6-4fb1-b42a-4cf3b61a98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52774e-e864-4550-a1b2-000318194fa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88991B-308E-4596-A450-04BF555FB0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EE88A8-B7A1-454B-952B-54A2F16CE3B6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c24ae965-23d6-4fb1-b42a-4cf3b61a981f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352774e-e864-4550-a1b2-000318194fa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9DF23EF-FA77-469F-8989-7F203841D2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4ae965-23d6-4fb1-b42a-4cf3b61a981f"/>
    <ds:schemaRef ds:uri="4352774e-e864-4550-a1b2-000318194f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1455</Words>
  <Application>Microsoft Office PowerPoint</Application>
  <PresentationFormat>Diavoorstelling (16:9)</PresentationFormat>
  <Paragraphs>236</Paragraphs>
  <Slides>10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4</vt:i4>
      </vt:variant>
      <vt:variant>
        <vt:lpstr>Diatitels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Verdana</vt:lpstr>
      <vt:lpstr>Wingdings</vt:lpstr>
      <vt:lpstr>10_Office Theme</vt:lpstr>
      <vt:lpstr>Blank</vt:lpstr>
      <vt:lpstr>1_Blank</vt:lpstr>
      <vt:lpstr>Apollo_template</vt:lpstr>
      <vt:lpstr> June 2021 </vt:lpstr>
      <vt:lpstr>Welcome</vt:lpstr>
      <vt:lpstr>Advanced Data Analytics (ADA) at R&amp;D</vt:lpstr>
      <vt:lpstr>PowerPoint-presentatie</vt:lpstr>
      <vt:lpstr>Background / Problem </vt:lpstr>
      <vt:lpstr>Proposed Application of AI</vt:lpstr>
      <vt:lpstr>Proposals – Short Term / Internal Projects</vt:lpstr>
      <vt:lpstr>Proposals – Long Term / External projects</vt:lpstr>
      <vt:lpstr>Advanced Data Analytics @ R&amp;D</vt:lpstr>
      <vt:lpstr>PowerPoint-presentatie</vt:lpstr>
    </vt:vector>
  </TitlesOfParts>
  <Company>IdeaWorks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Sharma</dc:creator>
  <cp:lastModifiedBy>Peter Schepens</cp:lastModifiedBy>
  <cp:revision>4</cp:revision>
  <cp:lastPrinted>2011-09-15T11:05:40Z</cp:lastPrinted>
  <dcterms:created xsi:type="dcterms:W3CDTF">2011-10-18T05:55:25Z</dcterms:created>
  <dcterms:modified xsi:type="dcterms:W3CDTF">2024-05-24T15:44:53Z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0x0101006C83EC1BE94B7E4AA1AF8151A613639A</vt:lpwstr>
  </property>
</Properties>
</file>