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4007D-AA89-4176-9CD5-40033EBB2F68}" v="5" dt="2024-04-08T10:15:02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13C8-434C-42BA-7F0E-589D1809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D4288-34BB-5E09-1621-C3BE446D5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AA86-D794-BEAE-C041-C2321327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FA1C-F441-47D1-8C5E-5CE76AFFB7C4}" type="datetimeFigureOut">
              <a:rPr lang="LID4096" smtClean="0"/>
              <a:t>04/08/2024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4F2B-8C6D-05DC-86A5-FFCCA07F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92A8-9BA9-140F-F064-5D576A40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373-6FD4-4A8D-8DF4-220A4D17EE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35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40F1-3FDE-C0A5-7175-9D422A77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B9EDD-9F38-99D7-34C3-480DD39D4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0DCD-9BE0-3ADB-CDD4-9B79B23F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FA1C-F441-47D1-8C5E-5CE76AFFB7C4}" type="datetimeFigureOut">
              <a:rPr lang="LID4096" smtClean="0"/>
              <a:t>04/08/2024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BD4E-C041-C71A-A32A-37A43F1B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E757-D74C-71C2-CD6C-0E284C64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373-6FD4-4A8D-8DF4-220A4D17EE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619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449A-2F6C-141C-BB42-3EF6586EB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16DD-3FFB-F0A4-2C17-BED61AC9D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52CD4-8542-8A9D-60AC-867A9288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FA1C-F441-47D1-8C5E-5CE76AFFB7C4}" type="datetimeFigureOut">
              <a:rPr lang="LID4096" smtClean="0"/>
              <a:t>04/08/2024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38B5-A15F-2092-A65A-4FC76CA6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16C1-B464-EC8D-9E1E-BF5A4887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373-6FD4-4A8D-8DF4-220A4D17EE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426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57EA-BD44-ACE3-CB72-A3FBD0B7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EC44-6505-EC7E-F954-952A8F66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D6B8-A15F-BE6A-7143-23EC056C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FA1C-F441-47D1-8C5E-5CE76AFFB7C4}" type="datetimeFigureOut">
              <a:rPr lang="LID4096" smtClean="0"/>
              <a:t>04/08/2024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2747-8303-11B5-CD99-2269CB2B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D459-8B44-76ED-07DC-FAD19DCC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373-6FD4-4A8D-8DF4-220A4D17EE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125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92BC-C457-0CF7-0922-BD95DE47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268CE-0B1D-7C6F-B6D1-500ACC1D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A3E2A-3393-BEE8-817E-756A1C23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FA1C-F441-47D1-8C5E-5CE76AFFB7C4}" type="datetimeFigureOut">
              <a:rPr lang="LID4096" smtClean="0"/>
              <a:t>04/08/2024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90DF-D822-9E6A-9E69-A0570ECD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19E1-A0E8-26A7-7ECC-FB8B509C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373-6FD4-4A8D-8DF4-220A4D17EE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664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A67A-FE50-0EEC-C71E-62605D44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F117-C114-1EC0-FB40-243BFFF95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6115-325D-1FF2-6FFA-9038C0E6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32B58-2E86-1BED-C5A5-EF488DF6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FA1C-F441-47D1-8C5E-5CE76AFFB7C4}" type="datetimeFigureOut">
              <a:rPr lang="LID4096" smtClean="0"/>
              <a:t>04/08/2024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D68EC-9006-A32F-C8F9-CDEB7BAF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1082-666D-F90B-A608-36AD8C50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373-6FD4-4A8D-8DF4-220A4D17EE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88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5C9E-6280-6A0B-0E7A-16DA1299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09B79-BF30-FF23-EA92-6E36BD2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57303-D1DF-8DE4-1EE9-707A339E5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95083-F958-032E-A71E-4649F5123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B8E80-DF6E-C7D6-206A-F8D4B7033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1C0EC-F185-9FB5-5E0C-5C1757E5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FA1C-F441-47D1-8C5E-5CE76AFFB7C4}" type="datetimeFigureOut">
              <a:rPr lang="LID4096" smtClean="0"/>
              <a:t>04/08/2024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44FF3-22AF-32E9-D06B-32AF120E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7E935-644F-6443-DA3F-151DE0C6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373-6FD4-4A8D-8DF4-220A4D17EE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857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DC53-D008-C572-E51F-EF914547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FADA7-4328-26C0-0E81-A9C9BCEA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FA1C-F441-47D1-8C5E-5CE76AFFB7C4}" type="datetimeFigureOut">
              <a:rPr lang="LID4096" smtClean="0"/>
              <a:t>04/08/2024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743A1-5949-2F1D-524E-DE09C786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FB31F-6305-1851-0E77-7EAAD9FA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373-6FD4-4A8D-8DF4-220A4D17EE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765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E5366-423B-01AB-9E21-2249B6D8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FA1C-F441-47D1-8C5E-5CE76AFFB7C4}" type="datetimeFigureOut">
              <a:rPr lang="LID4096" smtClean="0"/>
              <a:t>04/08/2024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5A93C-1567-9C9F-8149-B144A200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5CF71-DEB2-401D-F784-E56A92B0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373-6FD4-4A8D-8DF4-220A4D17EE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09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B22A-1478-CC94-496C-2FA1AC3B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ACC6-1806-BEE5-F8F4-253341A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5AAB0-11FF-6FF1-4D0F-61ED6AB42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77C6A-66E0-9EF6-72BF-DBC666D2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FA1C-F441-47D1-8C5E-5CE76AFFB7C4}" type="datetimeFigureOut">
              <a:rPr lang="LID4096" smtClean="0"/>
              <a:t>04/08/2024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D8E96-20FC-C209-9835-D9FA0592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2D50-F661-4768-6E18-61A2CC59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373-6FD4-4A8D-8DF4-220A4D17EE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41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84D0-B686-B9C3-3658-BA37AB445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3CF4D-6102-A85D-CC6A-80E313D6C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4A7F3-C66A-B5D7-1647-94AF1AAEB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B085-DED7-CF24-D472-7B67B1AE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FA1C-F441-47D1-8C5E-5CE76AFFB7C4}" type="datetimeFigureOut">
              <a:rPr lang="LID4096" smtClean="0"/>
              <a:t>04/08/2024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9F826-E0CB-8CA1-E6D5-8AB8FB2E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D690C-3042-E288-C557-E9BD4AE1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E373-6FD4-4A8D-8DF4-220A4D17EE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374AD-30FF-39B0-96B0-9A05378B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5ABB4-F555-7BCA-AA3C-F74EEF03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F364-9EB6-935C-B49D-AB0533E7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2FA1C-F441-47D1-8C5E-5CE76AFFB7C4}" type="datetimeFigureOut">
              <a:rPr lang="LID4096" smtClean="0"/>
              <a:t>04/08/2024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593D-8290-CDE1-A83D-A9FDC5654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E8E0-2712-EC7C-0F9A-B123B1AEF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4E373-6FD4-4A8D-8DF4-220A4D17EE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78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AC8B-E477-4D65-5FE9-33D006B9B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Missing Values for PCR Overview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F5F3-E9A0-CB1E-9F1C-BA47C6D7B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April 2024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3350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289D-650F-C4A0-6F6C-643BA225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N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9AFEA0-FAFD-8FD2-3FEF-4BE251C80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58040"/>
              </p:ext>
            </p:extLst>
          </p:nvPr>
        </p:nvGraphicFramePr>
        <p:xfrm>
          <a:off x="630810" y="2179855"/>
          <a:ext cx="10515599" cy="3100020"/>
        </p:xfrm>
        <a:graphic>
          <a:graphicData uri="http://schemas.openxmlformats.org/drawingml/2006/table">
            <a:tbl>
              <a:tblPr/>
              <a:tblGrid>
                <a:gridCol w="175901">
                  <a:extLst>
                    <a:ext uri="{9D8B030D-6E8A-4147-A177-3AD203B41FA5}">
                      <a16:colId xmlns:a16="http://schemas.microsoft.com/office/drawing/2014/main" val="334617463"/>
                    </a:ext>
                  </a:extLst>
                </a:gridCol>
                <a:gridCol w="1429198">
                  <a:extLst>
                    <a:ext uri="{9D8B030D-6E8A-4147-A177-3AD203B41FA5}">
                      <a16:colId xmlns:a16="http://schemas.microsoft.com/office/drawing/2014/main" val="3069664294"/>
                    </a:ext>
                  </a:extLst>
                </a:gridCol>
                <a:gridCol w="1429198">
                  <a:extLst>
                    <a:ext uri="{9D8B030D-6E8A-4147-A177-3AD203B41FA5}">
                      <a16:colId xmlns:a16="http://schemas.microsoft.com/office/drawing/2014/main" val="2098460824"/>
                    </a:ext>
                  </a:extLst>
                </a:gridCol>
                <a:gridCol w="2267478">
                  <a:extLst>
                    <a:ext uri="{9D8B030D-6E8A-4147-A177-3AD203B41FA5}">
                      <a16:colId xmlns:a16="http://schemas.microsoft.com/office/drawing/2014/main" val="4075927588"/>
                    </a:ext>
                  </a:extLst>
                </a:gridCol>
                <a:gridCol w="1374229">
                  <a:extLst>
                    <a:ext uri="{9D8B030D-6E8A-4147-A177-3AD203B41FA5}">
                      <a16:colId xmlns:a16="http://schemas.microsoft.com/office/drawing/2014/main" val="2955549955"/>
                    </a:ext>
                  </a:extLst>
                </a:gridCol>
                <a:gridCol w="1737025">
                  <a:extLst>
                    <a:ext uri="{9D8B030D-6E8A-4147-A177-3AD203B41FA5}">
                      <a16:colId xmlns:a16="http://schemas.microsoft.com/office/drawing/2014/main" val="2823361171"/>
                    </a:ext>
                  </a:extLst>
                </a:gridCol>
                <a:gridCol w="2102570">
                  <a:extLst>
                    <a:ext uri="{9D8B030D-6E8A-4147-A177-3AD203B41FA5}">
                      <a16:colId xmlns:a16="http://schemas.microsoft.com/office/drawing/2014/main" val="3163985213"/>
                    </a:ext>
                  </a:extLst>
                </a:gridCol>
              </a:tblGrid>
              <a:tr h="164994"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3CCEB"/>
                          </a:highlight>
                          <a:latin typeface="Aptos Narrow" panose="020B0004020202020204" pitchFamily="34" charset="0"/>
                        </a:rPr>
                        <a:t>#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3CCEB"/>
                          </a:highlight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3CCEB"/>
                          </a:highlight>
                          <a:latin typeface="Aptos Narrow" panose="020B0004020202020204" pitchFamily="34" charset="0"/>
                        </a:rPr>
                        <a:t>Frame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3CCEB"/>
                          </a:highlight>
                          <a:latin typeface="Aptos Narrow" panose="020B0004020202020204" pitchFamily="34" charset="0"/>
                        </a:rPr>
                        <a:t>Section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3CCEB"/>
                          </a:highlight>
                          <a:latin typeface="Aptos Narrow" panose="020B0004020202020204" pitchFamily="34" charset="0"/>
                        </a:rPr>
                        <a:t>Property Group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3CCEB"/>
                          </a:highlight>
                          <a:latin typeface="Aptos Narrow" panose="020B0004020202020204" pitchFamily="34" charset="0"/>
                        </a:rPr>
                        <a:t>Property Name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3CCEB"/>
                          </a:highlight>
                          <a:latin typeface="Aptos Narrow" panose="020B0004020202020204" pitchFamily="34" charset="0"/>
                        </a:rPr>
                        <a:t>Remark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06831"/>
                  </a:ext>
                </a:extLst>
              </a:tr>
              <a:tr h="164994"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tyre weight calc.d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??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??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483538"/>
                  </a:ext>
                </a:extLst>
              </a:tr>
              <a:tr h="164994"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greentyre weight calc.d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??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??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04625"/>
                  </a:ext>
                </a:extLst>
              </a:tr>
              <a:tr h="298639"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vulcanized tyre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Cured Tyre: A_PCR_VULCv1 and E_PCR_VULC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Specification name / Part number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926671"/>
                  </a:ext>
                </a:extLst>
              </a:tr>
              <a:tr h="164994"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pibs budget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??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??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847032"/>
                  </a:ext>
                </a:extLst>
              </a:tr>
              <a:tr h="164994"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rolling resistance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Finished Tyre: A_PCR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Labels and Certifications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Lables Rolling resistance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"EPREL EU Lable" x "Lable"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140177"/>
                  </a:ext>
                </a:extLst>
              </a:tr>
              <a:tr h="164994"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tyre noise label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Finished Tyre: A_PCR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Labels and Certifications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Lable Noise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"EPREL EU Lable" x "Sound Lable"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09335"/>
                  </a:ext>
                </a:extLst>
              </a:tr>
              <a:tr h="164994"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tyre noise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Finished Tyre: A_PCR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Labels and Certifications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Lable Noise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"EPREL EU Lable" x "Noise (dB)"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906243"/>
                  </a:ext>
                </a:extLst>
              </a:tr>
              <a:tr h="164994"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wet grip index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Finished Tyre: A_PCR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Labels and Certifications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Lables Wet grip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"EPREL EU Lable" x "Lable"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Change the filed name to Wet Grip Lable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718083"/>
                  </a:ext>
                </a:extLst>
              </a:tr>
              <a:tr h="298639"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curing critical point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Cured Tyre: A_PCR_VULCv1 and E_PCR_VULC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Processing Gyos and Processing Enschede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Remarks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curing critical point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Different Frames for the different plants</a:t>
                      </a:r>
                    </a:p>
                  </a:txBody>
                  <a:tcPr marL="8250" marR="8250" marT="82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779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98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DF9E-13DA-34CA-A457-475AE93F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B573-EA01-2C67-32A3-49B3D399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6914D-FCE2-751C-CE92-A785C92E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47"/>
            <a:ext cx="12192000" cy="645850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4FEA8E-AF9C-7BC4-A54C-5ED84F6707A4}"/>
              </a:ext>
            </a:extLst>
          </p:cNvPr>
          <p:cNvSpPr/>
          <p:nvPr/>
        </p:nvSpPr>
        <p:spPr>
          <a:xfrm>
            <a:off x="2669097" y="1825625"/>
            <a:ext cx="423960" cy="178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16CB42-3DAC-FF6F-B208-E2DC1E6683AF}"/>
              </a:ext>
            </a:extLst>
          </p:cNvPr>
          <p:cNvSpPr/>
          <p:nvPr/>
        </p:nvSpPr>
        <p:spPr>
          <a:xfrm>
            <a:off x="3300177" y="1842280"/>
            <a:ext cx="423960" cy="178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8316E2-A9D1-8F4D-6B04-B45E087BA8E3}"/>
              </a:ext>
            </a:extLst>
          </p:cNvPr>
          <p:cNvSpPr/>
          <p:nvPr/>
        </p:nvSpPr>
        <p:spPr>
          <a:xfrm>
            <a:off x="1997489" y="2765957"/>
            <a:ext cx="423960" cy="178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37FBE1-3661-B342-5E35-6DCCCFBA74A9}"/>
              </a:ext>
            </a:extLst>
          </p:cNvPr>
          <p:cNvSpPr/>
          <p:nvPr/>
        </p:nvSpPr>
        <p:spPr>
          <a:xfrm>
            <a:off x="1997489" y="4077922"/>
            <a:ext cx="423960" cy="178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00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8B2F-41AB-75C3-9142-D3746F2D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6354-4B9E-432C-5BB3-99722B62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88739-DD1D-4659-ABB1-CAF5816A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0" y="0"/>
            <a:ext cx="120508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BA076E-ACB2-ACD7-B549-A52DB01C045D}"/>
              </a:ext>
            </a:extLst>
          </p:cNvPr>
          <p:cNvSpPr/>
          <p:nvPr/>
        </p:nvSpPr>
        <p:spPr>
          <a:xfrm>
            <a:off x="198758" y="5231876"/>
            <a:ext cx="1460360" cy="248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514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387F-FF4A-37AC-FC2A-67142835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8C26-1F77-EABB-0D43-E8DA5E6F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63A77-461D-615A-C904-C6CA1436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85" y="0"/>
            <a:ext cx="1062343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9506896-A63D-9BCD-1DAD-D8A49F1E7D40}"/>
              </a:ext>
            </a:extLst>
          </p:cNvPr>
          <p:cNvSpPr/>
          <p:nvPr/>
        </p:nvSpPr>
        <p:spPr>
          <a:xfrm>
            <a:off x="962329" y="2450969"/>
            <a:ext cx="1460360" cy="248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05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Office Theme</vt:lpstr>
      <vt:lpstr>Missing Values for PCR Overview</vt:lpstr>
      <vt:lpstr>Missing Values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Kostira</dc:creator>
  <cp:lastModifiedBy>Henrique Saraiva Scarmagnan</cp:lastModifiedBy>
  <cp:revision>2</cp:revision>
  <dcterms:created xsi:type="dcterms:W3CDTF">2024-04-05T09:25:29Z</dcterms:created>
  <dcterms:modified xsi:type="dcterms:W3CDTF">2024-04-08T10:16:24Z</dcterms:modified>
</cp:coreProperties>
</file>