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3" r:id="rId2"/>
    <p:sldId id="256" r:id="rId3"/>
    <p:sldId id="258" r:id="rId4"/>
    <p:sldId id="259" r:id="rId5"/>
    <p:sldId id="260" r:id="rId6"/>
    <p:sldId id="261" r:id="rId7"/>
    <p:sldId id="257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4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7:51:28.7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1,'40'1,"0"1,1 2,68 17,-81-17,0 0,0-2,1-1,37-4,4 1,37 4,114-5,-170-5,-36 5,1 1,22-2,2 4,-22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7:52:13.927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1 104,'87'1,"97"-3,-129-6,-39 5,0 0,21 0,31-6,-25 2,87-12,-84 4,-38 12,1-1,-1 1,1 1,14-3,35-1,107-7,298 14,-448-1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7:52:24.85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0,'859'0,"-845"0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7:52:25.70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0,'447'0,"-433"0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7:52:29.18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89,'1'-1,"-1"1,1-1,-1 0,1 0,-1 0,1 0,0 0,-1 1,1-1,0 0,0 1,0-1,-1 0,1 1,0-1,0 1,0-1,0 1,0 0,0-1,0 1,0 0,0 0,0 0,0 0,0-1,2 2,34-4,-33 3,85 0,-49 1,1-1,68-11,-68 2,-21 4,0 1,38-2,-45 5,0-1,0 0,-1-1,20-7,-19 6,0 0,0 1,0 0,22-1,-27 4,25-1,0 1,0 2,54 9,188 41,-236-42,-3-1,1-1,0-2,41 2,-45-5,1 2,-1 1,56 18,-27-7,-7-6,109 10,-95-14,52 2,737-10,-843 0,0 0,23-6,3-1,3 1,-18 3,51-2,-62 5,0-1,21-4,25-2,-45 8,0-1,0 0,0-1,-1 0,1-2,17-5,-33 9,1-1,-1 1,0 0,1 0,-1 0,0 0,0 0,1 0,-1 0,0 0,0-1,1 1,-1 0,0 0,0 0,1-1,-1 1,0 0,0 0,0-1,0 1,1 0,-1 0,0-1,0 1,0 0,0-1,0 1,0 0,0 0,0-1,0 1,0 0,0-1,0 1,0 0,0-1,0 1,-11-10,-24-4,31 12,-11-2,0 0,0 1,-1 0,1 1,-1 1,-18 1,15 0,0-1,0-1,-32-6,20 0,-1 2,-1 2,-36-2,-102 7,66 1,-223-2,315 1,0 0,-23 6,-24 2,-109 4,112-8,1-2,-60-5,19-1,-211 3,293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7:52:31.70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0,'1614'0,"-1600"0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7:52:38.445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11,'794'0,"-766"1,36 7,-36-4,38 1,36 3,1 1,-94-8,0 0,0 0,-1 1,1 0,-1 1,10 4,-8-4,-1 1,1-1,0-1,19 3,62 3,41 2,658-11,-784 1,-1-1,1 0,-1 0,1-1,-1 0,0 0,1 0,5-4,-5 3,0 0,1 1,-1-1,1 1,12-2,131-15,-47 2,17 0,-92 11,-17 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7:52:43.35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0,'534'0,"-505"2,35 5,-35-3,38 1,32-7,110 4,-159 6,13 1,48-10,-97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7:52:48.99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22,'34'-1,"0"-1,40-9,-31 6,-1 3,76 3,-32 1,-14-3,79 3,-100 6,-36-4,0-2,23 2,-24-4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7:52:53.27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1,'77'-1,"86"3,-97 6,-43-4,43 2,-31-7,-26 0,1 0,-1 1,1 0,-1 0,1 1,-1 0,1 1,-1 0,0 1,10 4,-10-3,1 0,0-1,0 1,0-2,1 0,-1 0,16 1,78-5,-41 0,299 2,-348 1,1 0,21 6,25 2,667-8,-357-3,360 2,-725 0,-1-1,1 0,-1 0,1-1,-1 1,0-1,0-1,5-1,31-11,-22 12,-2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7:53:02.72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1,'597'0,"-586"0,-1 1,1 1,12 3,-1 0,-10-3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7:51:32.0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19,'448'0,"-436"-1,0 0,0-1,13-3,33-4,43 9,-85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7:53:04.10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7:53:05.10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19,'13'-1,"0"0,23-5,22-3,545 7,-295 4,82-2,-373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7:53:06.37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19,'1'-1,"-1"1,0-1,0 0,1 0,-1 1,1-1,-1 0,1 1,-1-1,1 0,-1 1,1-1,0 1,-1-1,1 1,0-1,0 1,-1 0,1-1,0 1,0 0,-1-1,1 1,0 0,0 0,0 0,1 0,26-3,-25 2,326-1,-168 4,-82-2,-64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7:53:14.992"/>
    </inkml:context>
    <inkml:brush xml:id="br0">
      <inkml:brushProperty name="width" value="0.1" units="cm"/>
      <inkml:brushProperty name="height" value="0.2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0 107,'47'1,"-18"0,0-1,0-2,52-8,-23 4,-50 6,0 0,0-1,0 1,1-2,-1 1,0-1,0-1,9-3,-3 1,0 0,0 1,1 1,-1 0,1 1,0 0,0 1,28 2,-21 0,1-2,-1 0,23-5,-22 2,0 2,0 0,25 2,-26 1,1-2,-1 0,34-7,-25 3,0 1,1 2,-1 1,37 4,7-1,316-2,-372 1,1 2,-1 0,30 8,-13 4,-31-12,0 0,0-1,1 0,0 0,-1 0,1 0,6 0,99 13,-57-6,96 3,164-13,-339 1,-1 1,-1-1,1-2,-1 0,-45-11,39-2,27 11,1 2,-1-1,1 1,-1-1,-10-1,-54-1,52 4,0 0,-29-5,27 2,0 2,-35-1,34 3,0-1,-30-6,15 2,0 1,-1 2,-59 4,16 0,46-3,-1-1,-37-8,29 5,0 2,-73 5,29 0,-7-3,-106 3,137 6,40-4,-42 1,39-4,-35 6,-17 2,69-8,0 0,1 1,-1 0,0 1,1 0,0 0,0 1,-12 7,77 0,-27-6,49 1,-47-5,42 7,2 0,-53-7,39 8,-27-4,1-1,-1-2,64-5,-19 1,-50 3,0 2,34 6,-22-4,1-2,74-5,-31 0,394 2,-465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7:53:17.537"/>
    </inkml:context>
    <inkml:brush xml:id="br0">
      <inkml:brushProperty name="width" value="0.1" units="cm"/>
      <inkml:brushProperty name="height" value="0.2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52,'32'-1,"35"-7,-36 4,38-1,-33 5,-1-2,43-8,-35 5,-1 2,75 5,-31 0,-13-1,77-2,-98-8,-36 6,0 1,23-2,697 5,-687 7,-27-3,-9-2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7:53:21.356"/>
    </inkml:context>
    <inkml:brush xml:id="br0">
      <inkml:brushProperty name="width" value="0.1" units="cm"/>
      <inkml:brushProperty name="height" value="0.2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103 138,'1126'0,"-1112"1,0 0,24 6,23 2,65 8,-61-17,-38-1,0 1,0 1,51 9,-47-5,0-1,0-2,0-1,38-4,6 1,42 10,6 1,-48-11,108 4,-135 6,13 1,328-9,-368-2,-1 0,0-1,21-6,17-3,-55 11,1 1,0-1,-1 0,1 0,0 0,-1-1,0 1,1-1,-1 0,0 0,0 0,0 0,0-1,0 1,4-5,-6 5,0 0,0 0,-1 0,1 1,0-1,-1 0,1 0,-1 0,1 0,-1 0,0 0,0 0,0-1,0 1,0 0,-1 0,1 0,-1 0,1 0,-1 0,1 1,-1-1,0 0,0 0,0 0,0 1,-1-1,1 0,0 1,-3-3,-2-3,-1 0,0 0,-1 0,0 1,0 0,0 1,-1 0,1 0,-1 0,-16-4,10 4,-1 1,1 0,-1 2,1 0,-32 0,27 1,0-1,-19-3,-37-4,30 11,-70 10,-121 37,234-48,-43 7,35-6,0-1,0 2,0-1,1 1,-1 1,-19 9,15-6,-1 0,0-1,0-1,-1-1,1 0,-1-2,0 1,-29-1,-41 7,10-1,52-7,-36 7,21-2,-1-3,1-1,-60-4,13 0,29 1,-84-12,47 8,69 4,-1 0,-31-6,37 4,-1 1,1 1,-31 2,30 0,-1-1,-38-4,55 2,0 1,0-2,0 1,-11-6,12 5,-1 0,0 1,1 0,-1 0,-12-3,-111-13,74 10,31 4,-41-1,-361 6,415-1,0 1,1 1,-13 3,-13 2,22-5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7:53:28.168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0,'1260'0,"-1242"0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7:53:31.402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2,'49'0,"-10"-1,0 1,76 12,-74-6,1-3,-1-1,57-4,-12 0,576 2,-644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7:53:34.938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70,'67'1,"73"-3,-43-14,-32 7,-45 6,38-3,73-11,216 17,-166 1,-162-2,-1-1,19-4,-18 2,36-1,288 6,-328-1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7:53:37.152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1,'1041'0,"-1014"2,0 0,45 11,-45-7,0-1,47 2,241-8,-298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7:51:33.4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1,'44'8,"-3"0,318-5,-183-5,98 2,-260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7:53:41.717"/>
    </inkml:context>
    <inkml:brush xml:id="br0">
      <inkml:brushProperty name="width" value="0.1" units="cm"/>
      <inkml:brushProperty name="height" value="0.2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1,'52'1,"66"11,-55-7,117-4,-76-3,-75 3,1 1,34 8,-28-6,1-1,59-5,-29 1,-52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34:18.90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18,'11'1,"0"0,1 0,12 5,27 2,346-5,-202-5,152 2,-335-1,0 0,0-1,13-3,34-4,316 8,-181 2,-171-2,37-7,-37 4,39-1,264 6,-311-1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34:20.69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87,'72'1,"79"-3,-99-6,-36 5,-1 0,22 0,63 5,75-4,-119-6,-36 5,39-3,-38 5,38-8,-17 2,5-1,-26 4,1 1,22 0,97-14,-48 18,-75-1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34:23.74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86,'106'2,"115"-4,-170-6,-35 4,-1 2,23-1,45-6,-57 5,37 0,-42 4,0-1,0-1,26-5,-14 2,-1 2,1 0,33 4,-28-1,69-7,-76 4,60 1,3 0,-34-6,-34 4,42-2,52 7,-105-1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34:24.93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0,'1391'0,"-1376"0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34:27.09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0,'53'1,"84"12,-108-10,54-1,-60-3,1 1,-1 1,43 8,-36-4,1-1,0-2,0-1,39-4,5 1,402 2,-461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34:30.90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1,'22'0,"0"1,0 1,22 5,-3-1,1-3,-1-1,58-4,-12 0,1125 2,-1197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34:31.94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1,'1133'0,"-1118"0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34:32.88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0 121,'413'0,"-398"-1,1-1,21-4,-21 3,1 0,19 0,-15 3,-12 1,1-1,0-1,0 1,0-1,-1-1,1 0,18-6,-11 2,1 1,-1 1,1 0,0 2,1 0,-1 1,22 1,-12 0,-1-1,32-5,-32 2,0 1,37 2,-39 2,-1-2,0-1,32-6,-35 5,0 0,29 0,32-5,-12 1,-48 6,38-8,-16 3,-30 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34:34.68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3,'55'-1,"-19"0,1 1,0 2,45 8,-61-7,1 0,41-1,-39-3,0 2,25 4,16 3,1-3,105-5,-63-2,327 2,-417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7:51:37.5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37,'0'-2,"0"1,0-1,1 1,-1-1,1 1,-1-1,1 1,0-1,0 1,-1-1,1 1,0 0,0-1,0 1,1 0,-1 0,0 0,0 0,1 0,-1 0,0 0,1 0,-1 1,1-1,-1 1,1-1,-1 1,1-1,0 1,-1 0,4 0,8-2,0 1,0 0,13 2,-11 0,-7-1,47-1,0 3,0 2,92 20,-28 10,19 1,-119-31,1-1,0-1,30 0,29 3,-32 0,87-2,-82-4,-37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34:40.55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2,'90'-2,"96"4,-119 6,-28-3,44-1,-32-4,-36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34:42.75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1,'601'0,"-586"0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34:44.11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52,'378'0,"-358"-1,37-6,-36 3,35-1,-16 3,62-9,-62 7,0 2,56 4,39-2,-73-8,-40 4,42-1,42 5,-88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34:51.30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1,'430'0,"-401"2,1 1,-1 1,-1 2,30 10,21 7,-69-18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34:52.31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1,'585'0,"-531"6,-40-2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34:53.37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36,'24'-2,"37"-5,-37 3,39-1,436 6,-483-2,0-1,21-4,-20 2,-1 2,21-1,300 3,-320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34:58.73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74,'0'0,"1"-1,-1 0,0 0,1 0,-1 0,1 1,0-1,-1 0,1 0,0 1,-1-1,1 1,0-1,0 0,-1 1,1 0,0-1,0 1,0-1,0 1,1-1,26-7,-22 6,21-3,1 0,0 2,0 1,0 1,38 5,6-2,-38-2,0-2,0 0,-1-3,44-10,-47 9,0 2,0 1,0 1,57 5,-12-1,616-2,-675 0,-1 2,22 4,27 3,129-9,-179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35:04.941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1 210,'32'-2,"-1"-3,0 0,0-2,0-1,40-17,-41 15,-6 2,4-3,1 1,0 2,0 1,0 2,60-5,257 11,-333-1,0-2,23-4,24-3,654 7,-349 4,-319-2,-18-2,1 3,-1 0,53 10,-73-10,30 11,-37-12,-1 1,1-1,0 0,-1 1,1-1,-1 1,1-1,0 1,-1-1,1 1,-1-1,0 1,1-1,-1 1,1 0,-1-1,0 1,1 0,-1-1,0 1,0 0,0-1,1 1,-1 0,0-1,0 1,0 0,0 0,0-1,0 1,-1 0,1 0,0-1,0 1,0 0,-1-1,1 1,0 0,-1-1,1 1,0-1,-1 1,1 0,-1-1,1 1,-1-1,1 1,-2 0,0 0,0 1,0 0,0-1,0 1,0-1,-1 0,1 0,0 0,-1 0,1 0,-1 0,1-1,-6 2,-40-1,8 0,-47 9,-1-4,-109-7,69-1,-276 2,386 1,1 1,-20 4,19-3,-36 3,-1089-7,1185-21,-19 16,0 1,35-3,-32 5,47-12,108-23,-58 18,-19 7,-82 9,-1 2,0 0,43 3,25-1,-42-9,12 0,49 9,-53 2,0-3,64-10,-61 5,0 2,88 5,-44 1,-24-3,84 3,-115 6,9 1,-25-6,-1 1,1 2,46 15,-24-6,15 7,-58-18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37:25.62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1,'118'8,"5"1,-108-8,-1 0,22 6,25 1,-23-8,-17 0,0 1,0 0,34 7,-14 1,2-3,-1-1,48-1,-39-4,-36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37:26.96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19,'51'-15,"10"11,68 5,-42 0,-71 0,-1 1,1 1,-1 0,20 7,34 6,-34-10,37 12,-39-9,39 6,-53-13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7:51:41.9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0 157,'59'2,"-30"0,-1-2,42-5,-63 4,-1-1,1 0,-1 0,12-7,-12 6,0 0,0 1,0-1,0 1,11-2,29-2,-12 0,50 0,-59 5,37-8,-5 1,1 1,-22 3,40-1,-40 3,0-1,40-9,-40 5,0 2,37 0,-57 4,0-1,21-4,-21 3,0 0,20 0,79 5,82-4,-134-6,-39 4,41-1,68 3,131 5,-201 5,-39-4,41 1,395-5,-444 1,0 0,22 6,-21-4,-1 0,22 0,2-1,59 9,23 6,62 5,-176-21,0 0,0 1,0 1,0-1,-1 1,1 0,-1 1,11 6,-4-2,-5-4,0-1,0 0,0-1,0 0,1 0,-1-1,1 0,-1-1,1 0,16-2,-14 0,1 2,0 0,0 1,0 0,14 3,5 2,0-1,0-2,0-2,59-3,-11-1,-58 5,38 5,-37-3,35 1,1477-5,-1657 1,-136-3,188-6,32 4,-43-1,-972 6,566-2,478 1,0-1,0-1,0 0,0 0,0-1,-10-4,10 3,-1 0,0 1,0 1,-20-3,-263 3,141 5,-947-3,1084-1,-1-1,-21-4,21 3,0 0,-20 0,-480 4,502-1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37:28.40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36,'125'2,"135"-5,-188-5,-38 4,42-1,422 6,-484-2,-1 0,23-6,24-1,-32 7,147 2,-110 7,-33-3,42 0,-51-4,0 0,28 7,-41-6,33 3,0-2,73-5,-30 0,-46 3,79 11,-55-7,-50-5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37:30.64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70,'36'-27,"-13"20,0 2,1 0,-1 1,1 2,28 0,-5-1,46-7,-54 6,74 3,-59 2,-40-1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37:31.75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1,'109'9,"6"0,89-10,-188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37:33.38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1,'1426'0,"-1402"1,36 7,-37-5,41 3,4-7,-53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37:51.38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1,'35'1,"0"1,37 8,-47-7,1-2,30-1,-34 0,-5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37:52.68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2,'56'0,"-15"-2,0 3,79 11,-44-1,-62-7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37:53.81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1,'10'1,"0"1,-1 0,1 0,-1 1,18 7,4 2,100 28,-120-36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37:55.64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0,'3'0,"3"0,5 0,2 0,3 0,1 0,0 0,1 0,0 0,-3 3,2 1,0 0,1-1,1-1,-4 3,-2-1,1 0,-2-1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37:56.77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0,'3'0,"4"0,3 0,4 0,1 0,2 0,1 0,0 0,-3 3,-1 1,0 0,0-1,1-1,4 0,-1-2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37:58.17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1,'24'1,"0"1,1 1,-1 1,35 10,-33-9,-1-1,1-2,0 0,38-3,-25 0,-25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7:51:49.635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1,'50'15,"121"5,-113-12,-35-5,36 3,33 2,-63-3,39-1,532-4,-585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38:04.569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1,'5'1,"-1"0,1 1,-1-1,0 1,0 0,0 1,0-1,6 5,3 2,71 47,12 6,-50-30,-40-27,0-1,0 1,0-1,0 0,1 0,0-1,0 0,0 0,0-1,0 0,0 0,9 1,81-3,-168-2,65 1,-1 0,1 0,-1-1,1 0,0 0,0-1,0 1,0-1,0-1,-5-3,-2-1,0 1,-1 0,1 1,-1 1,0 0,-1 1,1 0,-1 1,-17-1,26 3,-7-1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38:05.836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0,'10'0,"-1"1,1 0,-1 0,0 1,1 0,-1 1,0 0,14 7,0 3,39 28,-55-36,1 0,0 0,1-1,-1-1,15 5,20 10,-15-5,40 13,-59-23,4 1,-24-3,-36-1,31-1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38:07.038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1,'7'0,"0"1,0 1,0-1,0 1,0 0,-1 1,1 0,9 5,48 33,-62-40,8 5,0 1,0 1,-1-1,0 2,0-1,-1 1,0 1,-1-1,0 1,11 22,-10-17,1-1,0 0,21 26,-18-26,-1 1,19 31,-25-34,-2-1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38:09.016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0,'599'0,"-582"0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38:10.502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115 1,'-23'1,"1"1,0 1,-25 6,140-7,273-2,-317 8,-27-3,-9-3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38:11.526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1,'31'2,"0"1,42 9,-42-6,-1-1,48 2,296-8,-357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46:28.75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2465 87,'-34'1,"-1"1,-38 9,30-7,0-1,-74-4,31-2,-409 3,476-1,-1 0,-19-6,18 4,-36-3,-97-11,129 16,-49-9,66 8,-19-1,-45 0,47 3,-1-2,-27-4,7 0,-1 3,0 1,-47 4,2 1,52-3,13 1,0-1,0-2,-48-8,53 6,0 2,-1 0,-39 2,39 0,0 0,0-1,-36-7,37 5,0 0,-1 2,-35 1,43 0,22 1,-1 1,1 0,-1 0,1 0,-1 0,0 1,8 6,-5-4,0-1,0 0,1 0,-1 0,19 3,28 0,-17-2,54 1,697-6,-770 1,38 6,-37-3,37 1,-28-3,0 0,31 8,99 4,-111-8,-1-2,93-5,-49-1,66 2,-144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46:31.48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1,'30'1,"0"2,0 1,58 16,-35-10,-38-8,0 1,0 1,-1 0,25 10,-28-9,0-1,0 0,1-1,-1 0,1-1,-1 0,13 0,87-4,-43 0,41 0,114 4,-120 16,-58-11,-22-3,43 2,20 2,-59-4,36 1,-25-5,1 2,43 8,-5 7,-54-10,0-2,1-1,43 3,-36-6,0 1,36 7,-29-5,0-1,65-4,-29-1,-59 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46:39.42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20,'20'-1,"-1"-1,20-5,-19 4,38-3,760 6,-373 1,-420 0,38 7,-38-4,41 1,39-7,118 4,-160 6,-39-4,41 1,536-5,-547 8,-14-1,-23-6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46:41.31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1,'738'0,"-722"0,0 2,21 4,-20-2,-1-2,20 1,1164-2,-562-2,-622 1,0 2,21 4,-20-2,-1-2,21 1,115-3,-137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7:51:58.72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0,'0'1,"1"0,-1-1,0 1,0 0,1-1,-1 1,0-1,1 1,-1-1,0 1,1-1,-1 1,1-1,-1 1,1-1,-1 0,1 1,-1-1,1 0,0 1,-1-1,1 0,-1 0,2 1,21 5,-12-4,12 5,0-2,0 0,26 1,-2 0,3-1,1-2,62-5,-21-1,343 3,-417-1,0 0,20-5,-20 2,37-1,896 5,-933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46:43.36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19,'605'0,"-577"-2,35-5,-35 3,39-1,1889 6,-1939-1,-1 2,20 4,30 3,22-9,-73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46:45.80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0 107,'1186'0,"-1166"-1,36-6,15-2,8 10,37-2,-56-7,-34 4,43-1,-51 4,-1-1,19-4,31-2,13 0,-54 4,39-1,-51 4,0 0,21-6,25-1,-18 7,72-12,-73 9,1 1,77 4,-33 2,-57-2,0 2,0 1,0 1,30 10,-58-15,104 34,11-14,-96-17,-17-2,-4-1,-729-1,713 1,0-2,-19-4,-29-3,33 7,-44-9,74 11,-24-3,0 1,-34 2,38 1,0-1,-1-1,-41-8,40 5,-44-3,3 1,-3-1,0 3,-73 6,32 0,-24-11,-8 0,-202 9,329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46:47.69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0,'0'1,"1"0,-1-1,0 1,1 0,-1-1,0 1,1 0,-1-1,1 1,-1-1,1 1,-1-1,1 1,-1-1,1 1,-1-1,1 0,0 1,-1-1,1 0,0 1,-1-1,1 0,0 0,0 0,25 6,-17-4,136 26,-85-23,-42-4,0 0,26 6,-14-2,1-1,0-2,1-1,37-4,6 1,41 11,8 0,1280-11,-721 3,-675-1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46:49.96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0 121,'29'-1,"36"-7,-36 4,38 0,-46 3,36-7,20 0,-51 6,39-7,-19 2,74-10,-67 10,-25 2,46 0,-3 6,81-2,-102-7,13-1,636 7,-341 4,137-2,-479-1,1 0,19-5,30-3,107 9,-158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46:51.47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53,'90'1,"99"-2,-127-8,-39 5,43-2,56 9,137-5,-197-6,-38 4,41-2,468 7,-511-2,37-7,21-1,926 10,-990 0,0 1,20 4,28 3,-10-1,-31-3,-10-3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46:53.65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18,'9'1,"0"0,0 1,0 0,0 0,0 1,-1 0,1 1,8 4,-8-3,0-1,0 0,1-1,-1 0,1 0,18 2,67-6,-58 0,38 2,-24 8,-36-6,0-1,24 2,425-5,-459 0,1 1,0-1,-1-1,0 1,1-1,-1 0,0 0,7-4,-6 3,0 0,0 1,1-1,-1 1,14-2,18 2,53 3,-50 1,42-4,-24-6,-32 4,42-2,-13 6,96-12,-117 8,0 2,47 4,34-2,-61-9,-39 6,1 0,19 0,737 4,-758-1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46:55.03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69,'78'1,"87"-2,-102-7,-35 3,41 0,596 6,-652-2,1-1,-1 0,0 0,22-8,-21 5,1 1,0 1,23-3,162 7,29-2,-160-6,-30 2,42 0,1017 6,-1084-1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47:00.75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0 108,'657'0,"-649"1,1 0,-1 0,0 1,0 0,0 0,12 6,-11-4,-1-1,2 0,-1 0,0-1,11 1,7-2,67 8,-65-5,1-2,47-2,26 1,-47 7,-35-4,37 2,-23-7,-12 1,-1 0,0 1,40 8,-31-4,0-1,1-2,-1-1,37-4,7 1,50 11,7-1,1386-10,-784 4,-731-2,1 0,0 0,0-1,0 1,0-1,0 0,-1 0,1-1,6-2,-9 4,-1-1,0 1,1 0,-1 0,0-1,1 1,-1 0,0-1,1 1,-1 0,0 0,0-1,0 1,1-1,-1 1,0 0,0-1,0 1,0 0,0-1,1 1,-1-1,0 1,0 0,0-1,0 1,0-1,0 1,-1 0,1-1,0 1,0-1,0 1,-1-2,-1 0,1 1,0 0,-1-1,1 1,-1 0,1 0,-1 0,1-1,-1 2,0-1,-2-1,-34-19,-22-9,42 24,-1 0,-1 0,1 2,-1 0,1 2,-33-1,30 2,-36-6,36 3,-38-1,-541 6,577-2,-36-7,36 4,-39-1,43 5,0 0,0-2,-31-6,16 3,-1 1,1 2,-66 4,21 0,-23 0,-110-4,152-7,40 6,-41-3,17 6,-86-12,83 7,0 2,-70 5,26 0,-1518-2,1594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47:20.10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0,'0'689,"1"-672,1 0,0 0,10 32,-7-32,0 1,-2-1,2 28,-5-27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47:23.45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52 60,'66'-1,"74"3,-37 15,-101-18,0 1,1 0,-1 1,0-1,0 0,0 0,0 1,0-1,0 1,0 0,0 0,0 0,0 0,0 0,0 0,0 0,-1 0,1 1,-1-1,1 1,-1-1,1 1,-1 0,0-1,0 1,1 0,-2 0,1 0,0 0,0 0,0 0,-1 0,1 0,-1 0,0 0,0 1,0-1,0 0,0 0,0 0,0 0,0 0,-1 0,0 0,1 1,-1-1,0 0,0-1,-2 5,-2 3,-1 0,0 0,-1-1,0 0,0 0,-1-1,0 0,0 0,-17 10,12-8,1 1,0 0,-17 17,20-18,0-1,0 0,-1-1,0 0,0-1,-22 10,17-8,0 1,-21 14,-57 38,93-60,-1-1,1 0,-1 0,1 1,0-1,-1 0,1 1,0-1,-1 0,1 1,0-1,0 1,-1-1,1 0,0 1,0-1,0 1,-1-1,1 1,0-1,0 1,0-1,0 1,0-1,0 1,0-1,0 1,0-1,0 0,0 1,0-1,1 1,-1-1,0 1,0 0,18 10,27 2,-44-13,31 4,0-1,1-2,36-2,-7-1,-8-5,-43 4,1 1,0 1,16-1,-25 2,1 0,-1 1,0-1,1 1,-1 0,0 0,1 0,-1 0,0 1,0-1,0 1,0 0,0-1,0 2,5 3,-7-4,1-1,-1 1,0 0,1-1,-1 1,0 0,0 0,0 0,0 0,0 0,0 0,-1 0,1 0,-1 0,0 0,1 1,-1-1,0 0,0 0,-1 3,1-1,-2 0,1 0,0-1,-1 1,1 0,-1-1,0 1,-1-1,1 0,-4 5,-4 2,-1 1,0-1,-1-1,-22 15,23-18,-12 8,1 0,1 2,-31 27,48-39,0 0,-1-1,0 0,0 1,0-2,0 1,0-1,0 0,-1 0,1 0,-1-1,0 1,1-1,-1-1,0 1,0-1,-7-1,11 1,-1 0,1-1,-1 1,1-1,0 0,-1 0,1 1,0-2,-1 1,1 0,0 0,0-1,0 1,0-1,0 0,-3-3,4 3,-1-1,1 0,0 1,0-1,0 0,0 1,1-1,-1 0,1 0,-1 0,1 1,0-1,0 0,0 0,1 0,-1 0,1 1,0-5,2 0,0-1,0 0,1 1,0 0,0 0,1 0,8-10,41-41,-45 50,0-1,-1 0,0 0,0 0,-1-1,0 0,-1-1,0 1,-1-1,0 0,-1-1,0 1,-1-1,0 0,-1 0,0 0,0-16,-1-35,-4-63,2 122,0-1,0 1,0-1,0 1,-1 0,0-1,0 1,0 0,-1 0,-3-5,-35-36,11 13,23 24,-1 0,0 1,0 0,0 1,-1 0,-14-8,16 9,-2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7:52:06.895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1,'33'1,"35"6,-36-2,41-1,528-4,-586-1,-1-1,28-6,-28 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47:25.981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 1,'412'0,"-412"0,0 0,1 0,-1 0,0 0,0 0,1-1,-1 1,0 0,1 0,-1 0,0 0,1 0,-1 0,0 0,1 0,-1 0,0 0,1 1,-1-1,0 0,1 0,-1 0,0 0,1 0,-1 0,0 1,0-1,1 0,-1 0,0 1,0-1,1 0,-1 0,0 1,0-1,0 0,0 0,1 1,-1-1,0 0,0 1,0-1,0 0,0 1,0-1,0 0,0 1,0-1,0 0,0 1,0-1,0 1,-18 18,-32 16,-163 81,183-103,14-7,0 1,1 1,-17 12,29-18,-1 0,1 1,0-1,0 1,1 0,-1 0,1 0,-1 0,1 1,0-1,0 0,0 1,1 0,-1-1,1 1,0 0,0 0,0 0,0 4,1-6,0-1,0 1,0 0,0-1,0 1,1-1,-1 1,1 0,-1-1,1 1,-1-1,1 1,0-1,0 0,0 1,0-1,0 0,0 1,0-1,0 0,0 0,0 0,1 0,-1 0,0 0,1-1,-1 1,1 0,-1-1,1 1,2 0,7 1,-1 0,0-1,1 0,13-1,20 3,-24 1,0-1,0-1,0-1,22-2,32 3,-73-2,-1 0,1 0,0 0,0 0,0 0,0 0,-1 0,1 0,0 0,0 0,0 1,0-1,-1 0,1 1,0-1,0 0,-1 1,1-1,0 1,-1 0,1-1,-1 1,2 0,-3 0,1 0,0-1,0 1,0 0,-1-1,1 1,0 0,-1-1,1 1,-1 0,1-1,-1 1,1-1,-1 1,1-1,-1 1,0-1,1 1,-1-1,0 1,-49 25,39-21,-7 3,-1-1,-1 0,-33 6,35-9,0 1,0 0,0 1,1 1,-17 9,31-14,1-1,-1 1,1-1,-1 1,1 0,0 0,0 0,0 0,0 0,0 1,0-1,1 1,-1-1,1 1,0-1,0 1,0 0,0 0,-1 3,2-4,0 1,0-1,1 0,-1 1,1-1,-1 0,1 1,0-1,0 0,0 0,0 0,0 0,0 0,1 0,-1 0,1 0,-1-1,1 1,0 0,-1-1,1 1,0-1,0 0,4 2,15 10,-1-2,2 0,-1-1,2-1,-1-2,1 0,44 7,21 2,-74-15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47:29.695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1,'409'0,"-407"0,0 0,1-1,-1 2,1-1,-1 0,0 0,1 1,-1-1,0 1,0 0,1 0,-1 0,0 0,0 0,0 0,0 0,0 1,0-1,-1 1,1 0,0-1,-1 1,1 0,-1 0,0 0,1 0,-1 0,0 0,0 0,0 0,-1 1,1-1,-1 0,1 0,-1 1,1-1,-1 1,0-1,0 0,-1 1,1-1,0 0,-1 1,1-1,-1 0,0 0,0 1,-1 2,0-2,1 0,-1 0,0 0,0 0,0-1,0 1,-1-1,1 0,-1 1,1-1,-1 0,0-1,0 1,0 0,-3 1,-53 15,48-15,0 0,0 0,-12 6,10-3,-1-1,-20 6,22-8,0 1,0 0,-20 11,19-8,-1-1,-22 8,22-10,0 1,-20 11,89-6,-4-4,0-2,85-5,51 2,-186-1,-1 0,1 0,0 0,0 0,0 0,0 0,0 0,-1 0,1 1,0-1,0 0,0 1,0-1,-1 0,1 1,0-1,-1 1,1-1,0 1,-1-1,1 1,1 1,-2-2,-1 1,1 0,0-1,0 1,-1 0,1-1,0 1,-1 0,1-1,0 1,-1-1,1 1,-1 0,1-1,-1 1,0-1,1 0,-1 1,1-1,-2 1,-48 25,39-21,-24 11,-59 19,-14 6,74-27,-68 18,97-31,1 1,-1 0,1 1,-1-1,1 1,0-1,0 1,0 0,0 1,1-1,-1 1,1 0,-4 5,6-8,0 1,0-1,0 0,1 1,-1-1,1 0,-1 1,1-1,0 1,-1-1,1 1,0-1,0 1,0-1,0 1,0-1,0 1,1-1,-1 2,1-1,0-1,0 1,1-1,-1 1,0-1,0 1,1-1,-1 0,1 0,-1 0,1 0,-1 0,1 0,0 0,-1 0,1-1,0 1,0-1,2 1,86 15,-61-12,20 4,-26-3,0-2,26 1,-42-4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47:31.71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116 3,'32'-1,"26"-1,-54 2,0 1,0-1,0 1,0-1,0 1,-1 0,1 1,0-1,-1 0,7 5,-13-4,-1 0,1 1,0-1,-1 0,0-1,1 1,-8 1,10-2,-32 14,1 1,0 1,-49 37,78-51,0-1,0 0,0 1,0 0,1-1,-1 1,1 0,0 0,0 1,0-1,0 0,0 1,1-1,0 1,-1-1,1 1,1 0,-1-1,0 1,1 0,0 0,0 4,0-5,1 0,0 0,-1 0,1 0,1 0,-1-1,0 1,0 0,1 0,0-1,0 1,-1-1,1 0,0 0,1 1,-1-1,0-1,1 1,-1 0,1 0,0-1,-1 0,1 1,0-1,0 0,0 0,4 0,107 18,-101-18,-10-1,0-1,-1 1,1 1,-1-1,1 0,-1 1,1-1,-1 1,1 0,-1 0,4 1,-6-2,-1 1,1-1,0 0,0 1,0-1,0 1,0-1,0 0,-1 1,1-1,0 0,0 1,-1-1,1 0,0 1,0-1,-1 0,1 0,0 1,-1-1,1 0,0 0,-1 1,1-1,0 0,-1 0,1 0,-1 0,1 0,0 0,-1 0,1 0,-1 1,1-1,0-1,-1 1,0 0,-18 4,5-3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47:32.598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0,'6'1,"0"0,0 1,0 0,0 0,0 0,0 1,-1 0,9 5,8 4,-16-9,25 15,-30-18,-1 0,0 1,0-1,1 0,-1 0,0 1,0-1,1 0,-1 1,0-1,0 0,0 1,0-1,0 1,0-1,1 0,-1 1,0-1,0 0,0 1,0-1,0 1,0-1,-1 0,1 1,0-1,0 0,0 1,0 0,-1 0,0 0,0 0,0 0,0 0,0-1,-1 1,1 0,0 0,0-1,-1 1,1-1,-3 2,-36 15,29-11,0-1,-1-1,-19 6,17-7,3 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47:35.39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 0,'37'14,"-27"-9,1-1,1-1,21 4,-26-5,-28-2,6 0,-59-1,59 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8:47:37.21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32 1,'44'-1,"81"3,-123-3,-1 1,1 0,-1 0,1 1,-1-1,1 0,-1 0,1 1,-1-1,0 1,1-1,-1 1,0-1,1 1,-1 0,0 0,0 0,0 0,1 0,-1 0,0 0,0 0,-1 0,3 2,-3-1,0 0,0 0,0 0,0-1,0 1,0 0,0 0,0 0,-1-1,1 1,-1 0,1-1,-1 1,0 0,0-1,-1 4,-6 5,1 0,-1 0,0 0,-13 10,15-14,-27 24,-2-1,-43 29,76-57,1 0,0-1,-1 1,1 0,0 0,-1 0,1 0,0 0,0 0,0 0,0 0,0 0,0 0,0 1,0-1,1 0,-1 1,0-1,1 1,-1-1,1 0,0 1,-1-1,1 1,0 0,0-1,0 1,0-1,0 1,0-1,0 1,1-1,-1 1,1 1,1-1,-1 1,1-1,-1 0,1 0,0 0,0 0,0 0,0 0,1-1,-1 1,0-1,1 1,-1-1,1 0,-1 0,1 0,4 1,34 5,1-1,-1-3,78-2,-56-2,-56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4T07:52:10.23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0,'1769'0,"-1741"2,38 6,-39-4,42 1,-34-5,-5-1,0 1,0 2,38 7,81 8,-101-11,1-3,90-4,-46-1,317 2,-394 1,0 1,21 4,-20-3,-1 0,21 0,750-4,-773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0C232-BE44-488F-8646-DDC8C3E43D8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53D55-84E6-441B-ADE4-22ED771E46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98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921FC-DB80-4514-BA6B-3D37F4A7FA6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3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7C743-D525-7C01-A873-0E27248E7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DBB9366-CFAD-F5E6-1292-9BF314E9A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D235CA-6855-B265-3290-9C9E0441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0D9A-22E9-4593-9A69-E8F2FA6F569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1E2204-5F7C-CAE0-FA2E-1880E98D7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BBFC72-E3EC-63D5-471C-BD460A36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8D3D-F379-410E-883F-BC2D760117F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1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C98AB2-2F02-3861-5971-4434CEC9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00B093-9D86-BB70-EC32-1B69E54CA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374F29-35C3-96A1-5F03-38AF2F83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0D9A-22E9-4593-9A69-E8F2FA6F569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5E9485-9524-0EBB-FBB0-F9FB25861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361955-0E3A-195F-5DD7-7F5B61DE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8D3D-F379-410E-883F-BC2D760117F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7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5F8E9E8-3281-96E4-FD69-52D0DCCD5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6F7D403-24BF-F52C-CEE2-A529177F0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2A3EE2-5A47-9DD1-2E0A-8341ADA6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0D9A-22E9-4593-9A69-E8F2FA6F569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76B3B5-3DA8-D86B-C783-B5C90752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ED3CA8-D2FF-1FE7-EE4C-368413A5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8D3D-F379-410E-883F-BC2D760117F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74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80774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aseline="0">
                <a:latin typeface="+mn-lt"/>
                <a:cs typeface="Arial Unicode MS" panose="020B0604020202020204" pitchFamily="34" charset="-128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67250" cy="4665663"/>
          </a:xfrm>
          <a:solidFill>
            <a:schemeClr val="bg1">
              <a:alpha val="6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Rechteck 4"/>
          <p:cNvSpPr/>
          <p:nvPr userDrawn="1"/>
        </p:nvSpPr>
        <p:spPr>
          <a:xfrm>
            <a:off x="-1" y="0"/>
            <a:ext cx="4667761" cy="466591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endParaRPr lang="de-DE" sz="1800" dirty="0">
              <a:solidFill>
                <a:schemeClr val="tx1">
                  <a:lumMod val="50000"/>
                </a:schemeClr>
              </a:solidFill>
              <a:effectLst/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1523999" y="247461"/>
            <a:ext cx="4667761" cy="466591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endParaRPr lang="de-DE" sz="1800" dirty="0">
              <a:solidFill>
                <a:schemeClr val="tx1">
                  <a:lumMod val="50000"/>
                </a:schemeClr>
              </a:solidFill>
              <a:effectLst/>
            </a:endParaRPr>
          </a:p>
        </p:txBody>
      </p:sp>
      <p:sp>
        <p:nvSpPr>
          <p:cNvPr id="17" name="Bildplatzhalter 16"/>
          <p:cNvSpPr>
            <a:spLocks noGrp="1"/>
          </p:cNvSpPr>
          <p:nvPr>
            <p:ph type="pic" sz="quarter" idx="14" hasCustomPrompt="1"/>
          </p:nvPr>
        </p:nvSpPr>
        <p:spPr>
          <a:xfrm>
            <a:off x="1320800" y="247650"/>
            <a:ext cx="4667250" cy="4665663"/>
          </a:xfrm>
          <a:solidFill>
            <a:schemeClr val="bg1">
              <a:alpha val="6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38785" y="1157463"/>
            <a:ext cx="3938016" cy="2350988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4000" b="1" i="0" baseline="0">
                <a:solidFill>
                  <a:srgbClr val="FFFFFF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de-DE" dirty="0"/>
              <a:t>Titel Präsentation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601548" y="797878"/>
            <a:ext cx="4668838" cy="4665662"/>
          </a:xfrm>
          <a:gradFill>
            <a:gsLst>
              <a:gs pos="0">
                <a:schemeClr val="tx1"/>
              </a:gs>
              <a:gs pos="50000">
                <a:schemeClr val="accent1"/>
              </a:gs>
              <a:gs pos="100000">
                <a:schemeClr val="accent2"/>
              </a:gs>
            </a:gsLst>
            <a:lin ang="18900000" scaled="1"/>
          </a:gradFill>
        </p:spPr>
        <p:txBody>
          <a:bodyPr lIns="432000" tIns="396000">
            <a:normAutofit/>
          </a:bodyPr>
          <a:lstStyle>
            <a:lvl1pPr marL="0" indent="0">
              <a:lnSpc>
                <a:spcPct val="100000"/>
              </a:lnSpc>
              <a:buNone/>
              <a:defRPr sz="4000" baseline="0">
                <a:solidFill>
                  <a:schemeClr val="bg1"/>
                </a:solidFill>
                <a:latin typeface="Source Sans Pro Black" panose="020B0803030403020204" pitchFamily="34" charset="0"/>
              </a:defRPr>
            </a:lvl1pPr>
          </a:lstStyle>
          <a:p>
            <a:pPr lvl="0"/>
            <a:r>
              <a:rPr lang="de-DE" dirty="0"/>
              <a:t>Titel</a:t>
            </a:r>
            <a:br>
              <a:rPr lang="de-DE" dirty="0"/>
            </a:br>
            <a:r>
              <a:rPr lang="de-DE" dirty="0"/>
              <a:t>Präsentation</a:t>
            </a:r>
            <a:br>
              <a:rPr lang="de-DE" dirty="0"/>
            </a:b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938785" y="4152998"/>
            <a:ext cx="3938016" cy="960103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de-DE" dirty="0" err="1">
                <a:latin typeface="Source Sans Pro Light"/>
                <a:cs typeface="Source Sans Pro Light"/>
              </a:rPr>
              <a:t>Subtitel</a:t>
            </a:r>
            <a:r>
              <a:rPr lang="de-DE" dirty="0">
                <a:latin typeface="Source Sans Pro Light"/>
                <a:cs typeface="Source Sans Pro Light"/>
              </a:rPr>
              <a:t> </a:t>
            </a:r>
            <a:r>
              <a:rPr lang="de-DE" dirty="0" err="1">
                <a:latin typeface="Source Sans Pro Light"/>
                <a:cs typeface="Source Sans Pro Light"/>
              </a:rPr>
              <a:t>Lorem</a:t>
            </a:r>
            <a:r>
              <a:rPr lang="de-DE" dirty="0">
                <a:latin typeface="Source Sans Pro Light"/>
                <a:cs typeface="Source Sans Pro Light"/>
              </a:rPr>
              <a:t> </a:t>
            </a:r>
            <a:r>
              <a:rPr lang="de-DE" dirty="0" err="1">
                <a:latin typeface="Source Sans Pro Light"/>
                <a:cs typeface="Source Sans Pro Light"/>
              </a:rPr>
              <a:t>Ipsum</a:t>
            </a:r>
            <a:r>
              <a:rPr lang="de-DE" dirty="0">
                <a:latin typeface="Source Sans Pro Light"/>
                <a:cs typeface="Source Sans Pro Light"/>
              </a:rPr>
              <a:t> </a:t>
            </a:r>
            <a:r>
              <a:rPr lang="de-DE" dirty="0" err="1">
                <a:latin typeface="Source Sans Pro Light"/>
                <a:cs typeface="Source Sans Pro Light"/>
              </a:rPr>
              <a:t>dolores</a:t>
            </a:r>
            <a:r>
              <a:rPr lang="de-DE" dirty="0">
                <a:latin typeface="Source Sans Pro Light"/>
                <a:cs typeface="Source Sans Pro Light"/>
              </a:rPr>
              <a:t> </a:t>
            </a:r>
            <a:r>
              <a:rPr lang="de-DE" dirty="0" err="1">
                <a:latin typeface="Source Sans Pro Light"/>
                <a:cs typeface="Source Sans Pro Light"/>
              </a:rPr>
              <a:t>est</a:t>
            </a:r>
            <a:endParaRPr lang="de-DE" dirty="0">
              <a:latin typeface="Source Sans Pro Light"/>
              <a:cs typeface="Source Sans Pro Light"/>
            </a:endParaRPr>
          </a:p>
          <a:p>
            <a:r>
              <a:rPr lang="de-DE" dirty="0">
                <a:latin typeface="Source Sans Pro Light"/>
                <a:cs typeface="Source Sans Pro Light"/>
              </a:rPr>
              <a:t>Max Mustermann, Berlin, Mai 2019</a:t>
            </a:r>
            <a:endParaRPr lang="de-DE" dirty="0"/>
          </a:p>
        </p:txBody>
      </p:sp>
      <p:pic>
        <p:nvPicPr>
          <p:cNvPr id="15" name="Bild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612" y="5807748"/>
            <a:ext cx="2322388" cy="105025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D2CFC827-30B9-4331-A014-D137F1762460}"/>
              </a:ext>
            </a:extLst>
          </p:cNvPr>
          <p:cNvSpPr txBox="1"/>
          <p:nvPr userDrawn="1"/>
        </p:nvSpPr>
        <p:spPr>
          <a:xfrm>
            <a:off x="752102" y="6100122"/>
            <a:ext cx="316304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300" i="1" dirty="0">
                <a:gradFill flip="none" rotWithShape="1">
                  <a:gsLst>
                    <a:gs pos="0">
                      <a:srgbClr val="003254"/>
                    </a:gs>
                    <a:gs pos="100000">
                      <a:srgbClr val="28BDD6"/>
                    </a:gs>
                  </a:gsLst>
                  <a:lin ang="0" scaled="1"/>
                  <a:tileRect/>
                </a:gra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energizing great minds</a:t>
            </a:r>
          </a:p>
        </p:txBody>
      </p:sp>
    </p:spTree>
    <p:extLst>
      <p:ext uri="{BB962C8B-B14F-4D97-AF65-F5344CB8AC3E}">
        <p14:creationId xmlns:p14="http://schemas.microsoft.com/office/powerpoint/2010/main" val="4195846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3BB50-A9C1-1CF5-15B5-4A32418F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2FC0C0-0DB4-4A53-FFE6-8EE948869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C82A56-261E-DEFD-3685-F7491BA67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0D9A-22E9-4593-9A69-E8F2FA6F569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D97D91-43B4-13F3-70A8-1A5ED7FC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CAA7D6-A70C-9AC8-2DB8-261D9F889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8D3D-F379-410E-883F-BC2D760117F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5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AABBC-1703-1956-3BCB-EAEC5158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8FF6BC-47D9-1588-7A7B-BA17B5CB7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4621A6-3C0E-3D12-FF4B-AA59BA2D5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0D9A-22E9-4593-9A69-E8F2FA6F569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9BAC12-F3A7-DD2F-1111-9ECD5CBE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8998BC-D7B3-94C9-8A16-D9FF094C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8D3D-F379-410E-883F-BC2D760117F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0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418C1B-AC7F-63F8-AB81-CCAF2AE9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C7001C-0DDB-7F9B-8F51-FC1C3FA96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C30160-0A16-A6C6-EAD4-5CF3B9B24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28299E-1F49-A452-0F0A-DADB9197B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0D9A-22E9-4593-9A69-E8F2FA6F569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99C79D-A34E-6B1C-6080-F2D0BBCA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B750C9-CE7F-7CEA-6202-C8CE24E4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8D3D-F379-410E-883F-BC2D760117F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4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56AA02-F062-21F6-912C-D6B5A827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23BD4F-2793-E6E3-9673-2FBB4AAFA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291C8A-C07E-7772-C299-10A27724B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870BD76-F493-1C84-08C2-458FA4005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271BF3C-C98A-A78C-6A71-96AEB18CD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B2B7B5F-C0F5-64BB-DB39-4DA990CA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0D9A-22E9-4593-9A69-E8F2FA6F569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D264889-9FBB-5BEE-1A5F-7E0C610B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F789B50-99BA-0323-2AB3-C05D63EC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8D3D-F379-410E-883F-BC2D760117F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5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B1290B-503F-0D28-881C-C697534B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B34E4E-EBF6-EA6A-1101-2BAFC2A6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0D9A-22E9-4593-9A69-E8F2FA6F569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B9C1CD-E174-FBAC-BA95-D389C60F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5C8FA7-E78B-8192-5C1C-5FE25334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8D3D-F379-410E-883F-BC2D760117F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3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368351-24A1-554C-F49D-EA0DEF64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0D9A-22E9-4593-9A69-E8F2FA6F569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CDE4C6-251B-77CD-688A-5B8A9D0C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C89E46-A4AF-5DA8-7C07-684E53BC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8D3D-F379-410E-883F-BC2D760117F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2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097F4-1D53-502C-E4E9-9F88AE163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9ADC7E-AC9A-10B7-ED3C-6398F97BC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FCF87B-5956-A710-EFBD-B0515B69E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13C58F-FC31-C087-AED6-29104851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0D9A-22E9-4593-9A69-E8F2FA6F569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032DD8-DA8B-1F9D-7344-42356748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C5F507-B9EA-6AB0-7297-DD44430F8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8D3D-F379-410E-883F-BC2D760117F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6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D783D2-0F23-4C66-2458-BE61CC27E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8BF4EA9-EFB0-57CB-050C-FB3BED6A1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8438B7-5D3C-C63F-D391-AE82FD5A5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31FD15-5174-AEE6-EAE0-D2F222669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0D9A-22E9-4593-9A69-E8F2FA6F569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CC3062-074C-CDE2-893A-F0D3F169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9CDBAD-4A7F-18A4-9FF6-3ECFF4949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8D3D-F379-410E-883F-BC2D760117F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0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77D396-D78C-419E-D17C-716B12886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26FDB4-6381-8127-82EF-2E73944A6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B26176-757A-2555-5C41-5BE383DDC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D0D9A-22E9-4593-9A69-E8F2FA6F569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F735BC-54D1-88A9-7D3E-C54F2701A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3A593D-9269-2778-E4E4-16891A06B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58D3D-F379-410E-883F-BC2D760117F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7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6.png"/><Relationship Id="rId21" Type="http://schemas.openxmlformats.org/officeDocument/2006/relationships/customXml" Target="../ink/ink39.xml"/><Relationship Id="rId42" Type="http://schemas.openxmlformats.org/officeDocument/2006/relationships/image" Target="../media/image74.png"/><Relationship Id="rId47" Type="http://schemas.openxmlformats.org/officeDocument/2006/relationships/customXml" Target="../ink/ink52.xml"/><Relationship Id="rId63" Type="http://schemas.openxmlformats.org/officeDocument/2006/relationships/customXml" Target="../ink/ink60.xml"/><Relationship Id="rId68" Type="http://schemas.openxmlformats.org/officeDocument/2006/relationships/image" Target="../media/image87.png"/><Relationship Id="rId2" Type="http://schemas.openxmlformats.org/officeDocument/2006/relationships/image" Target="../media/image53.png"/><Relationship Id="rId16" Type="http://schemas.openxmlformats.org/officeDocument/2006/relationships/image" Target="../media/image61.png"/><Relationship Id="rId29" Type="http://schemas.openxmlformats.org/officeDocument/2006/relationships/customXml" Target="../ink/ink43.xml"/><Relationship Id="rId11" Type="http://schemas.openxmlformats.org/officeDocument/2006/relationships/customXml" Target="../ink/ink34.xml"/><Relationship Id="rId24" Type="http://schemas.openxmlformats.org/officeDocument/2006/relationships/image" Target="../media/image65.png"/><Relationship Id="rId32" Type="http://schemas.openxmlformats.org/officeDocument/2006/relationships/image" Target="../media/image69.png"/><Relationship Id="rId37" Type="http://schemas.openxmlformats.org/officeDocument/2006/relationships/customXml" Target="../ink/ink47.xml"/><Relationship Id="rId40" Type="http://schemas.openxmlformats.org/officeDocument/2006/relationships/image" Target="../media/image73.png"/><Relationship Id="rId45" Type="http://schemas.openxmlformats.org/officeDocument/2006/relationships/customXml" Target="../ink/ink51.xml"/><Relationship Id="rId53" Type="http://schemas.openxmlformats.org/officeDocument/2006/relationships/customXml" Target="../ink/ink55.xml"/><Relationship Id="rId58" Type="http://schemas.openxmlformats.org/officeDocument/2006/relationships/image" Target="../media/image82.png"/><Relationship Id="rId66" Type="http://schemas.openxmlformats.org/officeDocument/2006/relationships/image" Target="../media/image86.png"/><Relationship Id="rId74" Type="http://schemas.openxmlformats.org/officeDocument/2006/relationships/image" Target="../media/image90.png"/><Relationship Id="rId5" Type="http://schemas.openxmlformats.org/officeDocument/2006/relationships/customXml" Target="../ink/ink31.xml"/><Relationship Id="rId61" Type="http://schemas.openxmlformats.org/officeDocument/2006/relationships/customXml" Target="../ink/ink59.xml"/><Relationship Id="rId19" Type="http://schemas.openxmlformats.org/officeDocument/2006/relationships/customXml" Target="../ink/ink38.xml"/><Relationship Id="rId14" Type="http://schemas.openxmlformats.org/officeDocument/2006/relationships/image" Target="../media/image60.png"/><Relationship Id="rId22" Type="http://schemas.openxmlformats.org/officeDocument/2006/relationships/image" Target="../media/image64.png"/><Relationship Id="rId27" Type="http://schemas.openxmlformats.org/officeDocument/2006/relationships/customXml" Target="../ink/ink42.xml"/><Relationship Id="rId30" Type="http://schemas.openxmlformats.org/officeDocument/2006/relationships/image" Target="../media/image68.png"/><Relationship Id="rId35" Type="http://schemas.openxmlformats.org/officeDocument/2006/relationships/customXml" Target="../ink/ink46.xml"/><Relationship Id="rId43" Type="http://schemas.openxmlformats.org/officeDocument/2006/relationships/customXml" Target="../ink/ink50.xml"/><Relationship Id="rId48" Type="http://schemas.openxmlformats.org/officeDocument/2006/relationships/image" Target="../media/image77.png"/><Relationship Id="rId56" Type="http://schemas.openxmlformats.org/officeDocument/2006/relationships/image" Target="../media/image81.png"/><Relationship Id="rId64" Type="http://schemas.openxmlformats.org/officeDocument/2006/relationships/image" Target="../media/image85.png"/><Relationship Id="rId69" Type="http://schemas.openxmlformats.org/officeDocument/2006/relationships/customXml" Target="../ink/ink63.xml"/><Relationship Id="rId8" Type="http://schemas.openxmlformats.org/officeDocument/2006/relationships/image" Target="../media/image57.png"/><Relationship Id="rId51" Type="http://schemas.openxmlformats.org/officeDocument/2006/relationships/customXml" Target="../ink/ink54.xml"/><Relationship Id="rId72" Type="http://schemas.openxmlformats.org/officeDocument/2006/relationships/image" Target="../media/image89.png"/><Relationship Id="rId3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customXml" Target="../ink/ink37.xml"/><Relationship Id="rId25" Type="http://schemas.openxmlformats.org/officeDocument/2006/relationships/customXml" Target="../ink/ink41.xml"/><Relationship Id="rId33" Type="http://schemas.openxmlformats.org/officeDocument/2006/relationships/customXml" Target="../ink/ink45.xml"/><Relationship Id="rId38" Type="http://schemas.openxmlformats.org/officeDocument/2006/relationships/image" Target="../media/image72.png"/><Relationship Id="rId46" Type="http://schemas.openxmlformats.org/officeDocument/2006/relationships/image" Target="../media/image76.png"/><Relationship Id="rId59" Type="http://schemas.openxmlformats.org/officeDocument/2006/relationships/customXml" Target="../ink/ink58.xml"/><Relationship Id="rId67" Type="http://schemas.openxmlformats.org/officeDocument/2006/relationships/customXml" Target="../ink/ink62.xml"/><Relationship Id="rId20" Type="http://schemas.openxmlformats.org/officeDocument/2006/relationships/image" Target="../media/image63.png"/><Relationship Id="rId41" Type="http://schemas.openxmlformats.org/officeDocument/2006/relationships/customXml" Target="../ink/ink49.xml"/><Relationship Id="rId54" Type="http://schemas.openxmlformats.org/officeDocument/2006/relationships/image" Target="../media/image80.png"/><Relationship Id="rId62" Type="http://schemas.openxmlformats.org/officeDocument/2006/relationships/image" Target="../media/image84.png"/><Relationship Id="rId70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5" Type="http://schemas.openxmlformats.org/officeDocument/2006/relationships/customXml" Target="../ink/ink36.xml"/><Relationship Id="rId23" Type="http://schemas.openxmlformats.org/officeDocument/2006/relationships/customXml" Target="../ink/ink40.xml"/><Relationship Id="rId28" Type="http://schemas.openxmlformats.org/officeDocument/2006/relationships/image" Target="../media/image67.png"/><Relationship Id="rId36" Type="http://schemas.openxmlformats.org/officeDocument/2006/relationships/image" Target="../media/image71.png"/><Relationship Id="rId49" Type="http://schemas.openxmlformats.org/officeDocument/2006/relationships/customXml" Target="../ink/ink53.xml"/><Relationship Id="rId57" Type="http://schemas.openxmlformats.org/officeDocument/2006/relationships/customXml" Target="../ink/ink57.xml"/><Relationship Id="rId10" Type="http://schemas.openxmlformats.org/officeDocument/2006/relationships/image" Target="../media/image58.png"/><Relationship Id="rId31" Type="http://schemas.openxmlformats.org/officeDocument/2006/relationships/customXml" Target="../ink/ink44.xml"/><Relationship Id="rId44" Type="http://schemas.openxmlformats.org/officeDocument/2006/relationships/image" Target="../media/image75.png"/><Relationship Id="rId52" Type="http://schemas.openxmlformats.org/officeDocument/2006/relationships/image" Target="../media/image79.png"/><Relationship Id="rId60" Type="http://schemas.openxmlformats.org/officeDocument/2006/relationships/image" Target="../media/image83.png"/><Relationship Id="rId65" Type="http://schemas.openxmlformats.org/officeDocument/2006/relationships/customXml" Target="../ink/ink61.xml"/><Relationship Id="rId73" Type="http://schemas.openxmlformats.org/officeDocument/2006/relationships/customXml" Target="../ink/ink65.xml"/><Relationship Id="rId4" Type="http://schemas.openxmlformats.org/officeDocument/2006/relationships/image" Target="../media/image55.png"/><Relationship Id="rId9" Type="http://schemas.openxmlformats.org/officeDocument/2006/relationships/customXml" Target="../ink/ink33.xml"/><Relationship Id="rId13" Type="http://schemas.openxmlformats.org/officeDocument/2006/relationships/customXml" Target="../ink/ink35.xml"/><Relationship Id="rId18" Type="http://schemas.openxmlformats.org/officeDocument/2006/relationships/image" Target="../media/image62.png"/><Relationship Id="rId39" Type="http://schemas.openxmlformats.org/officeDocument/2006/relationships/customXml" Target="../ink/ink48.xml"/><Relationship Id="rId34" Type="http://schemas.openxmlformats.org/officeDocument/2006/relationships/image" Target="../media/image70.png"/><Relationship Id="rId50" Type="http://schemas.openxmlformats.org/officeDocument/2006/relationships/image" Target="../media/image78.png"/><Relationship Id="rId55" Type="http://schemas.openxmlformats.org/officeDocument/2006/relationships/customXml" Target="../ink/ink56.xml"/><Relationship Id="rId7" Type="http://schemas.openxmlformats.org/officeDocument/2006/relationships/customXml" Target="../ink/ink32.xml"/><Relationship Id="rId71" Type="http://schemas.openxmlformats.org/officeDocument/2006/relationships/customXml" Target="../ink/ink64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0.xml"/><Relationship Id="rId18" Type="http://schemas.openxmlformats.org/officeDocument/2006/relationships/image" Target="../media/image100.png"/><Relationship Id="rId26" Type="http://schemas.openxmlformats.org/officeDocument/2006/relationships/image" Target="../media/image104.png"/><Relationship Id="rId39" Type="http://schemas.openxmlformats.org/officeDocument/2006/relationships/customXml" Target="../ink/ink83.xml"/><Relationship Id="rId21" Type="http://schemas.openxmlformats.org/officeDocument/2006/relationships/customXml" Target="../ink/ink74.xml"/><Relationship Id="rId34" Type="http://schemas.openxmlformats.org/officeDocument/2006/relationships/image" Target="../media/image108.png"/><Relationship Id="rId42" Type="http://schemas.openxmlformats.org/officeDocument/2006/relationships/image" Target="../media/image112.png"/><Relationship Id="rId7" Type="http://schemas.openxmlformats.org/officeDocument/2006/relationships/customXml" Target="../ink/ink67.xml"/><Relationship Id="rId2" Type="http://schemas.openxmlformats.org/officeDocument/2006/relationships/image" Target="../media/image91.png"/><Relationship Id="rId16" Type="http://schemas.openxmlformats.org/officeDocument/2006/relationships/image" Target="../media/image99.png"/><Relationship Id="rId20" Type="http://schemas.openxmlformats.org/officeDocument/2006/relationships/image" Target="../media/image101.png"/><Relationship Id="rId29" Type="http://schemas.openxmlformats.org/officeDocument/2006/relationships/customXml" Target="../ink/ink78.xml"/><Relationship Id="rId41" Type="http://schemas.openxmlformats.org/officeDocument/2006/relationships/customXml" Target="../ink/ink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customXml" Target="../ink/ink69.xml"/><Relationship Id="rId24" Type="http://schemas.openxmlformats.org/officeDocument/2006/relationships/image" Target="../media/image103.png"/><Relationship Id="rId32" Type="http://schemas.openxmlformats.org/officeDocument/2006/relationships/image" Target="../media/image107.png"/><Relationship Id="rId37" Type="http://schemas.openxmlformats.org/officeDocument/2006/relationships/customXml" Target="../ink/ink82.xml"/><Relationship Id="rId40" Type="http://schemas.openxmlformats.org/officeDocument/2006/relationships/image" Target="../media/image111.png"/><Relationship Id="rId5" Type="http://schemas.openxmlformats.org/officeDocument/2006/relationships/customXml" Target="../ink/ink66.xml"/><Relationship Id="rId15" Type="http://schemas.openxmlformats.org/officeDocument/2006/relationships/customXml" Target="../ink/ink71.xml"/><Relationship Id="rId23" Type="http://schemas.openxmlformats.org/officeDocument/2006/relationships/customXml" Target="../ink/ink75.xml"/><Relationship Id="rId28" Type="http://schemas.openxmlformats.org/officeDocument/2006/relationships/image" Target="../media/image105.png"/><Relationship Id="rId36" Type="http://schemas.openxmlformats.org/officeDocument/2006/relationships/image" Target="../media/image109.png"/><Relationship Id="rId10" Type="http://schemas.openxmlformats.org/officeDocument/2006/relationships/image" Target="../media/image96.png"/><Relationship Id="rId19" Type="http://schemas.openxmlformats.org/officeDocument/2006/relationships/customXml" Target="../ink/ink73.xml"/><Relationship Id="rId31" Type="http://schemas.openxmlformats.org/officeDocument/2006/relationships/customXml" Target="../ink/ink79.xml"/><Relationship Id="rId44" Type="http://schemas.openxmlformats.org/officeDocument/2006/relationships/image" Target="../media/image113.png"/><Relationship Id="rId4" Type="http://schemas.openxmlformats.org/officeDocument/2006/relationships/image" Target="../media/image93.png"/><Relationship Id="rId9" Type="http://schemas.openxmlformats.org/officeDocument/2006/relationships/customXml" Target="../ink/ink68.xml"/><Relationship Id="rId14" Type="http://schemas.openxmlformats.org/officeDocument/2006/relationships/image" Target="../media/image98.png"/><Relationship Id="rId22" Type="http://schemas.openxmlformats.org/officeDocument/2006/relationships/image" Target="../media/image102.png"/><Relationship Id="rId27" Type="http://schemas.openxmlformats.org/officeDocument/2006/relationships/customXml" Target="../ink/ink77.xml"/><Relationship Id="rId30" Type="http://schemas.openxmlformats.org/officeDocument/2006/relationships/image" Target="../media/image106.png"/><Relationship Id="rId35" Type="http://schemas.openxmlformats.org/officeDocument/2006/relationships/customXml" Target="../ink/ink81.xml"/><Relationship Id="rId43" Type="http://schemas.openxmlformats.org/officeDocument/2006/relationships/customXml" Target="../ink/ink85.xml"/><Relationship Id="rId8" Type="http://schemas.openxmlformats.org/officeDocument/2006/relationships/image" Target="../media/image95.png"/><Relationship Id="rId3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customXml" Target="../ink/ink72.xml"/><Relationship Id="rId25" Type="http://schemas.openxmlformats.org/officeDocument/2006/relationships/customXml" Target="../ink/ink76.xml"/><Relationship Id="rId33" Type="http://schemas.openxmlformats.org/officeDocument/2006/relationships/customXml" Target="../ink/ink80.xml"/><Relationship Id="rId38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26.png"/><Relationship Id="rId26" Type="http://schemas.openxmlformats.org/officeDocument/2006/relationships/image" Target="../media/image30.png"/><Relationship Id="rId39" Type="http://schemas.openxmlformats.org/officeDocument/2006/relationships/customXml" Target="../ink/ink18.xml"/><Relationship Id="rId21" Type="http://schemas.openxmlformats.org/officeDocument/2006/relationships/customXml" Target="../ink/ink9.xml"/><Relationship Id="rId34" Type="http://schemas.openxmlformats.org/officeDocument/2006/relationships/image" Target="../media/image34.png"/><Relationship Id="rId42" Type="http://schemas.openxmlformats.org/officeDocument/2006/relationships/image" Target="../media/image38.png"/><Relationship Id="rId47" Type="http://schemas.openxmlformats.org/officeDocument/2006/relationships/customXml" Target="../ink/ink22.xml"/><Relationship Id="rId50" Type="http://schemas.openxmlformats.org/officeDocument/2006/relationships/image" Target="../media/image42.png"/><Relationship Id="rId55" Type="http://schemas.openxmlformats.org/officeDocument/2006/relationships/customXml" Target="../ink/ink26.xml"/><Relationship Id="rId63" Type="http://schemas.openxmlformats.org/officeDocument/2006/relationships/customXml" Target="../ink/ink30.xml"/><Relationship Id="rId7" Type="http://schemas.openxmlformats.org/officeDocument/2006/relationships/customXml" Target="../ink/ink2.xml"/><Relationship Id="rId2" Type="http://schemas.openxmlformats.org/officeDocument/2006/relationships/image" Target="../media/image17.png"/><Relationship Id="rId16" Type="http://schemas.openxmlformats.org/officeDocument/2006/relationships/image" Target="../media/image25.png"/><Relationship Id="rId29" Type="http://schemas.openxmlformats.org/officeDocument/2006/relationships/customXml" Target="../ink/ink13.xml"/><Relationship Id="rId11" Type="http://schemas.openxmlformats.org/officeDocument/2006/relationships/customXml" Target="../ink/ink4.xml"/><Relationship Id="rId24" Type="http://schemas.openxmlformats.org/officeDocument/2006/relationships/image" Target="../media/image29.png"/><Relationship Id="rId32" Type="http://schemas.openxmlformats.org/officeDocument/2006/relationships/image" Target="../media/image33.png"/><Relationship Id="rId37" Type="http://schemas.openxmlformats.org/officeDocument/2006/relationships/customXml" Target="../ink/ink17.xml"/><Relationship Id="rId40" Type="http://schemas.openxmlformats.org/officeDocument/2006/relationships/image" Target="../media/image37.png"/><Relationship Id="rId45" Type="http://schemas.openxmlformats.org/officeDocument/2006/relationships/customXml" Target="../ink/ink21.xml"/><Relationship Id="rId53" Type="http://schemas.openxmlformats.org/officeDocument/2006/relationships/customXml" Target="../ink/ink25.xml"/><Relationship Id="rId58" Type="http://schemas.openxmlformats.org/officeDocument/2006/relationships/image" Target="../media/image46.png"/><Relationship Id="rId5" Type="http://schemas.openxmlformats.org/officeDocument/2006/relationships/customXml" Target="../ink/ink1.xml"/><Relationship Id="rId61" Type="http://schemas.openxmlformats.org/officeDocument/2006/relationships/customXml" Target="../ink/ink29.xml"/><Relationship Id="rId19" Type="http://schemas.openxmlformats.org/officeDocument/2006/relationships/customXml" Target="../ink/ink8.xml"/><Relationship Id="rId14" Type="http://schemas.openxmlformats.org/officeDocument/2006/relationships/image" Target="../media/image24.png"/><Relationship Id="rId22" Type="http://schemas.openxmlformats.org/officeDocument/2006/relationships/image" Target="../media/image28.png"/><Relationship Id="rId27" Type="http://schemas.openxmlformats.org/officeDocument/2006/relationships/customXml" Target="../ink/ink12.xml"/><Relationship Id="rId30" Type="http://schemas.openxmlformats.org/officeDocument/2006/relationships/image" Target="../media/image32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41.png"/><Relationship Id="rId56" Type="http://schemas.openxmlformats.org/officeDocument/2006/relationships/image" Target="../media/image45.png"/><Relationship Id="rId64" Type="http://schemas.openxmlformats.org/officeDocument/2006/relationships/image" Target="../media/image49.png"/><Relationship Id="rId8" Type="http://schemas.openxmlformats.org/officeDocument/2006/relationships/image" Target="../media/image21.png"/><Relationship Id="rId51" Type="http://schemas.openxmlformats.org/officeDocument/2006/relationships/customXml" Target="../ink/ink24.xml"/><Relationship Id="rId3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36.png"/><Relationship Id="rId46" Type="http://schemas.openxmlformats.org/officeDocument/2006/relationships/image" Target="../media/image40.png"/><Relationship Id="rId59" Type="http://schemas.openxmlformats.org/officeDocument/2006/relationships/customXml" Target="../ink/ink28.xml"/><Relationship Id="rId20" Type="http://schemas.openxmlformats.org/officeDocument/2006/relationships/image" Target="../media/image27.png"/><Relationship Id="rId41" Type="http://schemas.openxmlformats.org/officeDocument/2006/relationships/customXml" Target="../ink/ink19.xml"/><Relationship Id="rId54" Type="http://schemas.openxmlformats.org/officeDocument/2006/relationships/image" Target="../media/image44.png"/><Relationship Id="rId6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31.png"/><Relationship Id="rId36" Type="http://schemas.openxmlformats.org/officeDocument/2006/relationships/image" Target="../media/image35.png"/><Relationship Id="rId49" Type="http://schemas.openxmlformats.org/officeDocument/2006/relationships/customXml" Target="../ink/ink23.xml"/><Relationship Id="rId57" Type="http://schemas.openxmlformats.org/officeDocument/2006/relationships/customXml" Target="../ink/ink27.xml"/><Relationship Id="rId10" Type="http://schemas.openxmlformats.org/officeDocument/2006/relationships/image" Target="../media/image22.png"/><Relationship Id="rId31" Type="http://schemas.openxmlformats.org/officeDocument/2006/relationships/customXml" Target="../ink/ink14.xml"/><Relationship Id="rId44" Type="http://schemas.openxmlformats.org/officeDocument/2006/relationships/image" Target="../media/image39.png"/><Relationship Id="rId52" Type="http://schemas.openxmlformats.org/officeDocument/2006/relationships/image" Target="../media/image43.png"/><Relationship Id="rId60" Type="http://schemas.openxmlformats.org/officeDocument/2006/relationships/image" Target="../media/image47.png"/><Relationship Id="rId4" Type="http://schemas.openxmlformats.org/officeDocument/2006/relationships/image" Target="../media/image19.png"/><Relationship Id="rId9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806613"/>
          </a:xfrm>
          <a:prstGeom prst="rect">
            <a:avLst/>
          </a:prstGeom>
        </p:spPr>
      </p:pic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Bildplatzhalt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38785" y="1157463"/>
            <a:ext cx="3938016" cy="312667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4000" b="1" i="0" baseline="0">
                <a:solidFill>
                  <a:srgbClr val="FFFFFF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>
              <a:spcAft>
                <a:spcPts val="800"/>
              </a:spcAft>
            </a:pPr>
            <a:r>
              <a:rPr lang="de-DE" b="0" dirty="0">
                <a:latin typeface="Source Sans Pro Black" charset="0"/>
                <a:ea typeface="Source Sans Pro Black" charset="0"/>
                <a:cs typeface="Source Sans Pro Black" charset="0"/>
              </a:rPr>
              <a:t>Apollo LIMS</a:t>
            </a:r>
            <a:br>
              <a:rPr lang="de-DE" b="0" dirty="0">
                <a:latin typeface="Source Sans Pro Black" charset="0"/>
                <a:ea typeface="Source Sans Pro Black" charset="0"/>
                <a:cs typeface="Source Sans Pro Black" charset="0"/>
              </a:rPr>
            </a:br>
            <a:r>
              <a:rPr lang="de-DE" b="0" dirty="0">
                <a:latin typeface="Source Sans Pro Black" charset="0"/>
                <a:ea typeface="Source Sans Pro Black" charset="0"/>
                <a:cs typeface="Source Sans Pro Black" charset="0"/>
              </a:rPr>
              <a:t>Data </a:t>
            </a:r>
            <a:r>
              <a:rPr lang="de-DE" b="0" dirty="0" err="1">
                <a:latin typeface="Source Sans Pro Black" charset="0"/>
                <a:ea typeface="Source Sans Pro Black" charset="0"/>
                <a:cs typeface="Source Sans Pro Black" charset="0"/>
              </a:rPr>
              <a:t>Structure</a:t>
            </a:r>
            <a:r>
              <a:rPr lang="de-DE" b="0" dirty="0">
                <a:latin typeface="Source Sans Pro Black" charset="0"/>
                <a:ea typeface="Source Sans Pro Black" charset="0"/>
                <a:cs typeface="Source Sans Pro Black" charset="0"/>
              </a:rPr>
              <a:t> </a:t>
            </a:r>
          </a:p>
          <a:p>
            <a:pPr lvl="0">
              <a:spcAft>
                <a:spcPts val="800"/>
              </a:spcAft>
            </a:pPr>
            <a:r>
              <a:rPr lang="de-DE" sz="1800" b="0" dirty="0" err="1">
                <a:latin typeface="Source Sans Pro" panose="020B0503030403020204" pitchFamily="34" charset="0"/>
                <a:ea typeface="Source Sans Pro Black" charset="0"/>
                <a:cs typeface="Source Sans Pro Black" charset="0"/>
              </a:rPr>
              <a:t>For</a:t>
            </a:r>
            <a:r>
              <a:rPr lang="de-DE" sz="1800" b="0" dirty="0">
                <a:latin typeface="Source Sans Pro" panose="020B0503030403020204" pitchFamily="34" charset="0"/>
                <a:ea typeface="Source Sans Pro Black" charset="0"/>
                <a:cs typeface="Source Sans Pro Black" charset="0"/>
              </a:rPr>
              <a:t> </a:t>
            </a:r>
            <a:r>
              <a:rPr lang="de-DE" sz="1800" b="0" dirty="0" err="1">
                <a:latin typeface="Source Sans Pro" panose="020B0503030403020204" pitchFamily="34" charset="0"/>
                <a:ea typeface="Source Sans Pro Black" charset="0"/>
                <a:cs typeface="Source Sans Pro Black" charset="0"/>
              </a:rPr>
              <a:t>the</a:t>
            </a:r>
            <a:r>
              <a:rPr lang="de-DE" sz="1800" b="0" dirty="0">
                <a:latin typeface="Source Sans Pro" panose="020B0503030403020204" pitchFamily="34" charset="0"/>
                <a:ea typeface="Source Sans Pro Black" charset="0"/>
                <a:cs typeface="Source Sans Pro Black" charset="0"/>
              </a:rPr>
              <a:t> Specification Management </a:t>
            </a:r>
            <a:r>
              <a:rPr lang="de-DE" sz="1800" b="0" dirty="0" err="1">
                <a:latin typeface="Source Sans Pro" panose="020B0503030403020204" pitchFamily="34" charset="0"/>
                <a:ea typeface="Source Sans Pro Black" charset="0"/>
                <a:cs typeface="Source Sans Pro Black" charset="0"/>
              </a:rPr>
              <a:t>using</a:t>
            </a:r>
            <a:r>
              <a:rPr lang="de-DE" sz="1800" b="0" dirty="0">
                <a:latin typeface="Source Sans Pro" panose="020B0503030403020204" pitchFamily="34" charset="0"/>
                <a:ea typeface="Source Sans Pro Black" charset="0"/>
                <a:cs typeface="Source Sans Pro Black" charset="0"/>
              </a:rPr>
              <a:t> Universal Classification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938785" y="4342471"/>
            <a:ext cx="3938016" cy="960103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Source Sans Pro Light"/>
                <a:cs typeface="Source Sans Pro Light"/>
              </a:defRPr>
            </a:lvl1pPr>
          </a:lstStyle>
          <a:p>
            <a:pPr>
              <a:spcAft>
                <a:spcPts val="600"/>
              </a:spcAft>
            </a:pPr>
            <a:endParaRPr lang="de-DE" dirty="0">
              <a:latin typeface="Source Sans Pro Light"/>
              <a:cs typeface="Source Sans Pro Light"/>
            </a:endParaRPr>
          </a:p>
          <a:p>
            <a:r>
              <a:rPr lang="de-DE" dirty="0"/>
              <a:t>Patrick Simon, CONTACT Software</a:t>
            </a:r>
            <a:br>
              <a:rPr lang="de-DE" dirty="0"/>
            </a:br>
            <a:r>
              <a:rPr lang="de-DE" dirty="0"/>
              <a:t>2023/08/04</a:t>
            </a:r>
          </a:p>
        </p:txBody>
      </p:sp>
    </p:spTree>
    <p:extLst>
      <p:ext uri="{BB962C8B-B14F-4D97-AF65-F5344CB8AC3E}">
        <p14:creationId xmlns:p14="http://schemas.microsoft.com/office/powerpoint/2010/main" val="526941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38">
            <a:extLst>
              <a:ext uri="{FF2B5EF4-FFF2-40B4-BE49-F238E27FC236}">
                <a16:creationId xmlns:a16="http://schemas.microsoft.com/office/drawing/2014/main" id="{63E705D7-7F15-E59C-1A98-352B1E7AA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91" y="1110359"/>
            <a:ext cx="3805114" cy="290407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A68BF38-40FE-AAA8-D9CB-883D52E3A17E}"/>
              </a:ext>
            </a:extLst>
          </p:cNvPr>
          <p:cNvSpPr txBox="1"/>
          <p:nvPr/>
        </p:nvSpPr>
        <p:spPr>
          <a:xfrm>
            <a:off x="900112" y="161459"/>
            <a:ext cx="336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Specs</a:t>
            </a:r>
            <a:r>
              <a:rPr lang="de-DE" dirty="0"/>
              <a:t> in CONTACT Elements</a:t>
            </a:r>
            <a:endParaRPr lang="en-US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CC5C299-48F5-6327-5763-94C61312FBD5}"/>
              </a:ext>
            </a:extLst>
          </p:cNvPr>
          <p:cNvSpPr txBox="1"/>
          <p:nvPr/>
        </p:nvSpPr>
        <p:spPr>
          <a:xfrm>
            <a:off x="5643562" y="175925"/>
            <a:ext cx="336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Corresponding</a:t>
            </a:r>
            <a:r>
              <a:rPr lang="de-DE" dirty="0"/>
              <a:t> SQL</a:t>
            </a:r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313FF24-C8F3-A2C6-4119-207AFD15B696}"/>
              </a:ext>
            </a:extLst>
          </p:cNvPr>
          <p:cNvSpPr txBox="1"/>
          <p:nvPr/>
        </p:nvSpPr>
        <p:spPr>
          <a:xfrm>
            <a:off x="302315" y="626441"/>
            <a:ext cx="223081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err="1"/>
              <a:t>Assigned</a:t>
            </a:r>
            <a:r>
              <a:rPr lang="de-DE" sz="1600" dirty="0"/>
              <a:t> UC Classes</a:t>
            </a:r>
            <a:endParaRPr lang="en-US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FD21D6E-F9D1-3CFC-17F5-5A7CEE4C2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15" y="4690882"/>
            <a:ext cx="3317052" cy="200565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50004F1-2104-3559-7293-D8DA36323513}"/>
              </a:ext>
            </a:extLst>
          </p:cNvPr>
          <p:cNvSpPr txBox="1"/>
          <p:nvPr/>
        </p:nvSpPr>
        <p:spPr>
          <a:xfrm>
            <a:off x="264116" y="4557655"/>
            <a:ext cx="289921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Display in </a:t>
            </a:r>
            <a:r>
              <a:rPr lang="de-DE" sz="1600" dirty="0" err="1"/>
              <a:t>Spec</a:t>
            </a:r>
            <a:r>
              <a:rPr lang="de-DE" sz="1600" dirty="0"/>
              <a:t>. Property Tabs</a:t>
            </a:r>
            <a:endParaRPr lang="en-US" sz="16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CF81C8C-3D31-C270-81EE-EACC3013B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562" y="723822"/>
            <a:ext cx="4870622" cy="43354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CA5A530E-1E4B-6417-79FC-8DAD202A6DC4}"/>
                  </a:ext>
                </a:extLst>
              </p14:cNvPr>
              <p14:cNvContentPartPr/>
              <p14:nvPr/>
            </p14:nvContentPartPr>
            <p14:xfrm>
              <a:off x="592881" y="1951891"/>
              <a:ext cx="808920" cy="14040"/>
            </p14:xfrm>
          </p:contentPart>
        </mc:Choice>
        <mc:Fallback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CA5A530E-1E4B-6417-79FC-8DAD202A6D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5241" y="1915891"/>
                <a:ext cx="84456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0738A158-86CC-6D61-C936-BA70ABA2D1DE}"/>
                  </a:ext>
                </a:extLst>
              </p14:cNvPr>
              <p14:cNvContentPartPr/>
              <p14:nvPr/>
            </p14:nvContentPartPr>
            <p14:xfrm>
              <a:off x="599001" y="2211451"/>
              <a:ext cx="454320" cy="32040"/>
            </p14:xfrm>
          </p:contentPart>
        </mc:Choice>
        <mc:Fallback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0738A158-86CC-6D61-C936-BA70ABA2D1D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1361" y="2175451"/>
                <a:ext cx="48996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184CB984-4A90-F733-5884-54465D0AE92F}"/>
                  </a:ext>
                </a:extLst>
              </p14:cNvPr>
              <p14:cNvContentPartPr/>
              <p14:nvPr/>
            </p14:nvContentPartPr>
            <p14:xfrm>
              <a:off x="574161" y="2928211"/>
              <a:ext cx="555840" cy="32040"/>
            </p14:xfrm>
          </p:contentPart>
        </mc:Choice>
        <mc:Fallback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184CB984-4A90-F733-5884-54465D0AE92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6521" y="2892211"/>
                <a:ext cx="59148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497B9766-FF67-9128-F985-F7318CAABCD4}"/>
                  </a:ext>
                </a:extLst>
              </p14:cNvPr>
              <p14:cNvContentPartPr/>
              <p14:nvPr/>
            </p14:nvContentPartPr>
            <p14:xfrm>
              <a:off x="599001" y="3027211"/>
              <a:ext cx="506520" cy="360"/>
            </p14:xfrm>
          </p:contentPart>
        </mc:Choice>
        <mc:Fallback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497B9766-FF67-9128-F985-F7318CAABCD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1361" y="2991211"/>
                <a:ext cx="5421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53904137-90BF-7E7C-B2D1-3F624ADAFA17}"/>
                  </a:ext>
                </a:extLst>
              </p14:cNvPr>
              <p14:cNvContentPartPr/>
              <p14:nvPr/>
            </p14:nvContentPartPr>
            <p14:xfrm>
              <a:off x="654441" y="3070411"/>
              <a:ext cx="432000" cy="14760"/>
            </p14:xfrm>
          </p:contentPart>
        </mc:Choice>
        <mc:Fallback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53904137-90BF-7E7C-B2D1-3F624ADAFA1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6801" y="3034411"/>
                <a:ext cx="46764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BCA75750-D3D7-F680-D740-F8DF44A728D0}"/>
                  </a:ext>
                </a:extLst>
              </p14:cNvPr>
              <p14:cNvContentPartPr/>
              <p14:nvPr/>
            </p14:nvContentPartPr>
            <p14:xfrm>
              <a:off x="432321" y="5164891"/>
              <a:ext cx="593280" cy="8280"/>
            </p14:xfrm>
          </p:contentPart>
        </mc:Choice>
        <mc:Fallback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BCA75750-D3D7-F680-D740-F8DF44A728D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14321" y="5129251"/>
                <a:ext cx="62892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DD94C77A-9C30-1E63-78A4-F410B9935B0A}"/>
                  </a:ext>
                </a:extLst>
              </p14:cNvPr>
              <p14:cNvContentPartPr/>
              <p14:nvPr/>
            </p14:nvContentPartPr>
            <p14:xfrm>
              <a:off x="1291281" y="5189731"/>
              <a:ext cx="413640" cy="360"/>
            </p14:xfrm>
          </p:contentPart>
        </mc:Choice>
        <mc:Fallback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DD94C77A-9C30-1E63-78A4-F410B9935B0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273281" y="5154091"/>
                <a:ext cx="4492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6" name="Freihand 25">
                <a:extLst>
                  <a:ext uri="{FF2B5EF4-FFF2-40B4-BE49-F238E27FC236}">
                    <a16:creationId xmlns:a16="http://schemas.microsoft.com/office/drawing/2014/main" id="{2F52B8A6-8FC4-01F5-3779-FDC9E5B9983D}"/>
                  </a:ext>
                </a:extLst>
              </p14:cNvPr>
              <p14:cNvContentPartPr/>
              <p14:nvPr/>
            </p14:nvContentPartPr>
            <p14:xfrm>
              <a:off x="1952241" y="5152651"/>
              <a:ext cx="568080" cy="43560"/>
            </p14:xfrm>
          </p:contentPart>
        </mc:Choice>
        <mc:Fallback>
          <p:pic>
            <p:nvPicPr>
              <p:cNvPr id="26" name="Freihand 25">
                <a:extLst>
                  <a:ext uri="{FF2B5EF4-FFF2-40B4-BE49-F238E27FC236}">
                    <a16:creationId xmlns:a16="http://schemas.microsoft.com/office/drawing/2014/main" id="{2F52B8A6-8FC4-01F5-3779-FDC9E5B9983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934241" y="5116651"/>
                <a:ext cx="60372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DBF19FFD-8213-38D6-806D-72C1F6E2CC38}"/>
                  </a:ext>
                </a:extLst>
              </p14:cNvPr>
              <p14:cNvContentPartPr/>
              <p14:nvPr/>
            </p14:nvContentPartPr>
            <p14:xfrm>
              <a:off x="2706081" y="5189011"/>
              <a:ext cx="473040" cy="14040"/>
            </p14:xfrm>
          </p:contentPart>
        </mc:Choice>
        <mc:Fallback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DBF19FFD-8213-38D6-806D-72C1F6E2CC3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688081" y="5153371"/>
                <a:ext cx="50868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9" name="Freihand 28">
                <a:extLst>
                  <a:ext uri="{FF2B5EF4-FFF2-40B4-BE49-F238E27FC236}">
                    <a16:creationId xmlns:a16="http://schemas.microsoft.com/office/drawing/2014/main" id="{618476C0-E6B6-3F0D-6924-71BF0DCBFF6F}"/>
                  </a:ext>
                </a:extLst>
              </p14:cNvPr>
              <p14:cNvContentPartPr/>
              <p14:nvPr/>
            </p14:nvContentPartPr>
            <p14:xfrm>
              <a:off x="728601" y="2328577"/>
              <a:ext cx="191520" cy="7200"/>
            </p14:xfrm>
          </p:contentPart>
        </mc:Choice>
        <mc:Fallback>
          <p:pic>
            <p:nvPicPr>
              <p:cNvPr id="29" name="Freihand 28">
                <a:extLst>
                  <a:ext uri="{FF2B5EF4-FFF2-40B4-BE49-F238E27FC236}">
                    <a16:creationId xmlns:a16="http://schemas.microsoft.com/office/drawing/2014/main" id="{618476C0-E6B6-3F0D-6924-71BF0DCBFF6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10961" y="2292577"/>
                <a:ext cx="22716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0" name="Freihand 29">
                <a:extLst>
                  <a:ext uri="{FF2B5EF4-FFF2-40B4-BE49-F238E27FC236}">
                    <a16:creationId xmlns:a16="http://schemas.microsoft.com/office/drawing/2014/main" id="{3EB5286F-2784-5F86-CE87-444BDEB4E84A}"/>
                  </a:ext>
                </a:extLst>
              </p14:cNvPr>
              <p14:cNvContentPartPr/>
              <p14:nvPr/>
            </p14:nvContentPartPr>
            <p14:xfrm>
              <a:off x="710241" y="2594617"/>
              <a:ext cx="222120" cy="360"/>
            </p14:xfrm>
          </p:contentPart>
        </mc:Choice>
        <mc:Fallback>
          <p:pic>
            <p:nvPicPr>
              <p:cNvPr id="30" name="Freihand 29">
                <a:extLst>
                  <a:ext uri="{FF2B5EF4-FFF2-40B4-BE49-F238E27FC236}">
                    <a16:creationId xmlns:a16="http://schemas.microsoft.com/office/drawing/2014/main" id="{3EB5286F-2784-5F86-CE87-444BDEB4E84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92601" y="2558977"/>
                <a:ext cx="2577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1" name="Freihand 30">
                <a:extLst>
                  <a:ext uri="{FF2B5EF4-FFF2-40B4-BE49-F238E27FC236}">
                    <a16:creationId xmlns:a16="http://schemas.microsoft.com/office/drawing/2014/main" id="{C043AF84-7953-6C2B-3EAE-BCEA90C3B56D}"/>
                  </a:ext>
                </a:extLst>
              </p14:cNvPr>
              <p14:cNvContentPartPr/>
              <p14:nvPr/>
            </p14:nvContentPartPr>
            <p14:xfrm>
              <a:off x="698001" y="2761297"/>
              <a:ext cx="452880" cy="19080"/>
            </p14:xfrm>
          </p:contentPart>
        </mc:Choice>
        <mc:Fallback>
          <p:pic>
            <p:nvPicPr>
              <p:cNvPr id="31" name="Freihand 30">
                <a:extLst>
                  <a:ext uri="{FF2B5EF4-FFF2-40B4-BE49-F238E27FC236}">
                    <a16:creationId xmlns:a16="http://schemas.microsoft.com/office/drawing/2014/main" id="{C043AF84-7953-6C2B-3EAE-BCEA90C3B56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80361" y="2725657"/>
                <a:ext cx="48852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2" name="Freihand 31">
                <a:extLst>
                  <a:ext uri="{FF2B5EF4-FFF2-40B4-BE49-F238E27FC236}">
                    <a16:creationId xmlns:a16="http://schemas.microsoft.com/office/drawing/2014/main" id="{08163DD2-1742-8FBE-8556-AEF261DC3649}"/>
                  </a:ext>
                </a:extLst>
              </p14:cNvPr>
              <p14:cNvContentPartPr/>
              <p14:nvPr/>
            </p14:nvContentPartPr>
            <p14:xfrm>
              <a:off x="475521" y="5399737"/>
              <a:ext cx="249840" cy="21600"/>
            </p14:xfrm>
          </p:contentPart>
        </mc:Choice>
        <mc:Fallback>
          <p:pic>
            <p:nvPicPr>
              <p:cNvPr id="32" name="Freihand 31">
                <a:extLst>
                  <a:ext uri="{FF2B5EF4-FFF2-40B4-BE49-F238E27FC236}">
                    <a16:creationId xmlns:a16="http://schemas.microsoft.com/office/drawing/2014/main" id="{08163DD2-1742-8FBE-8556-AEF261DC364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57881" y="5364097"/>
                <a:ext cx="28548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3" name="Freihand 32">
                <a:extLst>
                  <a:ext uri="{FF2B5EF4-FFF2-40B4-BE49-F238E27FC236}">
                    <a16:creationId xmlns:a16="http://schemas.microsoft.com/office/drawing/2014/main" id="{0D44BEC1-A5AF-71FD-7891-49C11F96C538}"/>
                  </a:ext>
                </a:extLst>
              </p14:cNvPr>
              <p14:cNvContentPartPr/>
              <p14:nvPr/>
            </p14:nvContentPartPr>
            <p14:xfrm>
              <a:off x="876921" y="5405857"/>
              <a:ext cx="235800" cy="3960"/>
            </p14:xfrm>
          </p:contentPart>
        </mc:Choice>
        <mc:Fallback>
          <p:pic>
            <p:nvPicPr>
              <p:cNvPr id="33" name="Freihand 32">
                <a:extLst>
                  <a:ext uri="{FF2B5EF4-FFF2-40B4-BE49-F238E27FC236}">
                    <a16:creationId xmlns:a16="http://schemas.microsoft.com/office/drawing/2014/main" id="{0D44BEC1-A5AF-71FD-7891-49C11F96C53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59281" y="5370217"/>
                <a:ext cx="27144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4" name="Freihand 33">
                <a:extLst>
                  <a:ext uri="{FF2B5EF4-FFF2-40B4-BE49-F238E27FC236}">
                    <a16:creationId xmlns:a16="http://schemas.microsoft.com/office/drawing/2014/main" id="{FC8142EB-89A7-BA7A-B865-40938945B102}"/>
                  </a:ext>
                </a:extLst>
              </p14:cNvPr>
              <p14:cNvContentPartPr/>
              <p14:nvPr/>
            </p14:nvContentPartPr>
            <p14:xfrm>
              <a:off x="1297401" y="5387137"/>
              <a:ext cx="419040" cy="12960"/>
            </p14:xfrm>
          </p:contentPart>
        </mc:Choice>
        <mc:Fallback>
          <p:pic>
            <p:nvPicPr>
              <p:cNvPr id="34" name="Freihand 33">
                <a:extLst>
                  <a:ext uri="{FF2B5EF4-FFF2-40B4-BE49-F238E27FC236}">
                    <a16:creationId xmlns:a16="http://schemas.microsoft.com/office/drawing/2014/main" id="{FC8142EB-89A7-BA7A-B865-40938945B10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279401" y="5351497"/>
                <a:ext cx="45468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5" name="Freihand 34">
                <a:extLst>
                  <a:ext uri="{FF2B5EF4-FFF2-40B4-BE49-F238E27FC236}">
                    <a16:creationId xmlns:a16="http://schemas.microsoft.com/office/drawing/2014/main" id="{603E83E7-A8E1-5089-00CC-35BCA690C2E0}"/>
                  </a:ext>
                </a:extLst>
              </p14:cNvPr>
              <p14:cNvContentPartPr/>
              <p14:nvPr/>
            </p14:nvContentPartPr>
            <p14:xfrm>
              <a:off x="796641" y="2395177"/>
              <a:ext cx="667080" cy="27000"/>
            </p14:xfrm>
          </p:contentPart>
        </mc:Choice>
        <mc:Fallback>
          <p:pic>
            <p:nvPicPr>
              <p:cNvPr id="35" name="Freihand 34">
                <a:extLst>
                  <a:ext uri="{FF2B5EF4-FFF2-40B4-BE49-F238E27FC236}">
                    <a16:creationId xmlns:a16="http://schemas.microsoft.com/office/drawing/2014/main" id="{603E83E7-A8E1-5089-00CC-35BCA690C2E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79001" y="2359537"/>
                <a:ext cx="70272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6" name="Freihand 35">
                <a:extLst>
                  <a:ext uri="{FF2B5EF4-FFF2-40B4-BE49-F238E27FC236}">
                    <a16:creationId xmlns:a16="http://schemas.microsoft.com/office/drawing/2014/main" id="{6A6B23A4-CC26-7631-2830-B9B913DDA230}"/>
                  </a:ext>
                </a:extLst>
              </p14:cNvPr>
              <p14:cNvContentPartPr/>
              <p14:nvPr/>
            </p14:nvContentPartPr>
            <p14:xfrm>
              <a:off x="487761" y="5781337"/>
              <a:ext cx="839160" cy="75600"/>
            </p14:xfrm>
          </p:contentPart>
        </mc:Choice>
        <mc:Fallback>
          <p:pic>
            <p:nvPicPr>
              <p:cNvPr id="36" name="Freihand 35">
                <a:extLst>
                  <a:ext uri="{FF2B5EF4-FFF2-40B4-BE49-F238E27FC236}">
                    <a16:creationId xmlns:a16="http://schemas.microsoft.com/office/drawing/2014/main" id="{6A6B23A4-CC26-7631-2830-B9B913DDA23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70121" y="5745697"/>
                <a:ext cx="87480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0" name="Freihand 39">
                <a:extLst>
                  <a:ext uri="{FF2B5EF4-FFF2-40B4-BE49-F238E27FC236}">
                    <a16:creationId xmlns:a16="http://schemas.microsoft.com/office/drawing/2014/main" id="{912AEF8D-EEED-1A39-1355-9AE9E27C161A}"/>
                  </a:ext>
                </a:extLst>
              </p14:cNvPr>
              <p14:cNvContentPartPr/>
              <p14:nvPr/>
            </p14:nvContentPartPr>
            <p14:xfrm>
              <a:off x="2452641" y="2230171"/>
              <a:ext cx="290160" cy="25200"/>
            </p14:xfrm>
          </p:contentPart>
        </mc:Choice>
        <mc:Fallback>
          <p:pic>
            <p:nvPicPr>
              <p:cNvPr id="40" name="Freihand 39">
                <a:extLst>
                  <a:ext uri="{FF2B5EF4-FFF2-40B4-BE49-F238E27FC236}">
                    <a16:creationId xmlns:a16="http://schemas.microsoft.com/office/drawing/2014/main" id="{912AEF8D-EEED-1A39-1355-9AE9E27C161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435001" y="2194531"/>
                <a:ext cx="32580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1" name="Freihand 40">
                <a:extLst>
                  <a:ext uri="{FF2B5EF4-FFF2-40B4-BE49-F238E27FC236}">
                    <a16:creationId xmlns:a16="http://schemas.microsoft.com/office/drawing/2014/main" id="{8D8EDDA2-25C1-00CB-62AC-D61AFE2A13F9}"/>
                  </a:ext>
                </a:extLst>
              </p14:cNvPr>
              <p14:cNvContentPartPr/>
              <p14:nvPr/>
            </p14:nvContentPartPr>
            <p14:xfrm>
              <a:off x="2433921" y="2822731"/>
              <a:ext cx="261360" cy="31680"/>
            </p14:xfrm>
          </p:contentPart>
        </mc:Choice>
        <mc:Fallback>
          <p:pic>
            <p:nvPicPr>
              <p:cNvPr id="41" name="Freihand 40">
                <a:extLst>
                  <a:ext uri="{FF2B5EF4-FFF2-40B4-BE49-F238E27FC236}">
                    <a16:creationId xmlns:a16="http://schemas.microsoft.com/office/drawing/2014/main" id="{8D8EDDA2-25C1-00CB-62AC-D61AFE2A13F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416281" y="2786731"/>
                <a:ext cx="29700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2" name="Freihand 41">
                <a:extLst>
                  <a:ext uri="{FF2B5EF4-FFF2-40B4-BE49-F238E27FC236}">
                    <a16:creationId xmlns:a16="http://schemas.microsoft.com/office/drawing/2014/main" id="{B89D5DFF-955D-E86E-FA99-9B24D05B5B16}"/>
                  </a:ext>
                </a:extLst>
              </p14:cNvPr>
              <p14:cNvContentPartPr/>
              <p14:nvPr/>
            </p14:nvContentPartPr>
            <p14:xfrm>
              <a:off x="2458761" y="3422131"/>
              <a:ext cx="790560" cy="19440"/>
            </p14:xfrm>
          </p:contentPart>
        </mc:Choice>
        <mc:Fallback>
          <p:pic>
            <p:nvPicPr>
              <p:cNvPr id="42" name="Freihand 41">
                <a:extLst>
                  <a:ext uri="{FF2B5EF4-FFF2-40B4-BE49-F238E27FC236}">
                    <a16:creationId xmlns:a16="http://schemas.microsoft.com/office/drawing/2014/main" id="{B89D5DFF-955D-E86E-FA99-9B24D05B5B1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441121" y="3386491"/>
                <a:ext cx="82620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3" name="Freihand 42">
                <a:extLst>
                  <a:ext uri="{FF2B5EF4-FFF2-40B4-BE49-F238E27FC236}">
                    <a16:creationId xmlns:a16="http://schemas.microsoft.com/office/drawing/2014/main" id="{95A50BCF-8ACE-7E88-7378-96A3B7444268}"/>
                  </a:ext>
                </a:extLst>
              </p14:cNvPr>
              <p14:cNvContentPartPr/>
              <p14:nvPr/>
            </p14:nvContentPartPr>
            <p14:xfrm>
              <a:off x="1192281" y="6171811"/>
              <a:ext cx="203760" cy="25560"/>
            </p14:xfrm>
          </p:contentPart>
        </mc:Choice>
        <mc:Fallback>
          <p:pic>
            <p:nvPicPr>
              <p:cNvPr id="43" name="Freihand 42">
                <a:extLst>
                  <a:ext uri="{FF2B5EF4-FFF2-40B4-BE49-F238E27FC236}">
                    <a16:creationId xmlns:a16="http://schemas.microsoft.com/office/drawing/2014/main" id="{95A50BCF-8ACE-7E88-7378-96A3B7444268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174281" y="6135811"/>
                <a:ext cx="23940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4" name="Freihand 43">
                <a:extLst>
                  <a:ext uri="{FF2B5EF4-FFF2-40B4-BE49-F238E27FC236}">
                    <a16:creationId xmlns:a16="http://schemas.microsoft.com/office/drawing/2014/main" id="{01403AF1-769F-4CB2-E5FB-D19347584333}"/>
                  </a:ext>
                </a:extLst>
              </p14:cNvPr>
              <p14:cNvContentPartPr/>
              <p14:nvPr/>
            </p14:nvContentPartPr>
            <p14:xfrm>
              <a:off x="1210641" y="6283051"/>
              <a:ext cx="160200" cy="6840"/>
            </p14:xfrm>
          </p:contentPart>
        </mc:Choice>
        <mc:Fallback>
          <p:pic>
            <p:nvPicPr>
              <p:cNvPr id="44" name="Freihand 43">
                <a:extLst>
                  <a:ext uri="{FF2B5EF4-FFF2-40B4-BE49-F238E27FC236}">
                    <a16:creationId xmlns:a16="http://schemas.microsoft.com/office/drawing/2014/main" id="{01403AF1-769F-4CB2-E5FB-D1934758433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193001" y="6247411"/>
                <a:ext cx="19584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5" name="Freihand 44">
                <a:extLst>
                  <a:ext uri="{FF2B5EF4-FFF2-40B4-BE49-F238E27FC236}">
                    <a16:creationId xmlns:a16="http://schemas.microsoft.com/office/drawing/2014/main" id="{9CBED5E2-EF64-98BC-648E-D540207E8D70}"/>
                  </a:ext>
                </a:extLst>
              </p14:cNvPr>
              <p14:cNvContentPartPr/>
              <p14:nvPr/>
            </p14:nvContentPartPr>
            <p14:xfrm>
              <a:off x="1210641" y="6413011"/>
              <a:ext cx="605160" cy="6840"/>
            </p14:xfrm>
          </p:contentPart>
        </mc:Choice>
        <mc:Fallback>
          <p:pic>
            <p:nvPicPr>
              <p:cNvPr id="45" name="Freihand 44">
                <a:extLst>
                  <a:ext uri="{FF2B5EF4-FFF2-40B4-BE49-F238E27FC236}">
                    <a16:creationId xmlns:a16="http://schemas.microsoft.com/office/drawing/2014/main" id="{9CBED5E2-EF64-98BC-648E-D540207E8D7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193001" y="6377371"/>
                <a:ext cx="6408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50" name="Freihand 49">
                <a:extLst>
                  <a:ext uri="{FF2B5EF4-FFF2-40B4-BE49-F238E27FC236}">
                    <a16:creationId xmlns:a16="http://schemas.microsoft.com/office/drawing/2014/main" id="{B716D753-44A5-B7E6-751C-B01AA2DAF0FD}"/>
                  </a:ext>
                </a:extLst>
              </p14:cNvPr>
              <p14:cNvContentPartPr/>
              <p14:nvPr/>
            </p14:nvContentPartPr>
            <p14:xfrm>
              <a:off x="2823441" y="2433931"/>
              <a:ext cx="104040" cy="6840"/>
            </p14:xfrm>
          </p:contentPart>
        </mc:Choice>
        <mc:Fallback>
          <p:pic>
            <p:nvPicPr>
              <p:cNvPr id="50" name="Freihand 49">
                <a:extLst>
                  <a:ext uri="{FF2B5EF4-FFF2-40B4-BE49-F238E27FC236}">
                    <a16:creationId xmlns:a16="http://schemas.microsoft.com/office/drawing/2014/main" id="{B716D753-44A5-B7E6-751C-B01AA2DAF0F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805441" y="2398291"/>
                <a:ext cx="13968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51" name="Freihand 50">
                <a:extLst>
                  <a:ext uri="{FF2B5EF4-FFF2-40B4-BE49-F238E27FC236}">
                    <a16:creationId xmlns:a16="http://schemas.microsoft.com/office/drawing/2014/main" id="{2AB16C2C-2CB9-7AFF-4711-37C3563E64F9}"/>
                  </a:ext>
                </a:extLst>
              </p14:cNvPr>
              <p14:cNvContentPartPr/>
              <p14:nvPr/>
            </p14:nvContentPartPr>
            <p14:xfrm>
              <a:off x="2811201" y="2995531"/>
              <a:ext cx="125640" cy="10080"/>
            </p14:xfrm>
          </p:contentPart>
        </mc:Choice>
        <mc:Fallback>
          <p:pic>
            <p:nvPicPr>
              <p:cNvPr id="51" name="Freihand 50">
                <a:extLst>
                  <a:ext uri="{FF2B5EF4-FFF2-40B4-BE49-F238E27FC236}">
                    <a16:creationId xmlns:a16="http://schemas.microsoft.com/office/drawing/2014/main" id="{2AB16C2C-2CB9-7AFF-4711-37C3563E64F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793201" y="2959531"/>
                <a:ext cx="16128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52" name="Freihand 51">
                <a:extLst>
                  <a:ext uri="{FF2B5EF4-FFF2-40B4-BE49-F238E27FC236}">
                    <a16:creationId xmlns:a16="http://schemas.microsoft.com/office/drawing/2014/main" id="{2116F440-D054-9F82-ED46-491B0CA8BB3F}"/>
                  </a:ext>
                </a:extLst>
              </p14:cNvPr>
              <p14:cNvContentPartPr/>
              <p14:nvPr/>
            </p14:nvContentPartPr>
            <p14:xfrm>
              <a:off x="2823441" y="3583051"/>
              <a:ext cx="89640" cy="28080"/>
            </p14:xfrm>
          </p:contentPart>
        </mc:Choice>
        <mc:Fallback>
          <p:pic>
            <p:nvPicPr>
              <p:cNvPr id="52" name="Freihand 51">
                <a:extLst>
                  <a:ext uri="{FF2B5EF4-FFF2-40B4-BE49-F238E27FC236}">
                    <a16:creationId xmlns:a16="http://schemas.microsoft.com/office/drawing/2014/main" id="{2116F440-D054-9F82-ED46-491B0CA8BB3F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805441" y="3547411"/>
                <a:ext cx="12528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53" name="Freihand 52">
                <a:extLst>
                  <a:ext uri="{FF2B5EF4-FFF2-40B4-BE49-F238E27FC236}">
                    <a16:creationId xmlns:a16="http://schemas.microsoft.com/office/drawing/2014/main" id="{2248BC35-B178-C766-8637-072A41375B57}"/>
                  </a:ext>
                </a:extLst>
              </p14:cNvPr>
              <p14:cNvContentPartPr/>
              <p14:nvPr/>
            </p14:nvContentPartPr>
            <p14:xfrm>
              <a:off x="852441" y="6184411"/>
              <a:ext cx="93600" cy="11880"/>
            </p14:xfrm>
          </p:contentPart>
        </mc:Choice>
        <mc:Fallback>
          <p:pic>
            <p:nvPicPr>
              <p:cNvPr id="53" name="Freihand 52">
                <a:extLst>
                  <a:ext uri="{FF2B5EF4-FFF2-40B4-BE49-F238E27FC236}">
                    <a16:creationId xmlns:a16="http://schemas.microsoft.com/office/drawing/2014/main" id="{2248BC35-B178-C766-8637-072A41375B5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34801" y="6148411"/>
                <a:ext cx="12924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54" name="Freihand 53">
                <a:extLst>
                  <a:ext uri="{FF2B5EF4-FFF2-40B4-BE49-F238E27FC236}">
                    <a16:creationId xmlns:a16="http://schemas.microsoft.com/office/drawing/2014/main" id="{7F900071-6246-7CBD-7AF5-23A8079DA362}"/>
                  </a:ext>
                </a:extLst>
              </p14:cNvPr>
              <p14:cNvContentPartPr/>
              <p14:nvPr/>
            </p14:nvContentPartPr>
            <p14:xfrm>
              <a:off x="833721" y="6295651"/>
              <a:ext cx="76320" cy="6840"/>
            </p14:xfrm>
          </p:contentPart>
        </mc:Choice>
        <mc:Fallback>
          <p:pic>
            <p:nvPicPr>
              <p:cNvPr id="54" name="Freihand 53">
                <a:extLst>
                  <a:ext uri="{FF2B5EF4-FFF2-40B4-BE49-F238E27FC236}">
                    <a16:creationId xmlns:a16="http://schemas.microsoft.com/office/drawing/2014/main" id="{7F900071-6246-7CBD-7AF5-23A8079DA362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16081" y="6259651"/>
                <a:ext cx="11196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55" name="Freihand 54">
                <a:extLst>
                  <a:ext uri="{FF2B5EF4-FFF2-40B4-BE49-F238E27FC236}">
                    <a16:creationId xmlns:a16="http://schemas.microsoft.com/office/drawing/2014/main" id="{24280CD1-3B6A-2F1C-9F82-5D04316F9759}"/>
                  </a:ext>
                </a:extLst>
              </p14:cNvPr>
              <p14:cNvContentPartPr/>
              <p14:nvPr/>
            </p14:nvContentPartPr>
            <p14:xfrm>
              <a:off x="839841" y="6406531"/>
              <a:ext cx="135720" cy="13680"/>
            </p14:xfrm>
          </p:contentPart>
        </mc:Choice>
        <mc:Fallback>
          <p:pic>
            <p:nvPicPr>
              <p:cNvPr id="55" name="Freihand 54">
                <a:extLst>
                  <a:ext uri="{FF2B5EF4-FFF2-40B4-BE49-F238E27FC236}">
                    <a16:creationId xmlns:a16="http://schemas.microsoft.com/office/drawing/2014/main" id="{24280CD1-3B6A-2F1C-9F82-5D04316F9759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22201" y="6370891"/>
                <a:ext cx="17136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56" name="Freihand 55">
                <a:extLst>
                  <a:ext uri="{FF2B5EF4-FFF2-40B4-BE49-F238E27FC236}">
                    <a16:creationId xmlns:a16="http://schemas.microsoft.com/office/drawing/2014/main" id="{91684291-E10F-DE92-DF33-99778BD3EC10}"/>
                  </a:ext>
                </a:extLst>
              </p14:cNvPr>
              <p14:cNvContentPartPr/>
              <p14:nvPr/>
            </p14:nvContentPartPr>
            <p14:xfrm>
              <a:off x="2835681" y="2551291"/>
              <a:ext cx="171360" cy="81000"/>
            </p14:xfrm>
          </p:contentPart>
        </mc:Choice>
        <mc:Fallback>
          <p:pic>
            <p:nvPicPr>
              <p:cNvPr id="56" name="Freihand 55">
                <a:extLst>
                  <a:ext uri="{FF2B5EF4-FFF2-40B4-BE49-F238E27FC236}">
                    <a16:creationId xmlns:a16="http://schemas.microsoft.com/office/drawing/2014/main" id="{91684291-E10F-DE92-DF33-99778BD3EC10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817681" y="2515651"/>
                <a:ext cx="20700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57" name="Freihand 56">
                <a:extLst>
                  <a:ext uri="{FF2B5EF4-FFF2-40B4-BE49-F238E27FC236}">
                    <a16:creationId xmlns:a16="http://schemas.microsoft.com/office/drawing/2014/main" id="{380077FB-2AD6-0BF2-BD10-CFB10C7E8CF2}"/>
                  </a:ext>
                </a:extLst>
              </p14:cNvPr>
              <p14:cNvContentPartPr/>
              <p14:nvPr/>
            </p14:nvContentPartPr>
            <p14:xfrm>
              <a:off x="2829561" y="3157171"/>
              <a:ext cx="146520" cy="62280"/>
            </p14:xfrm>
          </p:contentPart>
        </mc:Choice>
        <mc:Fallback>
          <p:pic>
            <p:nvPicPr>
              <p:cNvPr id="57" name="Freihand 56">
                <a:extLst>
                  <a:ext uri="{FF2B5EF4-FFF2-40B4-BE49-F238E27FC236}">
                    <a16:creationId xmlns:a16="http://schemas.microsoft.com/office/drawing/2014/main" id="{380077FB-2AD6-0BF2-BD10-CFB10C7E8CF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811561" y="3121171"/>
                <a:ext cx="18216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58" name="Freihand 57">
                <a:extLst>
                  <a:ext uri="{FF2B5EF4-FFF2-40B4-BE49-F238E27FC236}">
                    <a16:creationId xmlns:a16="http://schemas.microsoft.com/office/drawing/2014/main" id="{5020B60E-19CF-B051-3663-1C02E18427FC}"/>
                  </a:ext>
                </a:extLst>
              </p14:cNvPr>
              <p14:cNvContentPartPr/>
              <p14:nvPr/>
            </p14:nvContentPartPr>
            <p14:xfrm>
              <a:off x="2841801" y="3706891"/>
              <a:ext cx="129600" cy="129960"/>
            </p14:xfrm>
          </p:contentPart>
        </mc:Choice>
        <mc:Fallback>
          <p:pic>
            <p:nvPicPr>
              <p:cNvPr id="58" name="Freihand 57">
                <a:extLst>
                  <a:ext uri="{FF2B5EF4-FFF2-40B4-BE49-F238E27FC236}">
                    <a16:creationId xmlns:a16="http://schemas.microsoft.com/office/drawing/2014/main" id="{5020B60E-19CF-B051-3663-1C02E18427F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823801" y="3671251"/>
                <a:ext cx="16524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59" name="Freihand 58">
                <a:extLst>
                  <a:ext uri="{FF2B5EF4-FFF2-40B4-BE49-F238E27FC236}">
                    <a16:creationId xmlns:a16="http://schemas.microsoft.com/office/drawing/2014/main" id="{A92C03C1-0C7D-E004-7243-A6806531E3A4}"/>
                  </a:ext>
                </a:extLst>
              </p14:cNvPr>
              <p14:cNvContentPartPr/>
              <p14:nvPr/>
            </p14:nvContentPartPr>
            <p14:xfrm>
              <a:off x="2396841" y="6166051"/>
              <a:ext cx="222120" cy="360"/>
            </p14:xfrm>
          </p:contentPart>
        </mc:Choice>
        <mc:Fallback>
          <p:pic>
            <p:nvPicPr>
              <p:cNvPr id="59" name="Freihand 58">
                <a:extLst>
                  <a:ext uri="{FF2B5EF4-FFF2-40B4-BE49-F238E27FC236}">
                    <a16:creationId xmlns:a16="http://schemas.microsoft.com/office/drawing/2014/main" id="{A92C03C1-0C7D-E004-7243-A6806531E3A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379201" y="6130051"/>
                <a:ext cx="2577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60" name="Freihand 59">
                <a:extLst>
                  <a:ext uri="{FF2B5EF4-FFF2-40B4-BE49-F238E27FC236}">
                    <a16:creationId xmlns:a16="http://schemas.microsoft.com/office/drawing/2014/main" id="{439D1E38-1FF0-04FB-4F00-78F305EBD7A8}"/>
                  </a:ext>
                </a:extLst>
              </p14:cNvPr>
              <p14:cNvContentPartPr/>
              <p14:nvPr/>
            </p14:nvContentPartPr>
            <p14:xfrm>
              <a:off x="2386761" y="6276931"/>
              <a:ext cx="195840" cy="12240"/>
            </p14:xfrm>
          </p:contentPart>
        </mc:Choice>
        <mc:Fallback>
          <p:pic>
            <p:nvPicPr>
              <p:cNvPr id="60" name="Freihand 59">
                <a:extLst>
                  <a:ext uri="{FF2B5EF4-FFF2-40B4-BE49-F238E27FC236}">
                    <a16:creationId xmlns:a16="http://schemas.microsoft.com/office/drawing/2014/main" id="{439D1E38-1FF0-04FB-4F00-78F305EBD7A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369121" y="6241291"/>
                <a:ext cx="23148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61" name="Freihand 60">
                <a:extLst>
                  <a:ext uri="{FF2B5EF4-FFF2-40B4-BE49-F238E27FC236}">
                    <a16:creationId xmlns:a16="http://schemas.microsoft.com/office/drawing/2014/main" id="{192429D7-2D2A-AD80-8D2A-DB8E078AE6DF}"/>
                  </a:ext>
                </a:extLst>
              </p14:cNvPr>
              <p14:cNvContentPartPr/>
              <p14:nvPr/>
            </p14:nvContentPartPr>
            <p14:xfrm>
              <a:off x="2372361" y="6394291"/>
              <a:ext cx="239760" cy="12960"/>
            </p14:xfrm>
          </p:contentPart>
        </mc:Choice>
        <mc:Fallback>
          <p:pic>
            <p:nvPicPr>
              <p:cNvPr id="61" name="Freihand 60">
                <a:extLst>
                  <a:ext uri="{FF2B5EF4-FFF2-40B4-BE49-F238E27FC236}">
                    <a16:creationId xmlns:a16="http://schemas.microsoft.com/office/drawing/2014/main" id="{192429D7-2D2A-AD80-8D2A-DB8E078AE6DF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354721" y="6358651"/>
                <a:ext cx="275400" cy="8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695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2A68BF38-40FE-AAA8-D9CB-883D52E3A17E}"/>
              </a:ext>
            </a:extLst>
          </p:cNvPr>
          <p:cNvSpPr txBox="1"/>
          <p:nvPr/>
        </p:nvSpPr>
        <p:spPr>
          <a:xfrm>
            <a:off x="900112" y="161459"/>
            <a:ext cx="336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Specs</a:t>
            </a:r>
            <a:r>
              <a:rPr lang="de-DE" dirty="0"/>
              <a:t> in CONTACT Elements</a:t>
            </a:r>
            <a:endParaRPr lang="en-US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CC5C299-48F5-6327-5763-94C61312FBD5}"/>
              </a:ext>
            </a:extLst>
          </p:cNvPr>
          <p:cNvSpPr txBox="1"/>
          <p:nvPr/>
        </p:nvSpPr>
        <p:spPr>
          <a:xfrm>
            <a:off x="5643562" y="175925"/>
            <a:ext cx="336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Corresponding</a:t>
            </a:r>
            <a:r>
              <a:rPr lang="de-DE" dirty="0"/>
              <a:t> SQL</a:t>
            </a:r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313FF24-C8F3-A2C6-4119-207AFD15B696}"/>
              </a:ext>
            </a:extLst>
          </p:cNvPr>
          <p:cNvSpPr txBox="1"/>
          <p:nvPr/>
        </p:nvSpPr>
        <p:spPr>
          <a:xfrm>
            <a:off x="302315" y="626441"/>
            <a:ext cx="2230819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Classification Property Values</a:t>
            </a:r>
            <a:endParaRPr lang="en-US" sz="16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A571C05-9BFC-47F4-3C96-0B2A5D669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15" y="1306867"/>
            <a:ext cx="4300666" cy="233518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4F1F6D1-695E-2DC3-0FCC-C3A6D2F04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842" y="3367215"/>
            <a:ext cx="2717439" cy="295326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6FB9FFC-2441-EB95-88F3-F2936D230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562" y="626441"/>
            <a:ext cx="5615041" cy="32539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8B04E2EC-F15A-E832-F8D1-5056982D3FCC}"/>
                  </a:ext>
                </a:extLst>
              </p14:cNvPr>
              <p14:cNvContentPartPr/>
              <p14:nvPr/>
            </p14:nvContentPartPr>
            <p14:xfrm>
              <a:off x="601521" y="2409091"/>
              <a:ext cx="887760" cy="45000"/>
            </p14:xfrm>
          </p:contentPart>
        </mc:Choice>
        <mc:Fallback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8B04E2EC-F15A-E832-F8D1-5056982D3F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3521" y="2373451"/>
                <a:ext cx="92340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B29D2EC1-714A-B061-1344-EECA0C80A3A3}"/>
                  </a:ext>
                </a:extLst>
              </p14:cNvPr>
              <p14:cNvContentPartPr/>
              <p14:nvPr/>
            </p14:nvContentPartPr>
            <p14:xfrm>
              <a:off x="2440401" y="4899211"/>
              <a:ext cx="765720" cy="75600"/>
            </p14:xfrm>
          </p:contentPart>
        </mc:Choice>
        <mc:Fallback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B29D2EC1-714A-B061-1344-EECA0C80A3A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22761" y="4863571"/>
                <a:ext cx="80136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4CF52E89-E272-F074-831D-67CA23B87AB3}"/>
                  </a:ext>
                </a:extLst>
              </p14:cNvPr>
              <p14:cNvContentPartPr/>
              <p14:nvPr/>
            </p14:nvContentPartPr>
            <p14:xfrm>
              <a:off x="2953041" y="5294131"/>
              <a:ext cx="1004760" cy="19440"/>
            </p14:xfrm>
          </p:contentPart>
        </mc:Choice>
        <mc:Fallback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4CF52E89-E272-F074-831D-67CA23B87AB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35041" y="5258491"/>
                <a:ext cx="104040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5625B3A0-986C-481C-2821-B9AAD34690CF}"/>
                  </a:ext>
                </a:extLst>
              </p14:cNvPr>
              <p14:cNvContentPartPr/>
              <p14:nvPr/>
            </p14:nvContentPartPr>
            <p14:xfrm>
              <a:off x="2915961" y="5375131"/>
              <a:ext cx="1087560" cy="12960"/>
            </p14:xfrm>
          </p:contentPart>
        </mc:Choice>
        <mc:Fallback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5625B3A0-986C-481C-2821-B9AAD34690C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97961" y="5339491"/>
                <a:ext cx="112320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321EA0B9-253C-2E89-8FD0-B30F27047BA9}"/>
                  </a:ext>
                </a:extLst>
              </p14:cNvPr>
              <p14:cNvContentPartPr/>
              <p14:nvPr/>
            </p14:nvContentPartPr>
            <p14:xfrm>
              <a:off x="2922441" y="5467291"/>
              <a:ext cx="1074600" cy="6840"/>
            </p14:xfrm>
          </p:contentPart>
        </mc:Choice>
        <mc:Fallback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321EA0B9-253C-2E89-8FD0-B30F27047BA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04441" y="5431651"/>
                <a:ext cx="111024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24609AAF-DE04-AEF4-9757-60240069A77A}"/>
                  </a:ext>
                </a:extLst>
              </p14:cNvPr>
              <p14:cNvContentPartPr/>
              <p14:nvPr/>
            </p14:nvContentPartPr>
            <p14:xfrm>
              <a:off x="2946921" y="5626771"/>
              <a:ext cx="1072800" cy="38880"/>
            </p14:xfrm>
          </p:contentPart>
        </mc:Choice>
        <mc:Fallback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24609AAF-DE04-AEF4-9757-60240069A77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28921" y="5591131"/>
                <a:ext cx="110844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BA32C774-D307-3CC2-3EBB-DEA9CDE127BA}"/>
                  </a:ext>
                </a:extLst>
              </p14:cNvPr>
              <p14:cNvContentPartPr/>
              <p14:nvPr/>
            </p14:nvContentPartPr>
            <p14:xfrm>
              <a:off x="2885361" y="5758171"/>
              <a:ext cx="1057320" cy="31320"/>
            </p14:xfrm>
          </p:contentPart>
        </mc:Choice>
        <mc:Fallback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BA32C774-D307-3CC2-3EBB-DEA9CDE127B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867361" y="5722171"/>
                <a:ext cx="109296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6" name="Freihand 25">
                <a:extLst>
                  <a:ext uri="{FF2B5EF4-FFF2-40B4-BE49-F238E27FC236}">
                    <a16:creationId xmlns:a16="http://schemas.microsoft.com/office/drawing/2014/main" id="{24D00CA0-88D4-DB14-2F09-180DDEF668C0}"/>
                  </a:ext>
                </a:extLst>
              </p14:cNvPr>
              <p14:cNvContentPartPr/>
              <p14:nvPr/>
            </p14:nvContentPartPr>
            <p14:xfrm>
              <a:off x="2915961" y="5838091"/>
              <a:ext cx="1068480" cy="43560"/>
            </p14:xfrm>
          </p:contentPart>
        </mc:Choice>
        <mc:Fallback>
          <p:pic>
            <p:nvPicPr>
              <p:cNvPr id="26" name="Freihand 25">
                <a:extLst>
                  <a:ext uri="{FF2B5EF4-FFF2-40B4-BE49-F238E27FC236}">
                    <a16:creationId xmlns:a16="http://schemas.microsoft.com/office/drawing/2014/main" id="{24D00CA0-88D4-DB14-2F09-180DDEF668C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97961" y="5802451"/>
                <a:ext cx="110412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D5F82381-EBED-5698-F071-D0024500D927}"/>
                  </a:ext>
                </a:extLst>
              </p14:cNvPr>
              <p14:cNvContentPartPr/>
              <p14:nvPr/>
            </p14:nvContentPartPr>
            <p14:xfrm>
              <a:off x="2940801" y="6023491"/>
              <a:ext cx="1038240" cy="19800"/>
            </p14:xfrm>
          </p:contentPart>
        </mc:Choice>
        <mc:Fallback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D5F82381-EBED-5698-F071-D0024500D92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922801" y="5987491"/>
                <a:ext cx="107388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8" name="Freihand 27">
                <a:extLst>
                  <a:ext uri="{FF2B5EF4-FFF2-40B4-BE49-F238E27FC236}">
                    <a16:creationId xmlns:a16="http://schemas.microsoft.com/office/drawing/2014/main" id="{46B288D5-6A22-463D-A9EE-FB47114B844E}"/>
                  </a:ext>
                </a:extLst>
              </p14:cNvPr>
              <p14:cNvContentPartPr/>
              <p14:nvPr/>
            </p14:nvContentPartPr>
            <p14:xfrm>
              <a:off x="2897601" y="6128611"/>
              <a:ext cx="1031760" cy="31680"/>
            </p14:xfrm>
          </p:contentPart>
        </mc:Choice>
        <mc:Fallback>
          <p:pic>
            <p:nvPicPr>
              <p:cNvPr id="28" name="Freihand 27">
                <a:extLst>
                  <a:ext uri="{FF2B5EF4-FFF2-40B4-BE49-F238E27FC236}">
                    <a16:creationId xmlns:a16="http://schemas.microsoft.com/office/drawing/2014/main" id="{46B288D5-6A22-463D-A9EE-FB47114B844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879601" y="6092611"/>
                <a:ext cx="106740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9" name="Freihand 28">
                <a:extLst>
                  <a:ext uri="{FF2B5EF4-FFF2-40B4-BE49-F238E27FC236}">
                    <a16:creationId xmlns:a16="http://schemas.microsoft.com/office/drawing/2014/main" id="{594298AD-2C3C-6AF6-38BB-D198C3B409D3}"/>
                  </a:ext>
                </a:extLst>
              </p14:cNvPr>
              <p14:cNvContentPartPr/>
              <p14:nvPr/>
            </p14:nvContentPartPr>
            <p14:xfrm>
              <a:off x="2915961" y="6227611"/>
              <a:ext cx="1068840" cy="25560"/>
            </p14:xfrm>
          </p:contentPart>
        </mc:Choice>
        <mc:Fallback>
          <p:pic>
            <p:nvPicPr>
              <p:cNvPr id="29" name="Freihand 28">
                <a:extLst>
                  <a:ext uri="{FF2B5EF4-FFF2-40B4-BE49-F238E27FC236}">
                    <a16:creationId xmlns:a16="http://schemas.microsoft.com/office/drawing/2014/main" id="{594298AD-2C3C-6AF6-38BB-D198C3B409D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897961" y="6191611"/>
                <a:ext cx="110448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0" name="Freihand 29">
                <a:extLst>
                  <a:ext uri="{FF2B5EF4-FFF2-40B4-BE49-F238E27FC236}">
                    <a16:creationId xmlns:a16="http://schemas.microsoft.com/office/drawing/2014/main" id="{1057630A-2F78-B83B-80A0-96815534008A}"/>
                  </a:ext>
                </a:extLst>
              </p14:cNvPr>
              <p14:cNvContentPartPr/>
              <p14:nvPr/>
            </p14:nvContentPartPr>
            <p14:xfrm>
              <a:off x="7024641" y="1907251"/>
              <a:ext cx="1539720" cy="75960"/>
            </p14:xfrm>
          </p:contentPart>
        </mc:Choice>
        <mc:Fallback>
          <p:pic>
            <p:nvPicPr>
              <p:cNvPr id="30" name="Freihand 29">
                <a:extLst>
                  <a:ext uri="{FF2B5EF4-FFF2-40B4-BE49-F238E27FC236}">
                    <a16:creationId xmlns:a16="http://schemas.microsoft.com/office/drawing/2014/main" id="{1057630A-2F78-B83B-80A0-96815534008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006641" y="1871611"/>
                <a:ext cx="157536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1" name="Freihand 30">
                <a:extLst>
                  <a:ext uri="{FF2B5EF4-FFF2-40B4-BE49-F238E27FC236}">
                    <a16:creationId xmlns:a16="http://schemas.microsoft.com/office/drawing/2014/main" id="{57D2642B-6C2C-09FE-516F-5F17CE0F3E7F}"/>
                  </a:ext>
                </a:extLst>
              </p14:cNvPr>
              <p14:cNvContentPartPr/>
              <p14:nvPr/>
            </p14:nvContentPartPr>
            <p14:xfrm>
              <a:off x="982041" y="2767651"/>
              <a:ext cx="13320" cy="325440"/>
            </p14:xfrm>
          </p:contentPart>
        </mc:Choice>
        <mc:Fallback>
          <p:pic>
            <p:nvPicPr>
              <p:cNvPr id="31" name="Freihand 30">
                <a:extLst>
                  <a:ext uri="{FF2B5EF4-FFF2-40B4-BE49-F238E27FC236}">
                    <a16:creationId xmlns:a16="http://schemas.microsoft.com/office/drawing/2014/main" id="{57D2642B-6C2C-09FE-516F-5F17CE0F3E7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64401" y="2731651"/>
                <a:ext cx="4896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2" name="Freihand 31">
                <a:extLst>
                  <a:ext uri="{FF2B5EF4-FFF2-40B4-BE49-F238E27FC236}">
                    <a16:creationId xmlns:a16="http://schemas.microsoft.com/office/drawing/2014/main" id="{137BE792-942F-22BD-20FD-4129F2CDF303}"/>
                  </a:ext>
                </a:extLst>
              </p14:cNvPr>
              <p14:cNvContentPartPr/>
              <p14:nvPr/>
            </p14:nvContentPartPr>
            <p14:xfrm>
              <a:off x="2391081" y="2795731"/>
              <a:ext cx="173880" cy="286200"/>
            </p14:xfrm>
          </p:contentPart>
        </mc:Choice>
        <mc:Fallback>
          <p:pic>
            <p:nvPicPr>
              <p:cNvPr id="32" name="Freihand 31">
                <a:extLst>
                  <a:ext uri="{FF2B5EF4-FFF2-40B4-BE49-F238E27FC236}">
                    <a16:creationId xmlns:a16="http://schemas.microsoft.com/office/drawing/2014/main" id="{137BE792-942F-22BD-20FD-4129F2CDF30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373081" y="2760091"/>
                <a:ext cx="20952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3" name="Freihand 32">
                <a:extLst>
                  <a:ext uri="{FF2B5EF4-FFF2-40B4-BE49-F238E27FC236}">
                    <a16:creationId xmlns:a16="http://schemas.microsoft.com/office/drawing/2014/main" id="{E5A80612-EA97-DEFA-8E47-E4CD7116DD9E}"/>
                  </a:ext>
                </a:extLst>
              </p14:cNvPr>
              <p14:cNvContentPartPr/>
              <p14:nvPr/>
            </p14:nvContentPartPr>
            <p14:xfrm>
              <a:off x="3561441" y="2798251"/>
              <a:ext cx="155880" cy="248040"/>
            </p14:xfrm>
          </p:contentPart>
        </mc:Choice>
        <mc:Fallback>
          <p:pic>
            <p:nvPicPr>
              <p:cNvPr id="33" name="Freihand 32">
                <a:extLst>
                  <a:ext uri="{FF2B5EF4-FFF2-40B4-BE49-F238E27FC236}">
                    <a16:creationId xmlns:a16="http://schemas.microsoft.com/office/drawing/2014/main" id="{E5A80612-EA97-DEFA-8E47-E4CD7116DD9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543801" y="2762251"/>
                <a:ext cx="19152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4" name="Freihand 33">
                <a:extLst>
                  <a:ext uri="{FF2B5EF4-FFF2-40B4-BE49-F238E27FC236}">
                    <a16:creationId xmlns:a16="http://schemas.microsoft.com/office/drawing/2014/main" id="{298EBE44-D2CD-854B-C656-44C6B4842C0C}"/>
                  </a:ext>
                </a:extLst>
              </p14:cNvPr>
              <p14:cNvContentPartPr/>
              <p14:nvPr/>
            </p14:nvContentPartPr>
            <p14:xfrm>
              <a:off x="8816361" y="3465691"/>
              <a:ext cx="199080" cy="217080"/>
            </p14:xfrm>
          </p:contentPart>
        </mc:Choice>
        <mc:Fallback>
          <p:pic>
            <p:nvPicPr>
              <p:cNvPr id="34" name="Freihand 33">
                <a:extLst>
                  <a:ext uri="{FF2B5EF4-FFF2-40B4-BE49-F238E27FC236}">
                    <a16:creationId xmlns:a16="http://schemas.microsoft.com/office/drawing/2014/main" id="{298EBE44-D2CD-854B-C656-44C6B4842C0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798721" y="3429691"/>
                <a:ext cx="23472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5" name="Freihand 34">
                <a:extLst>
                  <a:ext uri="{FF2B5EF4-FFF2-40B4-BE49-F238E27FC236}">
                    <a16:creationId xmlns:a16="http://schemas.microsoft.com/office/drawing/2014/main" id="{E6B74F20-6A73-5A9F-A14D-68AADC45768C}"/>
                  </a:ext>
                </a:extLst>
              </p14:cNvPr>
              <p14:cNvContentPartPr/>
              <p14:nvPr/>
            </p14:nvContentPartPr>
            <p14:xfrm>
              <a:off x="8237121" y="2902651"/>
              <a:ext cx="91440" cy="112680"/>
            </p14:xfrm>
          </p:contentPart>
        </mc:Choice>
        <mc:Fallback>
          <p:pic>
            <p:nvPicPr>
              <p:cNvPr id="35" name="Freihand 34">
                <a:extLst>
                  <a:ext uri="{FF2B5EF4-FFF2-40B4-BE49-F238E27FC236}">
                    <a16:creationId xmlns:a16="http://schemas.microsoft.com/office/drawing/2014/main" id="{E6B74F20-6A73-5A9F-A14D-68AADC45768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219481" y="2866651"/>
                <a:ext cx="12708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6" name="Freihand 35">
                <a:extLst>
                  <a:ext uri="{FF2B5EF4-FFF2-40B4-BE49-F238E27FC236}">
                    <a16:creationId xmlns:a16="http://schemas.microsoft.com/office/drawing/2014/main" id="{AEC9915B-C676-AC77-3AC3-D06D1EDA06DF}"/>
                  </a:ext>
                </a:extLst>
              </p14:cNvPr>
              <p14:cNvContentPartPr/>
              <p14:nvPr/>
            </p14:nvContentPartPr>
            <p14:xfrm>
              <a:off x="8282121" y="3317731"/>
              <a:ext cx="54000" cy="46800"/>
            </p14:xfrm>
          </p:contentPart>
        </mc:Choice>
        <mc:Fallback>
          <p:pic>
            <p:nvPicPr>
              <p:cNvPr id="36" name="Freihand 35">
                <a:extLst>
                  <a:ext uri="{FF2B5EF4-FFF2-40B4-BE49-F238E27FC236}">
                    <a16:creationId xmlns:a16="http://schemas.microsoft.com/office/drawing/2014/main" id="{AEC9915B-C676-AC77-3AC3-D06D1EDA06D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264481" y="3281731"/>
                <a:ext cx="896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7" name="Freihand 36">
                <a:extLst>
                  <a:ext uri="{FF2B5EF4-FFF2-40B4-BE49-F238E27FC236}">
                    <a16:creationId xmlns:a16="http://schemas.microsoft.com/office/drawing/2014/main" id="{BC8528D7-59B6-EFEE-D4FB-D3FD84059A1A}"/>
                  </a:ext>
                </a:extLst>
              </p14:cNvPr>
              <p14:cNvContentPartPr/>
              <p14:nvPr/>
            </p14:nvContentPartPr>
            <p14:xfrm>
              <a:off x="10627521" y="2786371"/>
              <a:ext cx="45360" cy="12960"/>
            </p14:xfrm>
          </p:contentPart>
        </mc:Choice>
        <mc:Fallback>
          <p:pic>
            <p:nvPicPr>
              <p:cNvPr id="37" name="Freihand 36">
                <a:extLst>
                  <a:ext uri="{FF2B5EF4-FFF2-40B4-BE49-F238E27FC236}">
                    <a16:creationId xmlns:a16="http://schemas.microsoft.com/office/drawing/2014/main" id="{BC8528D7-59B6-EFEE-D4FB-D3FD84059A1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609881" y="2750371"/>
                <a:ext cx="8100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8" name="Freihand 37">
                <a:extLst>
                  <a:ext uri="{FF2B5EF4-FFF2-40B4-BE49-F238E27FC236}">
                    <a16:creationId xmlns:a16="http://schemas.microsoft.com/office/drawing/2014/main" id="{1A392120-012D-84A1-9EF2-473B7BDC47CA}"/>
                  </a:ext>
                </a:extLst>
              </p14:cNvPr>
              <p14:cNvContentPartPr/>
              <p14:nvPr/>
            </p14:nvContentPartPr>
            <p14:xfrm>
              <a:off x="10621761" y="3119731"/>
              <a:ext cx="129240" cy="118080"/>
            </p14:xfrm>
          </p:contentPart>
        </mc:Choice>
        <mc:Fallback>
          <p:pic>
            <p:nvPicPr>
              <p:cNvPr id="38" name="Freihand 37">
                <a:extLst>
                  <a:ext uri="{FF2B5EF4-FFF2-40B4-BE49-F238E27FC236}">
                    <a16:creationId xmlns:a16="http://schemas.microsoft.com/office/drawing/2014/main" id="{1A392120-012D-84A1-9EF2-473B7BDC47C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604121" y="3083731"/>
                <a:ext cx="164880" cy="18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272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C9F7448-013C-FF18-80C6-31D44138C56A}"/>
              </a:ext>
            </a:extLst>
          </p:cNvPr>
          <p:cNvSpPr txBox="1"/>
          <p:nvPr/>
        </p:nvSpPr>
        <p:spPr>
          <a:xfrm>
            <a:off x="3833283" y="1150039"/>
            <a:ext cx="77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Frame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F9A80D0-DF7C-8537-045C-1517B7A9B6A9}"/>
              </a:ext>
            </a:extLst>
          </p:cNvPr>
          <p:cNvSpPr txBox="1"/>
          <p:nvPr/>
        </p:nvSpPr>
        <p:spPr>
          <a:xfrm>
            <a:off x="4084108" y="1537003"/>
            <a:ext cx="13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highlight>
                  <a:srgbClr val="FFFF00"/>
                </a:highlight>
              </a:rPr>
              <a:t>Section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C1D9F43-C744-6E59-96C0-A7D4A1205DC2}"/>
              </a:ext>
            </a:extLst>
          </p:cNvPr>
          <p:cNvSpPr txBox="1"/>
          <p:nvPr/>
        </p:nvSpPr>
        <p:spPr>
          <a:xfrm>
            <a:off x="4259816" y="2559306"/>
            <a:ext cx="13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highlight>
                  <a:srgbClr val="FFFF00"/>
                </a:highlight>
              </a:rPr>
              <a:t>Subsection</a:t>
            </a:r>
            <a:endParaRPr lang="de-DE" dirty="0">
              <a:highlight>
                <a:srgbClr val="FFFF00"/>
              </a:highlight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13357D7-9851-A4B4-3805-C1B52DF94ED6}"/>
              </a:ext>
            </a:extLst>
          </p:cNvPr>
          <p:cNvSpPr txBox="1"/>
          <p:nvPr/>
        </p:nvSpPr>
        <p:spPr>
          <a:xfrm>
            <a:off x="4609521" y="366475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Property Group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1886B8A-DA11-1D8C-519B-66C249E5096D}"/>
              </a:ext>
            </a:extLst>
          </p:cNvPr>
          <p:cNvSpPr txBox="1"/>
          <p:nvPr/>
        </p:nvSpPr>
        <p:spPr>
          <a:xfrm>
            <a:off x="4996820" y="4425436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00FF00"/>
                </a:highlight>
              </a:rPr>
              <a:t>Property (Block)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262C4AE-D6AA-8774-8798-03E65B61D20E}"/>
              </a:ext>
            </a:extLst>
          </p:cNvPr>
          <p:cNvSpPr txBox="1"/>
          <p:nvPr/>
        </p:nvSpPr>
        <p:spPr>
          <a:xfrm>
            <a:off x="4996820" y="4097934"/>
            <a:ext cx="194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C0C0C0"/>
                </a:highlight>
              </a:rPr>
              <a:t>Display Template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78F1EAB-46F9-75A0-5FAA-2A71D9674C09}"/>
              </a:ext>
            </a:extLst>
          </p:cNvPr>
          <p:cNvSpPr txBox="1"/>
          <p:nvPr/>
        </p:nvSpPr>
        <p:spPr>
          <a:xfrm>
            <a:off x="5427132" y="4794768"/>
            <a:ext cx="267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C0C0C0"/>
                </a:highlight>
              </a:rPr>
              <a:t>Display Template (</a:t>
            </a:r>
            <a:r>
              <a:rPr lang="de-DE" dirty="0" err="1">
                <a:highlight>
                  <a:srgbClr val="C0C0C0"/>
                </a:highlight>
              </a:rPr>
              <a:t>for</a:t>
            </a:r>
            <a:r>
              <a:rPr lang="de-DE" dirty="0">
                <a:highlight>
                  <a:srgbClr val="C0C0C0"/>
                </a:highlight>
              </a:rPr>
              <a:t> SP)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532557C-309C-BDEE-6D03-6B91AAA86181}"/>
              </a:ext>
            </a:extLst>
          </p:cNvPr>
          <p:cNvSpPr txBox="1"/>
          <p:nvPr/>
        </p:nvSpPr>
        <p:spPr>
          <a:xfrm>
            <a:off x="4259816" y="1871953"/>
            <a:ext cx="2334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00FF00"/>
                </a:highlight>
              </a:rPr>
              <a:t>Free Text </a:t>
            </a:r>
            <a:br>
              <a:rPr lang="de-DE" dirty="0"/>
            </a:br>
            <a:r>
              <a:rPr lang="de-DE" dirty="0" err="1">
                <a:highlight>
                  <a:srgbClr val="00FFFF"/>
                </a:highlight>
              </a:rPr>
              <a:t>Ref</a:t>
            </a:r>
            <a:r>
              <a:rPr lang="de-DE" dirty="0"/>
              <a:t> </a:t>
            </a:r>
            <a:r>
              <a:rPr lang="de-DE" dirty="0">
                <a:highlight>
                  <a:srgbClr val="00FF00"/>
                </a:highlight>
              </a:rPr>
              <a:t>Text</a:t>
            </a:r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F22DB78-0C1A-9D11-72BB-D4F6F2C7B021}"/>
              </a:ext>
            </a:extLst>
          </p:cNvPr>
          <p:cNvSpPr txBox="1"/>
          <p:nvPr/>
        </p:nvSpPr>
        <p:spPr>
          <a:xfrm>
            <a:off x="4609521" y="2974688"/>
            <a:ext cx="2334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00FF00"/>
                </a:highlight>
              </a:rPr>
              <a:t>Free Text </a:t>
            </a:r>
          </a:p>
          <a:p>
            <a:r>
              <a:rPr lang="de-DE" dirty="0" err="1">
                <a:highlight>
                  <a:srgbClr val="00FFFF"/>
                </a:highlight>
              </a:rPr>
              <a:t>Ref</a:t>
            </a:r>
            <a:r>
              <a:rPr lang="de-DE" dirty="0"/>
              <a:t> </a:t>
            </a:r>
            <a:r>
              <a:rPr lang="de-DE" dirty="0">
                <a:highlight>
                  <a:srgbClr val="00FF00"/>
                </a:highlight>
              </a:rPr>
              <a:t>Text</a:t>
            </a:r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D9F0708-E14C-244E-61A1-2E5A6D8BE762}"/>
              </a:ext>
            </a:extLst>
          </p:cNvPr>
          <p:cNvSpPr txBox="1"/>
          <p:nvPr/>
        </p:nvSpPr>
        <p:spPr>
          <a:xfrm>
            <a:off x="5427132" y="5180031"/>
            <a:ext cx="303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00FF"/>
                </a:highlight>
              </a:rPr>
              <a:t>Attribute / Property </a:t>
            </a:r>
            <a:r>
              <a:rPr lang="de-DE" dirty="0" err="1">
                <a:highlight>
                  <a:srgbClr val="FF00FF"/>
                </a:highlight>
              </a:rPr>
              <a:t>Column</a:t>
            </a:r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77E987D-B9CF-2579-7C4C-E76DD535088C}"/>
              </a:ext>
            </a:extLst>
          </p:cNvPr>
          <p:cNvSpPr txBox="1"/>
          <p:nvPr/>
        </p:nvSpPr>
        <p:spPr>
          <a:xfrm>
            <a:off x="8661400" y="1150039"/>
            <a:ext cx="353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Universal Classification Class (</a:t>
            </a:r>
            <a:r>
              <a:rPr lang="de-DE" dirty="0" err="1">
                <a:highlight>
                  <a:srgbClr val="FFFF00"/>
                </a:highlight>
              </a:rPr>
              <a:t>cs_classification_class</a:t>
            </a:r>
            <a:r>
              <a:rPr lang="de-DE" dirty="0">
                <a:highlight>
                  <a:srgbClr val="FFFF00"/>
                </a:highlight>
              </a:rPr>
              <a:t>)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18070BB-A2E8-ECDC-9310-161E33F9A16F}"/>
              </a:ext>
            </a:extLst>
          </p:cNvPr>
          <p:cNvSpPr txBox="1"/>
          <p:nvPr/>
        </p:nvSpPr>
        <p:spPr>
          <a:xfrm>
            <a:off x="8661400" y="2006014"/>
            <a:ext cx="353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00FF00"/>
                </a:highlight>
              </a:rPr>
              <a:t>Classification Property Group (</a:t>
            </a:r>
            <a:r>
              <a:rPr lang="de-DE" dirty="0" err="1">
                <a:highlight>
                  <a:srgbClr val="00FF00"/>
                </a:highlight>
              </a:rPr>
              <a:t>cs_class_property_group</a:t>
            </a:r>
            <a:r>
              <a:rPr lang="de-DE" dirty="0">
                <a:highlight>
                  <a:srgbClr val="00FF00"/>
                </a:highlight>
              </a:rPr>
              <a:t>)</a:t>
            </a:r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5799593-B97C-08E2-3CBF-B9F3AC7EA629}"/>
              </a:ext>
            </a:extLst>
          </p:cNvPr>
          <p:cNvSpPr txBox="1"/>
          <p:nvPr/>
        </p:nvSpPr>
        <p:spPr>
          <a:xfrm>
            <a:off x="8661400" y="3649133"/>
            <a:ext cx="353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C0C0C0"/>
                </a:highlight>
              </a:rPr>
              <a:t>Property Group Template Entry </a:t>
            </a:r>
          </a:p>
          <a:p>
            <a:r>
              <a:rPr lang="de-DE" dirty="0">
                <a:highlight>
                  <a:srgbClr val="C0C0C0"/>
                </a:highlight>
              </a:rPr>
              <a:t>(</a:t>
            </a:r>
            <a:r>
              <a:rPr lang="de-DE" dirty="0" err="1">
                <a:highlight>
                  <a:srgbClr val="C0C0C0"/>
                </a:highlight>
              </a:rPr>
              <a:t>apollo_pg_template_entry</a:t>
            </a:r>
            <a:r>
              <a:rPr lang="de-DE" dirty="0">
                <a:highlight>
                  <a:srgbClr val="C0C0C0"/>
                </a:highlight>
              </a:rPr>
              <a:t>)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E5DDB63-0A32-3D5C-072E-1372A311BA4B}"/>
              </a:ext>
            </a:extLst>
          </p:cNvPr>
          <p:cNvSpPr txBox="1"/>
          <p:nvPr/>
        </p:nvSpPr>
        <p:spPr>
          <a:xfrm>
            <a:off x="8661400" y="2793158"/>
            <a:ext cx="353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00FF"/>
                </a:highlight>
              </a:rPr>
              <a:t>Class Property</a:t>
            </a:r>
          </a:p>
          <a:p>
            <a:r>
              <a:rPr lang="de-DE" dirty="0">
                <a:highlight>
                  <a:srgbClr val="FF00FF"/>
                </a:highlight>
              </a:rPr>
              <a:t>(</a:t>
            </a:r>
            <a:r>
              <a:rPr lang="de-DE" dirty="0" err="1">
                <a:highlight>
                  <a:srgbClr val="FF00FF"/>
                </a:highlight>
              </a:rPr>
              <a:t>cs_class_property</a:t>
            </a:r>
            <a:r>
              <a:rPr lang="de-DE" dirty="0">
                <a:highlight>
                  <a:srgbClr val="FF00FF"/>
                </a:highlight>
              </a:rPr>
              <a:t>)</a:t>
            </a:r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A87D295-F250-D182-219E-5BF0E51DC9CA}"/>
              </a:ext>
            </a:extLst>
          </p:cNvPr>
          <p:cNvSpPr txBox="1"/>
          <p:nvPr/>
        </p:nvSpPr>
        <p:spPr>
          <a:xfrm>
            <a:off x="93133" y="1158506"/>
            <a:ext cx="3530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highlight>
                  <a:srgbClr val="FFFF00"/>
                </a:highlight>
              </a:rPr>
              <a:t>Spec</a:t>
            </a:r>
            <a:r>
              <a:rPr lang="de-DE" dirty="0">
                <a:highlight>
                  <a:srgbClr val="FFFF00"/>
                </a:highlight>
              </a:rPr>
              <a:t>. </a:t>
            </a:r>
            <a:r>
              <a:rPr lang="de-DE" dirty="0" err="1">
                <a:highlight>
                  <a:srgbClr val="FFFF00"/>
                </a:highlight>
              </a:rPr>
              <a:t>Structure</a:t>
            </a:r>
            <a:r>
              <a:rPr lang="de-DE" dirty="0">
                <a:highlight>
                  <a:srgbClr val="FFFF00"/>
                </a:highlight>
              </a:rPr>
              <a:t> Element</a:t>
            </a:r>
          </a:p>
          <a:p>
            <a:r>
              <a:rPr lang="de-DE" dirty="0">
                <a:highlight>
                  <a:srgbClr val="FFFF00"/>
                </a:highlight>
              </a:rPr>
              <a:t>(</a:t>
            </a:r>
            <a:r>
              <a:rPr lang="de-DE" dirty="0" err="1">
                <a:highlight>
                  <a:srgbClr val="FFFF00"/>
                </a:highlight>
              </a:rPr>
              <a:t>apollo_spec_element</a:t>
            </a:r>
            <a:r>
              <a:rPr lang="de-DE" dirty="0">
                <a:highlight>
                  <a:srgbClr val="FFFF00"/>
                </a:highlight>
              </a:rPr>
              <a:t>)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r>
              <a:rPr lang="de-DE" dirty="0">
                <a:highlight>
                  <a:srgbClr val="00FF00"/>
                </a:highlight>
              </a:rPr>
              <a:t>Specification Property</a:t>
            </a:r>
          </a:p>
          <a:p>
            <a:r>
              <a:rPr lang="de-DE" dirty="0">
                <a:highlight>
                  <a:srgbClr val="00FF00"/>
                </a:highlight>
              </a:rPr>
              <a:t>(</a:t>
            </a:r>
            <a:r>
              <a:rPr lang="de-DE" dirty="0" err="1">
                <a:highlight>
                  <a:srgbClr val="00FF00"/>
                </a:highlight>
              </a:rPr>
              <a:t>apollo_spec_property</a:t>
            </a:r>
            <a:r>
              <a:rPr lang="de-DE" dirty="0">
                <a:highlight>
                  <a:srgbClr val="00FF00"/>
                </a:highlight>
              </a:rPr>
              <a:t>)</a:t>
            </a:r>
          </a:p>
          <a:p>
            <a:endParaRPr lang="de-DE" dirty="0"/>
          </a:p>
          <a:p>
            <a:r>
              <a:rPr lang="de-DE" dirty="0">
                <a:highlight>
                  <a:srgbClr val="00FFFF"/>
                </a:highlight>
              </a:rPr>
              <a:t>Reference Text</a:t>
            </a:r>
          </a:p>
          <a:p>
            <a:r>
              <a:rPr lang="de-DE" dirty="0">
                <a:highlight>
                  <a:srgbClr val="00FFFF"/>
                </a:highlight>
              </a:rPr>
              <a:t>(</a:t>
            </a:r>
            <a:r>
              <a:rPr lang="de-DE" dirty="0" err="1">
                <a:highlight>
                  <a:srgbClr val="00FFFF"/>
                </a:highlight>
              </a:rPr>
              <a:t>apollo_reference_text</a:t>
            </a:r>
            <a:r>
              <a:rPr lang="de-DE" dirty="0">
                <a:highlight>
                  <a:srgbClr val="00FFFF"/>
                </a:highlight>
              </a:rPr>
              <a:t>)</a:t>
            </a:r>
          </a:p>
          <a:p>
            <a:endParaRPr lang="de-DE" dirty="0"/>
          </a:p>
          <a:p>
            <a:r>
              <a:rPr lang="de-DE" dirty="0">
                <a:highlight>
                  <a:srgbClr val="FF00FF"/>
                </a:highlight>
              </a:rPr>
              <a:t>UC Catalog Property</a:t>
            </a:r>
          </a:p>
          <a:p>
            <a:r>
              <a:rPr lang="de-DE" dirty="0">
                <a:highlight>
                  <a:srgbClr val="FF00FF"/>
                </a:highlight>
              </a:rPr>
              <a:t>(</a:t>
            </a:r>
            <a:r>
              <a:rPr lang="de-DE" dirty="0" err="1">
                <a:highlight>
                  <a:srgbClr val="FF00FF"/>
                </a:highlight>
              </a:rPr>
              <a:t>cs_property</a:t>
            </a:r>
            <a:r>
              <a:rPr lang="de-DE" dirty="0">
                <a:highlight>
                  <a:srgbClr val="FF00FF"/>
                </a:highlight>
              </a:rPr>
              <a:t>)</a:t>
            </a:r>
            <a:endParaRPr lang="en-US" dirty="0">
              <a:highlight>
                <a:srgbClr val="FF00FF"/>
              </a:highlight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82E04440-38B2-6ED5-BB44-7073D97631EB}"/>
              </a:ext>
            </a:extLst>
          </p:cNvPr>
          <p:cNvCxnSpPr/>
          <p:nvPr/>
        </p:nvCxnSpPr>
        <p:spPr>
          <a:xfrm>
            <a:off x="3242733" y="694266"/>
            <a:ext cx="0" cy="59097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A43AEE19-36C4-D610-7963-A1ED4F5C8032}"/>
              </a:ext>
            </a:extLst>
          </p:cNvPr>
          <p:cNvCxnSpPr/>
          <p:nvPr/>
        </p:nvCxnSpPr>
        <p:spPr>
          <a:xfrm>
            <a:off x="8465782" y="694266"/>
            <a:ext cx="0" cy="59097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5B7A6EC-E991-EEE9-F347-8FFA43F9BD7A}"/>
              </a:ext>
            </a:extLst>
          </p:cNvPr>
          <p:cNvCxnSpPr>
            <a:cxnSpLocks/>
          </p:cNvCxnSpPr>
          <p:nvPr/>
        </p:nvCxnSpPr>
        <p:spPr>
          <a:xfrm>
            <a:off x="93133" y="1058333"/>
            <a:ext cx="118678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70D8AF45-7255-898F-19FA-682707B18FA2}"/>
              </a:ext>
            </a:extLst>
          </p:cNvPr>
          <p:cNvSpPr txBox="1"/>
          <p:nvPr/>
        </p:nvSpPr>
        <p:spPr>
          <a:xfrm>
            <a:off x="93133" y="638915"/>
            <a:ext cx="296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Configuration</a:t>
            </a:r>
            <a:r>
              <a:rPr lang="de-DE" dirty="0"/>
              <a:t> Catalog Classes</a:t>
            </a:r>
            <a:endParaRPr lang="en-US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C9A4B6C-1CEB-294D-1BDE-62C734F9DF49}"/>
              </a:ext>
            </a:extLst>
          </p:cNvPr>
          <p:cNvSpPr txBox="1"/>
          <p:nvPr/>
        </p:nvSpPr>
        <p:spPr>
          <a:xfrm>
            <a:off x="5018616" y="663958"/>
            <a:ext cx="364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Frame </a:t>
            </a:r>
            <a:r>
              <a:rPr lang="de-DE" dirty="0" err="1"/>
              <a:t>Structure</a:t>
            </a:r>
            <a:endParaRPr lang="en-US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E80C017-2D14-358F-0280-249E4478111D}"/>
              </a:ext>
            </a:extLst>
          </p:cNvPr>
          <p:cNvSpPr txBox="1"/>
          <p:nvPr/>
        </p:nvSpPr>
        <p:spPr>
          <a:xfrm>
            <a:off x="8661400" y="663958"/>
            <a:ext cx="325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Frame Data Classes</a:t>
            </a:r>
            <a:endParaRPr lang="en-US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25A93B99-8F16-11A4-019C-BB61C73B35E4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565400" y="1284618"/>
            <a:ext cx="1267883" cy="5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DDA205B2-6C81-3405-3196-CD35DA655C8F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565400" y="1404752"/>
            <a:ext cx="1518708" cy="31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E9D39C4B-60C4-2024-7B26-310C482231A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586037" y="1537003"/>
            <a:ext cx="1673779" cy="120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F294C66A-F2E9-7C5E-505A-276BCBD98AE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586037" y="1653950"/>
            <a:ext cx="2023484" cy="219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6D067ACB-1957-CBC8-8106-2486010B07E6}"/>
              </a:ext>
            </a:extLst>
          </p:cNvPr>
          <p:cNvCxnSpPr>
            <a:cxnSpLocks/>
          </p:cNvCxnSpPr>
          <p:nvPr/>
        </p:nvCxnSpPr>
        <p:spPr>
          <a:xfrm flipV="1">
            <a:off x="4581649" y="1326448"/>
            <a:ext cx="4079751" cy="1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EB5A5B33-FE25-A7A7-3BA1-D6361EC5D727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931328" y="1473205"/>
            <a:ext cx="3730072" cy="188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2EDAFC97-3B28-FAAC-91E7-B6E2BA5E8012}"/>
              </a:ext>
            </a:extLst>
          </p:cNvPr>
          <p:cNvCxnSpPr>
            <a:cxnSpLocks/>
          </p:cNvCxnSpPr>
          <p:nvPr/>
        </p:nvCxnSpPr>
        <p:spPr>
          <a:xfrm flipV="1">
            <a:off x="5498521" y="1599289"/>
            <a:ext cx="3162879" cy="113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1E52DD0E-2BC4-14EA-14A4-7933901EAB32}"/>
              </a:ext>
            </a:extLst>
          </p:cNvPr>
          <p:cNvCxnSpPr>
            <a:cxnSpLocks/>
          </p:cNvCxnSpPr>
          <p:nvPr/>
        </p:nvCxnSpPr>
        <p:spPr>
          <a:xfrm flipV="1">
            <a:off x="6256867" y="1705011"/>
            <a:ext cx="2404533" cy="2099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87C6BC3B-7B4F-B9D9-9F79-316D4BE5330B}"/>
              </a:ext>
            </a:extLst>
          </p:cNvPr>
          <p:cNvSpPr/>
          <p:nvPr/>
        </p:nvSpPr>
        <p:spPr>
          <a:xfrm>
            <a:off x="8661400" y="1150039"/>
            <a:ext cx="3103611" cy="32753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E43A6925-08C1-1D9F-62D9-36E4FABB6955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10213206" y="4425436"/>
            <a:ext cx="22993" cy="7386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256A5EFE-C4B7-EEDC-581F-59FDD8AD2CDE}"/>
              </a:ext>
            </a:extLst>
          </p:cNvPr>
          <p:cNvSpPr txBox="1"/>
          <p:nvPr/>
        </p:nvSpPr>
        <p:spPr>
          <a:xfrm>
            <a:off x="9175460" y="5164100"/>
            <a:ext cx="2121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Frame </a:t>
            </a:r>
            <a:r>
              <a:rPr lang="de-DE" dirty="0" err="1"/>
              <a:t>Structure</a:t>
            </a:r>
            <a:r>
              <a:rPr lang="de-DE" dirty="0"/>
              <a:t> Text</a:t>
            </a:r>
          </a:p>
          <a:p>
            <a:r>
              <a:rPr lang="de-DE" dirty="0"/>
              <a:t>(</a:t>
            </a:r>
            <a:r>
              <a:rPr lang="de-DE" dirty="0" err="1"/>
              <a:t>frame_structure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9E949CB7-2AD7-0247-CD3A-753814AF9692}"/>
              </a:ext>
            </a:extLst>
          </p:cNvPr>
          <p:cNvSpPr txBox="1"/>
          <p:nvPr/>
        </p:nvSpPr>
        <p:spPr>
          <a:xfrm>
            <a:off x="3199341" y="93133"/>
            <a:ext cx="51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2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EC49779-BEAB-DAB6-0550-236CDF0B8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821134"/>
            <a:ext cx="3581534" cy="353179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0CC83FB-7A16-E94A-4CF4-ECB00587D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183" y="821134"/>
            <a:ext cx="5314950" cy="228567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3BE7432-63D0-8913-7F40-1C09B90E2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12" y="4564279"/>
            <a:ext cx="3748089" cy="182881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A5A1FDB-DDD1-1112-B826-3A31926DDB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4051" y="4027892"/>
            <a:ext cx="5481637" cy="2286878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A68BF38-40FE-AAA8-D9CB-883D52E3A17E}"/>
              </a:ext>
            </a:extLst>
          </p:cNvPr>
          <p:cNvSpPr txBox="1"/>
          <p:nvPr/>
        </p:nvSpPr>
        <p:spPr>
          <a:xfrm>
            <a:off x="900112" y="161459"/>
            <a:ext cx="336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Frames in CONTACT Elements</a:t>
            </a:r>
            <a:endParaRPr lang="en-US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CC5C299-48F5-6327-5763-94C61312FBD5}"/>
              </a:ext>
            </a:extLst>
          </p:cNvPr>
          <p:cNvSpPr txBox="1"/>
          <p:nvPr/>
        </p:nvSpPr>
        <p:spPr>
          <a:xfrm>
            <a:off x="5643562" y="175925"/>
            <a:ext cx="336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Corresponding</a:t>
            </a:r>
            <a:r>
              <a:rPr lang="de-DE" dirty="0"/>
              <a:t> SQL</a:t>
            </a:r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6A290C9-E630-5B6E-933D-96F5442BF574}"/>
              </a:ext>
            </a:extLst>
          </p:cNvPr>
          <p:cNvSpPr txBox="1"/>
          <p:nvPr/>
        </p:nvSpPr>
        <p:spPr>
          <a:xfrm>
            <a:off x="191530" y="636374"/>
            <a:ext cx="1031789" cy="5807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Frame </a:t>
            </a:r>
            <a:r>
              <a:rPr lang="de-DE" sz="1600" dirty="0" err="1"/>
              <a:t>metadata</a:t>
            </a:r>
            <a:endParaRPr lang="en-US" sz="16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D265F60-F28F-2C3D-C1A1-D5B633FAC75B}"/>
              </a:ext>
            </a:extLst>
          </p:cNvPr>
          <p:cNvSpPr txBox="1"/>
          <p:nvPr/>
        </p:nvSpPr>
        <p:spPr>
          <a:xfrm>
            <a:off x="191529" y="4273895"/>
            <a:ext cx="1031789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Frame </a:t>
            </a:r>
            <a:r>
              <a:rPr lang="de-DE" sz="1600" dirty="0" err="1"/>
              <a:t>sections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3617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2A68BF38-40FE-AAA8-D9CB-883D52E3A17E}"/>
              </a:ext>
            </a:extLst>
          </p:cNvPr>
          <p:cNvSpPr txBox="1"/>
          <p:nvPr/>
        </p:nvSpPr>
        <p:spPr>
          <a:xfrm>
            <a:off x="900112" y="161459"/>
            <a:ext cx="336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Frames in CONTACT Elements</a:t>
            </a:r>
            <a:endParaRPr lang="en-US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CC5C299-48F5-6327-5763-94C61312FBD5}"/>
              </a:ext>
            </a:extLst>
          </p:cNvPr>
          <p:cNvSpPr txBox="1"/>
          <p:nvPr/>
        </p:nvSpPr>
        <p:spPr>
          <a:xfrm>
            <a:off x="5643562" y="175925"/>
            <a:ext cx="336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Corresponding</a:t>
            </a:r>
            <a:r>
              <a:rPr lang="de-DE" dirty="0"/>
              <a:t> SQL</a:t>
            </a:r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B5FC487-B3F2-96C7-DA84-16FDAA97F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733663"/>
            <a:ext cx="4804957" cy="246673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B01EC1A-2D73-2CE4-78C7-3C0022692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6" y="733663"/>
            <a:ext cx="5834062" cy="305734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76A50C5-FF39-9F5B-3790-952449C2C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62" y="3791007"/>
            <a:ext cx="4930403" cy="274853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2DE6CDA-0AC8-BE0A-A1DB-1F5D5F278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1676" y="3672489"/>
            <a:ext cx="5743574" cy="308476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3CF4584-2A16-5A06-1820-B3850085A46F}"/>
              </a:ext>
            </a:extLst>
          </p:cNvPr>
          <p:cNvSpPr txBox="1"/>
          <p:nvPr/>
        </p:nvSpPr>
        <p:spPr>
          <a:xfrm>
            <a:off x="246712" y="545257"/>
            <a:ext cx="1087818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Properties in PG</a:t>
            </a:r>
            <a:endParaRPr lang="en-US" sz="16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9E6815F-A25A-BE00-3D26-4689310C4148}"/>
              </a:ext>
            </a:extLst>
          </p:cNvPr>
          <p:cNvSpPr txBox="1"/>
          <p:nvPr/>
        </p:nvSpPr>
        <p:spPr>
          <a:xfrm>
            <a:off x="246712" y="3678168"/>
            <a:ext cx="1087818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PG Display Template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155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2A68BF38-40FE-AAA8-D9CB-883D52E3A17E}"/>
              </a:ext>
            </a:extLst>
          </p:cNvPr>
          <p:cNvSpPr txBox="1"/>
          <p:nvPr/>
        </p:nvSpPr>
        <p:spPr>
          <a:xfrm>
            <a:off x="900112" y="161459"/>
            <a:ext cx="336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Frames in CONTACT Elements</a:t>
            </a:r>
            <a:endParaRPr lang="en-US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CC5C299-48F5-6327-5763-94C61312FBD5}"/>
              </a:ext>
            </a:extLst>
          </p:cNvPr>
          <p:cNvSpPr txBox="1"/>
          <p:nvPr/>
        </p:nvSpPr>
        <p:spPr>
          <a:xfrm>
            <a:off x="5643562" y="175925"/>
            <a:ext cx="336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Corresponding</a:t>
            </a:r>
            <a:r>
              <a:rPr lang="de-DE" dirty="0"/>
              <a:t> SQL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FC579C7-390A-4869-B10E-244C8CF05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10" y="3927884"/>
            <a:ext cx="4746562" cy="257122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D76B03E-D8AB-4BE4-02C5-5F18DCF8E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56" y="3925237"/>
            <a:ext cx="6879546" cy="269798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90D7E2A-9377-A4B0-3579-86C74059A43D}"/>
              </a:ext>
            </a:extLst>
          </p:cNvPr>
          <p:cNvSpPr txBox="1"/>
          <p:nvPr/>
        </p:nvSpPr>
        <p:spPr>
          <a:xfrm>
            <a:off x="289960" y="3739478"/>
            <a:ext cx="1087818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Class Properties</a:t>
            </a:r>
            <a:endParaRPr lang="en-US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5AE5C51-8810-C346-27D2-2E26DF451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68" y="905829"/>
            <a:ext cx="5375031" cy="245861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313FF24-C8F3-A2C6-4119-207AFD15B696}"/>
              </a:ext>
            </a:extLst>
          </p:cNvPr>
          <p:cNvSpPr txBox="1"/>
          <p:nvPr/>
        </p:nvSpPr>
        <p:spPr>
          <a:xfrm>
            <a:off x="289959" y="620263"/>
            <a:ext cx="1273171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Single </a:t>
            </a:r>
            <a:r>
              <a:rPr lang="de-DE" sz="1600" dirty="0" err="1"/>
              <a:t>Prop</a:t>
            </a:r>
            <a:endParaRPr lang="de-DE" sz="1600" dirty="0"/>
          </a:p>
          <a:p>
            <a:r>
              <a:rPr lang="de-DE" sz="1600" dirty="0"/>
              <a:t>w/ Template</a:t>
            </a:r>
            <a:endParaRPr lang="en-US" sz="16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9AEAE75-F89B-6355-A99F-914812922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9373" y="672428"/>
            <a:ext cx="51054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04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2A68BF38-40FE-AAA8-D9CB-883D52E3A17E}"/>
              </a:ext>
            </a:extLst>
          </p:cNvPr>
          <p:cNvSpPr txBox="1"/>
          <p:nvPr/>
        </p:nvSpPr>
        <p:spPr>
          <a:xfrm>
            <a:off x="900112" y="161459"/>
            <a:ext cx="336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Frames in CONTACT Elements</a:t>
            </a:r>
            <a:endParaRPr lang="en-US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CC5C299-48F5-6327-5763-94C61312FBD5}"/>
              </a:ext>
            </a:extLst>
          </p:cNvPr>
          <p:cNvSpPr txBox="1"/>
          <p:nvPr/>
        </p:nvSpPr>
        <p:spPr>
          <a:xfrm>
            <a:off x="5643562" y="175925"/>
            <a:ext cx="336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Corresponding</a:t>
            </a:r>
            <a:r>
              <a:rPr lang="de-DE" dirty="0"/>
              <a:t> SQL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ECD355C-CE30-9389-D675-7F59676BA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23" y="1306866"/>
            <a:ext cx="5509065" cy="532732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313FF24-C8F3-A2C6-4119-207AFD15B696}"/>
              </a:ext>
            </a:extLst>
          </p:cNvPr>
          <p:cNvSpPr txBox="1"/>
          <p:nvPr/>
        </p:nvSpPr>
        <p:spPr>
          <a:xfrm>
            <a:off x="302315" y="626441"/>
            <a:ext cx="2230819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Frame </a:t>
            </a:r>
            <a:r>
              <a:rPr lang="de-DE" sz="1600" dirty="0" err="1"/>
              <a:t>Structure</a:t>
            </a:r>
            <a:r>
              <a:rPr lang="de-DE" sz="1600" dirty="0"/>
              <a:t> </a:t>
            </a:r>
            <a:r>
              <a:rPr lang="de-DE" sz="1600" dirty="0" err="1"/>
              <a:t>as</a:t>
            </a:r>
            <a:r>
              <a:rPr lang="de-DE" sz="1600" dirty="0"/>
              <a:t> JSON </a:t>
            </a:r>
            <a:r>
              <a:rPr lang="de-DE" sz="1600" dirty="0" err="1"/>
              <a:t>Object</a:t>
            </a:r>
            <a:r>
              <a:rPr lang="de-DE" sz="1600" dirty="0"/>
              <a:t> </a:t>
            </a:r>
            <a:r>
              <a:rPr lang="de-DE" sz="1600" dirty="0" err="1"/>
              <a:t>used</a:t>
            </a:r>
            <a:r>
              <a:rPr lang="de-DE" sz="1600" dirty="0"/>
              <a:t> in Web UI</a:t>
            </a:r>
            <a:endParaRPr lang="en-US" sz="16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34687D6-D4CD-F3BD-2C43-AAD54D923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955" y="640907"/>
            <a:ext cx="6329980" cy="437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3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C9F7448-013C-FF18-80C6-31D44138C56A}"/>
              </a:ext>
            </a:extLst>
          </p:cNvPr>
          <p:cNvSpPr txBox="1"/>
          <p:nvPr/>
        </p:nvSpPr>
        <p:spPr>
          <a:xfrm>
            <a:off x="3833283" y="1150039"/>
            <a:ext cx="185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Specification/Part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F9A80D0-DF7C-8537-045C-1517B7A9B6A9}"/>
              </a:ext>
            </a:extLst>
          </p:cNvPr>
          <p:cNvSpPr txBox="1"/>
          <p:nvPr/>
        </p:nvSpPr>
        <p:spPr>
          <a:xfrm>
            <a:off x="4084108" y="1537003"/>
            <a:ext cx="367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Standard </a:t>
            </a:r>
            <a:r>
              <a:rPr lang="de-DE" dirty="0" err="1">
                <a:highlight>
                  <a:srgbClr val="FFFF00"/>
                </a:highlight>
              </a:rPr>
              <a:t>Metadata</a:t>
            </a:r>
            <a:r>
              <a:rPr lang="de-DE" dirty="0">
                <a:highlight>
                  <a:srgbClr val="FFFF00"/>
                </a:highlight>
              </a:rPr>
              <a:t> (</a:t>
            </a:r>
            <a:r>
              <a:rPr lang="de-DE" dirty="0" err="1">
                <a:highlight>
                  <a:srgbClr val="FFFF00"/>
                </a:highlight>
              </a:rPr>
              <a:t>fixed</a:t>
            </a:r>
            <a:r>
              <a:rPr lang="de-DE" dirty="0">
                <a:highlight>
                  <a:srgbClr val="FFFF00"/>
                </a:highlight>
              </a:rPr>
              <a:t>) 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532557C-309C-BDEE-6D03-6B91AAA86181}"/>
              </a:ext>
            </a:extLst>
          </p:cNvPr>
          <p:cNvSpPr txBox="1"/>
          <p:nvPr/>
        </p:nvSpPr>
        <p:spPr>
          <a:xfrm>
            <a:off x="4504736" y="1909869"/>
            <a:ext cx="38107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00FF00"/>
                </a:highlight>
              </a:rPr>
              <a:t>Part </a:t>
            </a:r>
            <a:r>
              <a:rPr lang="de-DE" dirty="0" err="1">
                <a:highlight>
                  <a:srgbClr val="00FF00"/>
                </a:highlight>
              </a:rPr>
              <a:t>no</a:t>
            </a:r>
            <a:r>
              <a:rPr lang="de-DE" dirty="0">
                <a:highlight>
                  <a:srgbClr val="00FF00"/>
                </a:highlight>
              </a:rPr>
              <a:t>. and  </a:t>
            </a:r>
            <a:r>
              <a:rPr lang="de-DE" dirty="0" err="1">
                <a:highlight>
                  <a:srgbClr val="00FF00"/>
                </a:highlight>
              </a:rPr>
              <a:t>revision</a:t>
            </a:r>
            <a:r>
              <a:rPr lang="de-DE" dirty="0">
                <a:highlight>
                  <a:srgbClr val="00FF00"/>
                </a:highlight>
              </a:rPr>
              <a:t>, Description, …</a:t>
            </a:r>
          </a:p>
          <a:p>
            <a:r>
              <a:rPr lang="de-DE" dirty="0">
                <a:highlight>
                  <a:srgbClr val="00FF00"/>
                </a:highlight>
              </a:rPr>
              <a:t>Frame code and </a:t>
            </a:r>
            <a:r>
              <a:rPr lang="de-DE" dirty="0" err="1">
                <a:highlight>
                  <a:srgbClr val="00FF00"/>
                </a:highlight>
              </a:rPr>
              <a:t>revision</a:t>
            </a:r>
            <a:endParaRPr lang="de-DE" dirty="0">
              <a:highlight>
                <a:srgbClr val="00FF00"/>
              </a:highlight>
            </a:endParaRPr>
          </a:p>
          <a:p>
            <a:r>
              <a:rPr lang="de-DE" dirty="0" err="1">
                <a:highlight>
                  <a:srgbClr val="00FF00"/>
                </a:highlight>
              </a:rPr>
              <a:t>Categorizations</a:t>
            </a:r>
            <a:endParaRPr lang="de-DE" dirty="0">
              <a:highlight>
                <a:srgbClr val="00FF00"/>
              </a:highlight>
            </a:endParaRPr>
          </a:p>
          <a:p>
            <a:r>
              <a:rPr lang="de-DE" dirty="0">
                <a:highlight>
                  <a:srgbClr val="00FF00"/>
                </a:highlight>
              </a:rPr>
              <a:t>Plant</a:t>
            </a:r>
          </a:p>
          <a:p>
            <a:r>
              <a:rPr lang="de-DE" dirty="0" err="1">
                <a:highlight>
                  <a:srgbClr val="00FF00"/>
                </a:highlight>
              </a:rPr>
              <a:t>Creation</a:t>
            </a:r>
            <a:r>
              <a:rPr lang="de-DE" dirty="0">
                <a:highlight>
                  <a:srgbClr val="00FF00"/>
                </a:highlight>
              </a:rPr>
              <a:t>/</a:t>
            </a:r>
            <a:r>
              <a:rPr lang="de-DE" dirty="0" err="1">
                <a:highlight>
                  <a:srgbClr val="00FF00"/>
                </a:highlight>
              </a:rPr>
              <a:t>modification</a:t>
            </a:r>
            <a:r>
              <a:rPr lang="de-DE" dirty="0">
                <a:highlight>
                  <a:srgbClr val="00FF00"/>
                </a:highlight>
              </a:rPr>
              <a:t> </a:t>
            </a:r>
            <a:r>
              <a:rPr lang="de-DE" dirty="0" err="1">
                <a:highlight>
                  <a:srgbClr val="00FF00"/>
                </a:highlight>
              </a:rPr>
              <a:t>dates</a:t>
            </a:r>
            <a:endParaRPr lang="de-DE" dirty="0">
              <a:highlight>
                <a:srgbClr val="00FF00"/>
              </a:highlight>
            </a:endParaRPr>
          </a:p>
          <a:p>
            <a:r>
              <a:rPr lang="de-DE" dirty="0">
                <a:highlight>
                  <a:srgbClr val="00FF00"/>
                </a:highlight>
              </a:rPr>
              <a:t>…</a:t>
            </a:r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77E987D-B9CF-2579-7C4C-E76DD535088C}"/>
              </a:ext>
            </a:extLst>
          </p:cNvPr>
          <p:cNvSpPr txBox="1"/>
          <p:nvPr/>
        </p:nvSpPr>
        <p:spPr>
          <a:xfrm>
            <a:off x="8661400" y="1150039"/>
            <a:ext cx="353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00FF00"/>
                </a:highlight>
              </a:rPr>
              <a:t>Part</a:t>
            </a:r>
          </a:p>
          <a:p>
            <a:r>
              <a:rPr lang="de-DE" dirty="0">
                <a:highlight>
                  <a:srgbClr val="00FF00"/>
                </a:highlight>
              </a:rPr>
              <a:t>(</a:t>
            </a:r>
            <a:r>
              <a:rPr lang="de-DE" dirty="0" err="1">
                <a:highlight>
                  <a:srgbClr val="00FF00"/>
                </a:highlight>
              </a:rPr>
              <a:t>teile_stamm</a:t>
            </a:r>
            <a:r>
              <a:rPr lang="de-DE" dirty="0">
                <a:highlight>
                  <a:srgbClr val="00FF00"/>
                </a:highlight>
              </a:rPr>
              <a:t>)</a:t>
            </a:r>
          </a:p>
          <a:p>
            <a:endParaRPr lang="de-DE" dirty="0">
              <a:highlight>
                <a:srgbClr val="FFFF00"/>
              </a:highlight>
            </a:endParaRPr>
          </a:p>
          <a:p>
            <a:r>
              <a:rPr lang="de-DE" dirty="0">
                <a:highlight>
                  <a:srgbClr val="00FFFF"/>
                </a:highlight>
              </a:rPr>
              <a:t>BOM Item</a:t>
            </a:r>
          </a:p>
          <a:p>
            <a:r>
              <a:rPr lang="de-DE" dirty="0">
                <a:highlight>
                  <a:srgbClr val="00FFFF"/>
                </a:highlight>
              </a:rPr>
              <a:t>(</a:t>
            </a:r>
            <a:r>
              <a:rPr lang="de-DE" dirty="0" err="1">
                <a:highlight>
                  <a:srgbClr val="00FFFF"/>
                </a:highlight>
              </a:rPr>
              <a:t>einzelteile</a:t>
            </a:r>
            <a:r>
              <a:rPr lang="de-DE" dirty="0">
                <a:highlight>
                  <a:srgbClr val="00FFFF"/>
                </a:highlight>
              </a:rPr>
              <a:t>)</a:t>
            </a:r>
          </a:p>
          <a:p>
            <a:endParaRPr lang="de-DE" dirty="0">
              <a:highlight>
                <a:srgbClr val="00FFFF"/>
              </a:highlight>
            </a:endParaRPr>
          </a:p>
          <a:p>
            <a:r>
              <a:rPr lang="de-DE" dirty="0">
                <a:highlight>
                  <a:srgbClr val="00FFFF"/>
                </a:highlight>
              </a:rPr>
              <a:t>Specification &lt;-&gt; Work Center</a:t>
            </a:r>
          </a:p>
          <a:p>
            <a:r>
              <a:rPr lang="de-DE" dirty="0">
                <a:highlight>
                  <a:srgbClr val="00FFFF"/>
                </a:highlight>
              </a:rPr>
              <a:t>(apollo_part2work_center)</a:t>
            </a:r>
          </a:p>
          <a:p>
            <a:endParaRPr lang="de-DE" dirty="0">
              <a:highlight>
                <a:srgbClr val="00FFFF"/>
              </a:highlight>
            </a:endParaRPr>
          </a:p>
          <a:p>
            <a:r>
              <a:rPr lang="de-DE" dirty="0">
                <a:highlight>
                  <a:srgbClr val="00FFFF"/>
                </a:highlight>
              </a:rPr>
              <a:t>Keyword &lt;-&gt; Part</a:t>
            </a:r>
          </a:p>
          <a:p>
            <a:r>
              <a:rPr lang="de-DE" dirty="0">
                <a:highlight>
                  <a:srgbClr val="00FFFF"/>
                </a:highlight>
              </a:rPr>
              <a:t>(apollo_keyword2part)</a:t>
            </a:r>
          </a:p>
          <a:p>
            <a:endParaRPr lang="de-DE" dirty="0">
              <a:highlight>
                <a:srgbClr val="00FFFF"/>
              </a:highlight>
            </a:endParaRPr>
          </a:p>
          <a:p>
            <a:r>
              <a:rPr lang="de-DE" dirty="0" err="1">
                <a:highlight>
                  <a:srgbClr val="00FFFF"/>
                </a:highlight>
              </a:rPr>
              <a:t>Document</a:t>
            </a:r>
            <a:r>
              <a:rPr lang="de-DE" dirty="0">
                <a:highlight>
                  <a:srgbClr val="00FFFF"/>
                </a:highlight>
              </a:rPr>
              <a:t> &lt;-&gt; Part</a:t>
            </a:r>
          </a:p>
          <a:p>
            <a:r>
              <a:rPr lang="de-DE" dirty="0">
                <a:highlight>
                  <a:srgbClr val="00FFFF"/>
                </a:highlight>
              </a:rPr>
              <a:t>(cdb_doc2part)</a:t>
            </a:r>
          </a:p>
          <a:p>
            <a:endParaRPr lang="de-DE" dirty="0">
              <a:highlight>
                <a:srgbClr val="FFFF00"/>
              </a:highlight>
            </a:endParaRPr>
          </a:p>
          <a:p>
            <a:r>
              <a:rPr lang="de-DE" dirty="0">
                <a:highlight>
                  <a:srgbClr val="FF00FF"/>
                </a:highlight>
              </a:rPr>
              <a:t>Classification</a:t>
            </a:r>
          </a:p>
          <a:p>
            <a:r>
              <a:rPr lang="de-DE" dirty="0">
                <a:highlight>
                  <a:srgbClr val="FF00FF"/>
                </a:highlight>
              </a:rPr>
              <a:t>(</a:t>
            </a:r>
            <a:r>
              <a:rPr lang="de-DE" dirty="0" err="1">
                <a:highlight>
                  <a:srgbClr val="FF00FF"/>
                </a:highlight>
              </a:rPr>
              <a:t>cs_object_classification</a:t>
            </a:r>
            <a:r>
              <a:rPr lang="de-DE" dirty="0">
                <a:highlight>
                  <a:srgbClr val="FF00FF"/>
                </a:highlight>
              </a:rPr>
              <a:t>)</a:t>
            </a:r>
          </a:p>
          <a:p>
            <a:endParaRPr lang="de-DE" dirty="0">
              <a:highlight>
                <a:srgbClr val="FF00FF"/>
              </a:highlight>
            </a:endParaRPr>
          </a:p>
          <a:p>
            <a:r>
              <a:rPr lang="de-DE" dirty="0" err="1">
                <a:highlight>
                  <a:srgbClr val="FF00FF"/>
                </a:highlight>
              </a:rPr>
              <a:t>Object</a:t>
            </a:r>
            <a:r>
              <a:rPr lang="de-DE" dirty="0">
                <a:highlight>
                  <a:srgbClr val="FF00FF"/>
                </a:highlight>
              </a:rPr>
              <a:t> Value</a:t>
            </a:r>
          </a:p>
          <a:p>
            <a:r>
              <a:rPr lang="de-DE" dirty="0">
                <a:highlight>
                  <a:srgbClr val="FF00FF"/>
                </a:highlight>
              </a:rPr>
              <a:t>(</a:t>
            </a:r>
            <a:r>
              <a:rPr lang="de-DE" dirty="0" err="1">
                <a:highlight>
                  <a:srgbClr val="FF00FF"/>
                </a:highlight>
              </a:rPr>
              <a:t>cs_object_property_value</a:t>
            </a:r>
            <a:r>
              <a:rPr lang="de-DE" dirty="0">
                <a:highlight>
                  <a:srgbClr val="FF00FF"/>
                </a:highlight>
              </a:rPr>
              <a:t>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A87D295-F250-D182-219E-5BF0E51DC9CA}"/>
              </a:ext>
            </a:extLst>
          </p:cNvPr>
          <p:cNvSpPr txBox="1"/>
          <p:nvPr/>
        </p:nvSpPr>
        <p:spPr>
          <a:xfrm>
            <a:off x="93133" y="1116171"/>
            <a:ext cx="3530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highlight>
                  <a:srgbClr val="00FF00"/>
                </a:highlight>
              </a:rPr>
              <a:t>Part </a:t>
            </a:r>
            <a:r>
              <a:rPr lang="de-DE" sz="1600" dirty="0" err="1">
                <a:highlight>
                  <a:srgbClr val="00FF00"/>
                </a:highlight>
              </a:rPr>
              <a:t>Category</a:t>
            </a:r>
            <a:r>
              <a:rPr lang="de-DE" sz="1600" dirty="0">
                <a:highlight>
                  <a:srgbClr val="00FF00"/>
                </a:highlight>
              </a:rPr>
              <a:t> </a:t>
            </a:r>
          </a:p>
          <a:p>
            <a:r>
              <a:rPr lang="de-DE" sz="1600" dirty="0">
                <a:highlight>
                  <a:srgbClr val="00FF00"/>
                </a:highlight>
              </a:rPr>
              <a:t>(</a:t>
            </a:r>
            <a:r>
              <a:rPr lang="de-DE" sz="1600" dirty="0" err="1">
                <a:highlight>
                  <a:srgbClr val="00FF00"/>
                </a:highlight>
              </a:rPr>
              <a:t>cdb_part_categ</a:t>
            </a:r>
            <a:r>
              <a:rPr lang="de-DE" sz="1600" dirty="0">
                <a:highlight>
                  <a:srgbClr val="00FF00"/>
                </a:highlight>
              </a:rPr>
              <a:t>)</a:t>
            </a:r>
            <a:endParaRPr lang="en-US" sz="1600" dirty="0">
              <a:highlight>
                <a:srgbClr val="00FF00"/>
              </a:highlight>
            </a:endParaRPr>
          </a:p>
          <a:p>
            <a:endParaRPr lang="en-US" sz="1600" dirty="0">
              <a:highlight>
                <a:srgbClr val="00FF00"/>
              </a:highlight>
            </a:endParaRPr>
          </a:p>
          <a:p>
            <a:r>
              <a:rPr lang="de-DE" sz="1600" dirty="0" err="1">
                <a:highlight>
                  <a:srgbClr val="00FF00"/>
                </a:highlight>
              </a:rPr>
              <a:t>Product</a:t>
            </a:r>
            <a:r>
              <a:rPr lang="de-DE" sz="1600" dirty="0">
                <a:highlight>
                  <a:srgbClr val="00FF00"/>
                </a:highlight>
              </a:rPr>
              <a:t> </a:t>
            </a:r>
            <a:r>
              <a:rPr lang="de-DE" sz="1600" dirty="0" err="1">
                <a:highlight>
                  <a:srgbClr val="00FF00"/>
                </a:highlight>
              </a:rPr>
              <a:t>Category</a:t>
            </a:r>
            <a:endParaRPr lang="de-DE" sz="1600" dirty="0">
              <a:highlight>
                <a:srgbClr val="00FF00"/>
              </a:highlight>
            </a:endParaRPr>
          </a:p>
          <a:p>
            <a:r>
              <a:rPr lang="de-DE" sz="1600" dirty="0">
                <a:highlight>
                  <a:srgbClr val="00FF00"/>
                </a:highlight>
              </a:rPr>
              <a:t>(</a:t>
            </a:r>
            <a:r>
              <a:rPr lang="de-DE" sz="1600" dirty="0" err="1">
                <a:highlight>
                  <a:srgbClr val="00FF00"/>
                </a:highlight>
              </a:rPr>
              <a:t>apollo_product_category</a:t>
            </a:r>
            <a:r>
              <a:rPr lang="de-DE" sz="1600" dirty="0">
                <a:highlight>
                  <a:srgbClr val="00FF00"/>
                </a:highlight>
              </a:rPr>
              <a:t>)</a:t>
            </a:r>
          </a:p>
          <a:p>
            <a:endParaRPr lang="de-DE" sz="1600" dirty="0">
              <a:highlight>
                <a:srgbClr val="00FF00"/>
              </a:highlight>
            </a:endParaRPr>
          </a:p>
          <a:p>
            <a:r>
              <a:rPr lang="de-DE" sz="1600" dirty="0">
                <a:highlight>
                  <a:srgbClr val="00FF00"/>
                </a:highlight>
              </a:rPr>
              <a:t>Specification </a:t>
            </a:r>
            <a:r>
              <a:rPr lang="de-DE" sz="1600" dirty="0" err="1">
                <a:highlight>
                  <a:srgbClr val="00FF00"/>
                </a:highlight>
              </a:rPr>
              <a:t>Types</a:t>
            </a:r>
            <a:endParaRPr lang="de-DE" sz="1600" dirty="0">
              <a:highlight>
                <a:srgbClr val="00FF00"/>
              </a:highlight>
            </a:endParaRPr>
          </a:p>
          <a:p>
            <a:r>
              <a:rPr lang="de-DE" sz="1600" dirty="0">
                <a:highlight>
                  <a:srgbClr val="00FF00"/>
                </a:highlight>
              </a:rPr>
              <a:t>(</a:t>
            </a:r>
            <a:r>
              <a:rPr lang="de-DE" sz="1600" dirty="0" err="1">
                <a:highlight>
                  <a:srgbClr val="00FF00"/>
                </a:highlight>
              </a:rPr>
              <a:t>apollo_spec_type</a:t>
            </a:r>
            <a:r>
              <a:rPr lang="de-DE" sz="1600" dirty="0">
                <a:highlight>
                  <a:srgbClr val="00FF00"/>
                </a:highlight>
              </a:rPr>
              <a:t>)</a:t>
            </a:r>
          </a:p>
          <a:p>
            <a:endParaRPr lang="de-DE" sz="1600" dirty="0">
              <a:highlight>
                <a:srgbClr val="00FF00"/>
              </a:highlight>
            </a:endParaRPr>
          </a:p>
          <a:p>
            <a:r>
              <a:rPr lang="de-DE" sz="1600" dirty="0" err="1">
                <a:highlight>
                  <a:srgbClr val="00FF00"/>
                </a:highlight>
              </a:rPr>
              <a:t>Quantity</a:t>
            </a:r>
            <a:r>
              <a:rPr lang="de-DE" sz="1600" dirty="0">
                <a:highlight>
                  <a:srgbClr val="00FF00"/>
                </a:highlight>
              </a:rPr>
              <a:t> Units</a:t>
            </a:r>
          </a:p>
          <a:p>
            <a:r>
              <a:rPr lang="de-DE" sz="1600" dirty="0">
                <a:highlight>
                  <a:srgbClr val="00FF00"/>
                </a:highlight>
              </a:rPr>
              <a:t>(</a:t>
            </a:r>
            <a:r>
              <a:rPr lang="de-DE" sz="1600" dirty="0" err="1">
                <a:highlight>
                  <a:srgbClr val="00FF00"/>
                </a:highlight>
              </a:rPr>
              <a:t>cdb_part_unit</a:t>
            </a:r>
            <a:r>
              <a:rPr lang="de-DE" sz="1600" dirty="0">
                <a:highlight>
                  <a:srgbClr val="00FF00"/>
                </a:highlight>
              </a:rPr>
              <a:t>)</a:t>
            </a:r>
          </a:p>
          <a:p>
            <a:endParaRPr lang="de-DE" sz="1600" dirty="0">
              <a:highlight>
                <a:srgbClr val="00FF00"/>
              </a:highlight>
            </a:endParaRPr>
          </a:p>
          <a:p>
            <a:r>
              <a:rPr lang="de-DE" sz="1600" dirty="0" err="1">
                <a:highlight>
                  <a:srgbClr val="00FF00"/>
                </a:highlight>
              </a:rPr>
              <a:t>Organizations</a:t>
            </a:r>
            <a:r>
              <a:rPr lang="de-DE" sz="1600" dirty="0">
                <a:highlight>
                  <a:srgbClr val="00FF00"/>
                </a:highlight>
              </a:rPr>
              <a:t> / Plants</a:t>
            </a:r>
          </a:p>
          <a:p>
            <a:r>
              <a:rPr lang="de-DE" sz="1600" dirty="0">
                <a:highlight>
                  <a:srgbClr val="00FF00"/>
                </a:highlight>
              </a:rPr>
              <a:t>(</a:t>
            </a:r>
            <a:r>
              <a:rPr lang="de-DE" sz="1600" dirty="0" err="1">
                <a:highlight>
                  <a:srgbClr val="00FF00"/>
                </a:highlight>
              </a:rPr>
              <a:t>cdb_org</a:t>
            </a:r>
            <a:r>
              <a:rPr lang="de-DE" sz="1600" dirty="0">
                <a:highlight>
                  <a:srgbClr val="00FF00"/>
                </a:highlight>
              </a:rPr>
              <a:t>)</a:t>
            </a:r>
          </a:p>
          <a:p>
            <a:endParaRPr lang="de-DE" sz="1600" dirty="0"/>
          </a:p>
          <a:p>
            <a:r>
              <a:rPr lang="de-DE" sz="1600" dirty="0">
                <a:highlight>
                  <a:srgbClr val="00FFFF"/>
                </a:highlight>
              </a:rPr>
              <a:t>Work Centers</a:t>
            </a:r>
          </a:p>
          <a:p>
            <a:r>
              <a:rPr lang="de-DE" sz="1600" dirty="0">
                <a:highlight>
                  <a:srgbClr val="00FFFF"/>
                </a:highlight>
              </a:rPr>
              <a:t>(</a:t>
            </a:r>
            <a:r>
              <a:rPr lang="de-DE" sz="1600" dirty="0" err="1">
                <a:highlight>
                  <a:srgbClr val="00FFFF"/>
                </a:highlight>
              </a:rPr>
              <a:t>apollo_work_center</a:t>
            </a:r>
            <a:r>
              <a:rPr lang="de-DE" sz="1600" dirty="0">
                <a:highlight>
                  <a:srgbClr val="00FFFF"/>
                </a:highlight>
              </a:rPr>
              <a:t>)</a:t>
            </a:r>
          </a:p>
          <a:p>
            <a:endParaRPr lang="de-DE" sz="1600" dirty="0">
              <a:highlight>
                <a:srgbClr val="00FFFF"/>
              </a:highlight>
            </a:endParaRPr>
          </a:p>
          <a:p>
            <a:r>
              <a:rPr lang="de-DE" sz="1600" dirty="0">
                <a:highlight>
                  <a:srgbClr val="00FFFF"/>
                </a:highlight>
              </a:rPr>
              <a:t>Keywords</a:t>
            </a:r>
          </a:p>
          <a:p>
            <a:r>
              <a:rPr lang="de-DE" sz="1600" dirty="0">
                <a:highlight>
                  <a:srgbClr val="00FFFF"/>
                </a:highlight>
              </a:rPr>
              <a:t>(</a:t>
            </a:r>
            <a:r>
              <a:rPr lang="de-DE" sz="1600" dirty="0" err="1">
                <a:highlight>
                  <a:srgbClr val="00FFFF"/>
                </a:highlight>
              </a:rPr>
              <a:t>apollo_keyword</a:t>
            </a:r>
            <a:r>
              <a:rPr lang="de-DE" sz="1600" dirty="0">
                <a:highlight>
                  <a:srgbClr val="00FFFF"/>
                </a:highlight>
              </a:rPr>
              <a:t>)</a:t>
            </a:r>
          </a:p>
          <a:p>
            <a:endParaRPr lang="de-DE" sz="1600" dirty="0"/>
          </a:p>
          <a:p>
            <a:r>
              <a:rPr lang="de-DE" sz="1600" dirty="0"/>
              <a:t>…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82E04440-38B2-6ED5-BB44-7073D97631EB}"/>
              </a:ext>
            </a:extLst>
          </p:cNvPr>
          <p:cNvCxnSpPr/>
          <p:nvPr/>
        </p:nvCxnSpPr>
        <p:spPr>
          <a:xfrm>
            <a:off x="3242733" y="694266"/>
            <a:ext cx="0" cy="59097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A43AEE19-36C4-D610-7963-A1ED4F5C8032}"/>
              </a:ext>
            </a:extLst>
          </p:cNvPr>
          <p:cNvCxnSpPr/>
          <p:nvPr/>
        </p:nvCxnSpPr>
        <p:spPr>
          <a:xfrm>
            <a:off x="8465782" y="694266"/>
            <a:ext cx="0" cy="59097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5B7A6EC-E991-EEE9-F347-8FFA43F9BD7A}"/>
              </a:ext>
            </a:extLst>
          </p:cNvPr>
          <p:cNvCxnSpPr>
            <a:cxnSpLocks/>
          </p:cNvCxnSpPr>
          <p:nvPr/>
        </p:nvCxnSpPr>
        <p:spPr>
          <a:xfrm>
            <a:off x="93133" y="1058333"/>
            <a:ext cx="118678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70D8AF45-7255-898F-19FA-682707B18FA2}"/>
              </a:ext>
            </a:extLst>
          </p:cNvPr>
          <p:cNvSpPr txBox="1"/>
          <p:nvPr/>
        </p:nvSpPr>
        <p:spPr>
          <a:xfrm>
            <a:off x="93133" y="638915"/>
            <a:ext cx="296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Configuration</a:t>
            </a:r>
            <a:r>
              <a:rPr lang="de-DE" dirty="0"/>
              <a:t> Catalog Classes</a:t>
            </a:r>
            <a:endParaRPr lang="en-US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C9A4B6C-1CEB-294D-1BDE-62C734F9DF49}"/>
              </a:ext>
            </a:extLst>
          </p:cNvPr>
          <p:cNvSpPr txBox="1"/>
          <p:nvPr/>
        </p:nvSpPr>
        <p:spPr>
          <a:xfrm>
            <a:off x="4672663" y="646509"/>
            <a:ext cx="364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Specification </a:t>
            </a:r>
            <a:r>
              <a:rPr lang="de-DE" dirty="0" err="1"/>
              <a:t>Structure</a:t>
            </a:r>
            <a:endParaRPr lang="en-US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E80C017-2D14-358F-0280-249E4478111D}"/>
              </a:ext>
            </a:extLst>
          </p:cNvPr>
          <p:cNvSpPr txBox="1"/>
          <p:nvPr/>
        </p:nvSpPr>
        <p:spPr>
          <a:xfrm>
            <a:off x="8661400" y="663958"/>
            <a:ext cx="325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Spec</a:t>
            </a:r>
            <a:r>
              <a:rPr lang="de-DE" dirty="0"/>
              <a:t>. Data Classes</a:t>
            </a:r>
            <a:endParaRPr lang="en-US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25A93B99-8F16-11A4-019C-BB61C73B35E4}"/>
              </a:ext>
            </a:extLst>
          </p:cNvPr>
          <p:cNvCxnSpPr>
            <a:cxnSpLocks/>
          </p:cNvCxnSpPr>
          <p:nvPr/>
        </p:nvCxnSpPr>
        <p:spPr>
          <a:xfrm>
            <a:off x="1575089" y="1222538"/>
            <a:ext cx="2926145" cy="140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6D067ACB-1957-CBC8-8106-2486010B07E6}"/>
              </a:ext>
            </a:extLst>
          </p:cNvPr>
          <p:cNvCxnSpPr>
            <a:cxnSpLocks/>
          </p:cNvCxnSpPr>
          <p:nvPr/>
        </p:nvCxnSpPr>
        <p:spPr>
          <a:xfrm flipV="1">
            <a:off x="6714067" y="1326448"/>
            <a:ext cx="1947333" cy="395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9E949CB7-2AD7-0247-CD3A-753814AF9692}"/>
              </a:ext>
            </a:extLst>
          </p:cNvPr>
          <p:cNvSpPr txBox="1"/>
          <p:nvPr/>
        </p:nvSpPr>
        <p:spPr>
          <a:xfrm>
            <a:off x="3199341" y="93133"/>
            <a:ext cx="51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SPECIFICATIONS</a:t>
            </a:r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F62830A-A19B-857B-FA17-7EB4A9133A18}"/>
              </a:ext>
            </a:extLst>
          </p:cNvPr>
          <p:cNvSpPr txBox="1"/>
          <p:nvPr/>
        </p:nvSpPr>
        <p:spPr>
          <a:xfrm>
            <a:off x="4084108" y="5424688"/>
            <a:ext cx="367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Universal Classification Data (flexible)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ECFB58B-DDD2-1B6E-6254-281B5D7FAAB8}"/>
              </a:ext>
            </a:extLst>
          </p:cNvPr>
          <p:cNvSpPr txBox="1"/>
          <p:nvPr/>
        </p:nvSpPr>
        <p:spPr>
          <a:xfrm>
            <a:off x="4504736" y="5771400"/>
            <a:ext cx="3851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00FF"/>
                </a:highlight>
              </a:rPr>
              <a:t>All </a:t>
            </a:r>
            <a:r>
              <a:rPr lang="de-DE" dirty="0" err="1">
                <a:highlight>
                  <a:srgbClr val="FF00FF"/>
                </a:highlight>
              </a:rPr>
              <a:t>assigned</a:t>
            </a:r>
            <a:r>
              <a:rPr lang="de-DE" dirty="0">
                <a:highlight>
                  <a:srgbClr val="FF00FF"/>
                </a:highlight>
              </a:rPr>
              <a:t> Classification Classes</a:t>
            </a:r>
          </a:p>
          <a:p>
            <a:r>
              <a:rPr lang="de-DE" dirty="0">
                <a:highlight>
                  <a:srgbClr val="FF00FF"/>
                </a:highlight>
              </a:rPr>
              <a:t>All </a:t>
            </a:r>
            <a:r>
              <a:rPr lang="de-DE" dirty="0" err="1">
                <a:highlight>
                  <a:srgbClr val="FF00FF"/>
                </a:highlight>
              </a:rPr>
              <a:t>values</a:t>
            </a:r>
            <a:r>
              <a:rPr lang="de-DE" dirty="0">
                <a:highlight>
                  <a:srgbClr val="FF00FF"/>
                </a:highlight>
              </a:rPr>
              <a:t> </a:t>
            </a:r>
            <a:r>
              <a:rPr lang="de-DE" dirty="0" err="1">
                <a:highlight>
                  <a:srgbClr val="FF00FF"/>
                </a:highlight>
              </a:rPr>
              <a:t>for</a:t>
            </a:r>
            <a:r>
              <a:rPr lang="de-DE" dirty="0">
                <a:highlight>
                  <a:srgbClr val="FF00FF"/>
                </a:highlight>
              </a:rPr>
              <a:t> </a:t>
            </a:r>
            <a:r>
              <a:rPr lang="de-DE" dirty="0" err="1">
                <a:highlight>
                  <a:srgbClr val="FF00FF"/>
                </a:highlight>
              </a:rPr>
              <a:t>the</a:t>
            </a:r>
            <a:r>
              <a:rPr lang="de-DE" dirty="0">
                <a:highlight>
                  <a:srgbClr val="FF00FF"/>
                </a:highlight>
              </a:rPr>
              <a:t> Property </a:t>
            </a:r>
            <a:r>
              <a:rPr lang="de-DE" dirty="0" err="1">
                <a:highlight>
                  <a:srgbClr val="FF00FF"/>
                </a:highlight>
              </a:rPr>
              <a:t>cells</a:t>
            </a:r>
            <a:r>
              <a:rPr lang="de-DE" dirty="0">
                <a:highlight>
                  <a:srgbClr val="FF00FF"/>
                </a:highlight>
              </a:rPr>
              <a:t> </a:t>
            </a:r>
            <a:r>
              <a:rPr lang="de-DE" dirty="0" err="1">
                <a:highlight>
                  <a:srgbClr val="FF00FF"/>
                </a:highlight>
              </a:rPr>
              <a:t>defined</a:t>
            </a:r>
            <a:br>
              <a:rPr lang="de-DE" dirty="0">
                <a:highlight>
                  <a:srgbClr val="FF00FF"/>
                </a:highlight>
              </a:rPr>
            </a:br>
            <a:r>
              <a:rPr lang="de-DE" dirty="0">
                <a:highlight>
                  <a:srgbClr val="FF00FF"/>
                </a:highlight>
              </a:rPr>
              <a:t>     in </a:t>
            </a:r>
            <a:r>
              <a:rPr lang="de-DE" dirty="0" err="1">
                <a:highlight>
                  <a:srgbClr val="FF00FF"/>
                </a:highlight>
              </a:rPr>
              <a:t>the</a:t>
            </a:r>
            <a:r>
              <a:rPr lang="de-DE" dirty="0">
                <a:highlight>
                  <a:srgbClr val="FF00FF"/>
                </a:highlight>
              </a:rPr>
              <a:t> Frame</a:t>
            </a:r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F3D3B11-DAA8-9EDB-0007-E62E2B336887}"/>
              </a:ext>
            </a:extLst>
          </p:cNvPr>
          <p:cNvSpPr txBox="1"/>
          <p:nvPr/>
        </p:nvSpPr>
        <p:spPr>
          <a:xfrm>
            <a:off x="4084108" y="3610866"/>
            <a:ext cx="367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highlight>
                  <a:srgbClr val="FFFF00"/>
                </a:highlight>
              </a:rPr>
              <a:t>Related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Object</a:t>
            </a:r>
            <a:r>
              <a:rPr lang="de-DE" dirty="0">
                <a:highlight>
                  <a:srgbClr val="FFFF00"/>
                </a:highlight>
              </a:rPr>
              <a:t> Links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AB15D44-4AA9-CAC2-38D9-70640DA9D8DE}"/>
              </a:ext>
            </a:extLst>
          </p:cNvPr>
          <p:cNvSpPr txBox="1"/>
          <p:nvPr/>
        </p:nvSpPr>
        <p:spPr>
          <a:xfrm>
            <a:off x="4504736" y="3959791"/>
            <a:ext cx="38107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00FFFF"/>
                </a:highlight>
              </a:rPr>
              <a:t>BOM Items</a:t>
            </a:r>
          </a:p>
          <a:p>
            <a:r>
              <a:rPr lang="de-DE" dirty="0">
                <a:highlight>
                  <a:srgbClr val="00FFFF"/>
                </a:highlight>
              </a:rPr>
              <a:t>Work Centers</a:t>
            </a:r>
          </a:p>
          <a:p>
            <a:r>
              <a:rPr lang="de-DE" dirty="0">
                <a:highlight>
                  <a:srgbClr val="00FFFF"/>
                </a:highlight>
              </a:rPr>
              <a:t>Keywords</a:t>
            </a:r>
          </a:p>
          <a:p>
            <a:r>
              <a:rPr lang="en-US" dirty="0">
                <a:highlight>
                  <a:srgbClr val="00FFFF"/>
                </a:highlight>
              </a:rPr>
              <a:t>Documents</a:t>
            </a:r>
          </a:p>
          <a:p>
            <a:r>
              <a:rPr lang="en-US" dirty="0">
                <a:highlight>
                  <a:srgbClr val="00FFFF"/>
                </a:highlight>
              </a:rPr>
              <a:t>…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0CD6C01B-F04A-B13B-A128-FD7F04E0D31F}"/>
              </a:ext>
            </a:extLst>
          </p:cNvPr>
          <p:cNvCxnSpPr>
            <a:cxnSpLocks/>
          </p:cNvCxnSpPr>
          <p:nvPr/>
        </p:nvCxnSpPr>
        <p:spPr>
          <a:xfrm>
            <a:off x="2566443" y="2296849"/>
            <a:ext cx="1934791" cy="36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DF41AB0-A834-4C06-877D-492720D8B3D5}"/>
              </a:ext>
            </a:extLst>
          </p:cNvPr>
          <p:cNvCxnSpPr>
            <a:cxnSpLocks/>
          </p:cNvCxnSpPr>
          <p:nvPr/>
        </p:nvCxnSpPr>
        <p:spPr>
          <a:xfrm flipV="1">
            <a:off x="1858433" y="2666080"/>
            <a:ext cx="2598225" cy="4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B86D986-5FD1-A73C-60FB-3449C660C833}"/>
              </a:ext>
            </a:extLst>
          </p:cNvPr>
          <p:cNvCxnSpPr>
            <a:cxnSpLocks/>
          </p:cNvCxnSpPr>
          <p:nvPr/>
        </p:nvCxnSpPr>
        <p:spPr>
          <a:xfrm flipV="1">
            <a:off x="2133600" y="2958948"/>
            <a:ext cx="2367634" cy="1232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367008D8-E5C9-F6FD-7FBC-4F2347E734B7}"/>
              </a:ext>
            </a:extLst>
          </p:cNvPr>
          <p:cNvCxnSpPr>
            <a:cxnSpLocks/>
          </p:cNvCxnSpPr>
          <p:nvPr/>
        </p:nvCxnSpPr>
        <p:spPr>
          <a:xfrm flipV="1">
            <a:off x="2065867" y="4449136"/>
            <a:ext cx="2390791" cy="659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691F99D8-6DB8-AC6B-9183-BA46CFB37440}"/>
              </a:ext>
            </a:extLst>
          </p:cNvPr>
          <p:cNvCxnSpPr>
            <a:cxnSpLocks/>
          </p:cNvCxnSpPr>
          <p:nvPr/>
        </p:nvCxnSpPr>
        <p:spPr>
          <a:xfrm flipV="1">
            <a:off x="1782232" y="4698455"/>
            <a:ext cx="2674426" cy="1228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E06A93A1-EE89-6A25-EFB1-7EF6FCB4598E}"/>
              </a:ext>
            </a:extLst>
          </p:cNvPr>
          <p:cNvCxnSpPr>
            <a:cxnSpLocks/>
          </p:cNvCxnSpPr>
          <p:nvPr/>
        </p:nvCxnSpPr>
        <p:spPr>
          <a:xfrm flipV="1">
            <a:off x="5856850" y="2373587"/>
            <a:ext cx="2718119" cy="174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DD7658B7-C149-9855-E42B-EAB691D50C72}"/>
              </a:ext>
            </a:extLst>
          </p:cNvPr>
          <p:cNvCxnSpPr>
            <a:cxnSpLocks/>
          </p:cNvCxnSpPr>
          <p:nvPr/>
        </p:nvCxnSpPr>
        <p:spPr>
          <a:xfrm flipV="1">
            <a:off x="5885534" y="2954436"/>
            <a:ext cx="2751574" cy="142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818F6F1C-668E-428B-CF33-88CD33336077}"/>
              </a:ext>
            </a:extLst>
          </p:cNvPr>
          <p:cNvCxnSpPr>
            <a:cxnSpLocks/>
          </p:cNvCxnSpPr>
          <p:nvPr/>
        </p:nvCxnSpPr>
        <p:spPr>
          <a:xfrm flipV="1">
            <a:off x="5808772" y="3795532"/>
            <a:ext cx="2702292" cy="89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B9E39DE5-82CD-1183-19AD-4FFF925390EF}"/>
              </a:ext>
            </a:extLst>
          </p:cNvPr>
          <p:cNvCxnSpPr>
            <a:cxnSpLocks/>
          </p:cNvCxnSpPr>
          <p:nvPr/>
        </p:nvCxnSpPr>
        <p:spPr>
          <a:xfrm flipV="1">
            <a:off x="5784480" y="4632116"/>
            <a:ext cx="2835771" cy="33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6D018041-07F9-6CBF-1465-6C5A7EBA03CB}"/>
              </a:ext>
            </a:extLst>
          </p:cNvPr>
          <p:cNvCxnSpPr>
            <a:cxnSpLocks/>
          </p:cNvCxnSpPr>
          <p:nvPr/>
        </p:nvCxnSpPr>
        <p:spPr>
          <a:xfrm flipV="1">
            <a:off x="7756105" y="5531552"/>
            <a:ext cx="860013" cy="35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4D25D73D-98EF-C913-732D-15F87D281EB7}"/>
              </a:ext>
            </a:extLst>
          </p:cNvPr>
          <p:cNvCxnSpPr>
            <a:cxnSpLocks/>
          </p:cNvCxnSpPr>
          <p:nvPr/>
        </p:nvCxnSpPr>
        <p:spPr>
          <a:xfrm flipV="1">
            <a:off x="7680937" y="6347483"/>
            <a:ext cx="980463" cy="14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467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2A68BF38-40FE-AAA8-D9CB-883D52E3A17E}"/>
              </a:ext>
            </a:extLst>
          </p:cNvPr>
          <p:cNvSpPr txBox="1"/>
          <p:nvPr/>
        </p:nvSpPr>
        <p:spPr>
          <a:xfrm>
            <a:off x="900112" y="161459"/>
            <a:ext cx="336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Specs</a:t>
            </a:r>
            <a:r>
              <a:rPr lang="de-DE" dirty="0"/>
              <a:t> in CONTACT Elements</a:t>
            </a:r>
            <a:endParaRPr lang="en-US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CC5C299-48F5-6327-5763-94C61312FBD5}"/>
              </a:ext>
            </a:extLst>
          </p:cNvPr>
          <p:cNvSpPr txBox="1"/>
          <p:nvPr/>
        </p:nvSpPr>
        <p:spPr>
          <a:xfrm>
            <a:off x="5643562" y="175925"/>
            <a:ext cx="336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Corresponding</a:t>
            </a:r>
            <a:r>
              <a:rPr lang="de-DE" dirty="0"/>
              <a:t> SQL</a:t>
            </a:r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474D72B-AEA9-2FDB-7964-7C4BF551C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99" y="1006068"/>
            <a:ext cx="3181871" cy="337526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313FF24-C8F3-A2C6-4119-207AFD15B696}"/>
              </a:ext>
            </a:extLst>
          </p:cNvPr>
          <p:cNvSpPr txBox="1"/>
          <p:nvPr/>
        </p:nvSpPr>
        <p:spPr>
          <a:xfrm>
            <a:off x="302315" y="626441"/>
            <a:ext cx="223081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Part </a:t>
            </a:r>
            <a:r>
              <a:rPr lang="de-DE" sz="1600" dirty="0" err="1"/>
              <a:t>Metadata</a:t>
            </a:r>
            <a:endParaRPr lang="en-US" sz="16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7D21647-AD79-856E-21B1-C0683115C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539" y="4344943"/>
            <a:ext cx="2973731" cy="235159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1EDB3AB-AF93-0852-4AA1-6DD66855E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2197" y="795718"/>
            <a:ext cx="7949272" cy="2620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244C18C5-D0D6-1C81-7DAF-C1B304046B42}"/>
                  </a:ext>
                </a:extLst>
              </p14:cNvPr>
              <p14:cNvContentPartPr/>
              <p14:nvPr/>
            </p14:nvContentPartPr>
            <p14:xfrm>
              <a:off x="1031721" y="1896451"/>
              <a:ext cx="355320" cy="14400"/>
            </p14:xfrm>
          </p:contentPart>
        </mc:Choice>
        <mc:Fallback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244C18C5-D0D6-1C81-7DAF-C1B304046B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8081" y="1788811"/>
                <a:ext cx="4629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BA7CC514-6B3B-43ED-4DCA-4764E3E8502A}"/>
                  </a:ext>
                </a:extLst>
              </p14:cNvPr>
              <p14:cNvContentPartPr/>
              <p14:nvPr/>
            </p14:nvContentPartPr>
            <p14:xfrm>
              <a:off x="2433921" y="1883851"/>
              <a:ext cx="246600" cy="6840"/>
            </p14:xfrm>
          </p:contentPart>
        </mc:Choice>
        <mc:Fallback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BA7CC514-6B3B-43ED-4DCA-4764E3E8502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80281" y="1776211"/>
                <a:ext cx="35424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9B2E5F99-6614-1CA8-D984-F052B776AED0}"/>
                  </a:ext>
                </a:extLst>
              </p14:cNvPr>
              <p14:cNvContentPartPr/>
              <p14:nvPr/>
            </p14:nvContentPartPr>
            <p14:xfrm>
              <a:off x="2477481" y="5270011"/>
              <a:ext cx="327240" cy="7200"/>
            </p14:xfrm>
          </p:contentPart>
        </mc:Choice>
        <mc:Fallback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9B2E5F99-6614-1CA8-D984-F052B776AED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23481" y="5162371"/>
                <a:ext cx="43488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6" name="Freihand 25">
                <a:extLst>
                  <a:ext uri="{FF2B5EF4-FFF2-40B4-BE49-F238E27FC236}">
                    <a16:creationId xmlns:a16="http://schemas.microsoft.com/office/drawing/2014/main" id="{CEEB0BBE-9D30-2739-5827-7E8389CCEBB9}"/>
                  </a:ext>
                </a:extLst>
              </p14:cNvPr>
              <p14:cNvContentPartPr/>
              <p14:nvPr/>
            </p14:nvContentPartPr>
            <p14:xfrm>
              <a:off x="2483601" y="6115651"/>
              <a:ext cx="407520" cy="44640"/>
            </p14:xfrm>
          </p:contentPart>
        </mc:Choice>
        <mc:Fallback>
          <p:pic>
            <p:nvPicPr>
              <p:cNvPr id="26" name="Freihand 25">
                <a:extLst>
                  <a:ext uri="{FF2B5EF4-FFF2-40B4-BE49-F238E27FC236}">
                    <a16:creationId xmlns:a16="http://schemas.microsoft.com/office/drawing/2014/main" id="{CEEB0BBE-9D30-2739-5827-7E8389CCEBB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29961" y="6007651"/>
                <a:ext cx="51516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2A685CAF-AEB3-0467-0C31-A877DCE5F98E}"/>
                  </a:ext>
                </a:extLst>
              </p14:cNvPr>
              <p14:cNvContentPartPr/>
              <p14:nvPr/>
            </p14:nvContentPartPr>
            <p14:xfrm>
              <a:off x="4398801" y="987451"/>
              <a:ext cx="1996560" cy="63720"/>
            </p14:xfrm>
          </p:contentPart>
        </mc:Choice>
        <mc:Fallback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2A685CAF-AEB3-0467-0C31-A877DCE5F98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344801" y="879451"/>
                <a:ext cx="210420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8" name="Freihand 27">
                <a:extLst>
                  <a:ext uri="{FF2B5EF4-FFF2-40B4-BE49-F238E27FC236}">
                    <a16:creationId xmlns:a16="http://schemas.microsoft.com/office/drawing/2014/main" id="{1D3DB4C8-EB0B-1A0A-EE2D-44FE2A1D5D16}"/>
                  </a:ext>
                </a:extLst>
              </p14:cNvPr>
              <p14:cNvContentPartPr/>
              <p14:nvPr/>
            </p14:nvContentPartPr>
            <p14:xfrm>
              <a:off x="1006881" y="2162131"/>
              <a:ext cx="419760" cy="25560"/>
            </p14:xfrm>
          </p:contentPart>
        </mc:Choice>
        <mc:Fallback>
          <p:pic>
            <p:nvPicPr>
              <p:cNvPr id="28" name="Freihand 27">
                <a:extLst>
                  <a:ext uri="{FF2B5EF4-FFF2-40B4-BE49-F238E27FC236}">
                    <a16:creationId xmlns:a16="http://schemas.microsoft.com/office/drawing/2014/main" id="{1D3DB4C8-EB0B-1A0A-EE2D-44FE2A1D5D1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71241" y="2090491"/>
                <a:ext cx="49140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0" name="Freihand 29">
                <a:extLst>
                  <a:ext uri="{FF2B5EF4-FFF2-40B4-BE49-F238E27FC236}">
                    <a16:creationId xmlns:a16="http://schemas.microsoft.com/office/drawing/2014/main" id="{CA434820-3472-08F2-6A2C-5A97AD0B1FC9}"/>
                  </a:ext>
                </a:extLst>
              </p14:cNvPr>
              <p14:cNvContentPartPr/>
              <p14:nvPr/>
            </p14:nvContentPartPr>
            <p14:xfrm>
              <a:off x="4374321" y="1173571"/>
              <a:ext cx="744840" cy="20520"/>
            </p14:xfrm>
          </p:contentPart>
        </mc:Choice>
        <mc:Fallback>
          <p:pic>
            <p:nvPicPr>
              <p:cNvPr id="30" name="Freihand 29">
                <a:extLst>
                  <a:ext uri="{FF2B5EF4-FFF2-40B4-BE49-F238E27FC236}">
                    <a16:creationId xmlns:a16="http://schemas.microsoft.com/office/drawing/2014/main" id="{CA434820-3472-08F2-6A2C-5A97AD0B1FC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56321" y="1137571"/>
                <a:ext cx="7804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1" name="Freihand 30">
                <a:extLst>
                  <a:ext uri="{FF2B5EF4-FFF2-40B4-BE49-F238E27FC236}">
                    <a16:creationId xmlns:a16="http://schemas.microsoft.com/office/drawing/2014/main" id="{77B07780-BC1E-9D14-CD84-70E07F1E2FB9}"/>
                  </a:ext>
                </a:extLst>
              </p14:cNvPr>
              <p14:cNvContentPartPr/>
              <p14:nvPr/>
            </p14:nvContentPartPr>
            <p14:xfrm>
              <a:off x="994641" y="2384611"/>
              <a:ext cx="321480" cy="6840"/>
            </p14:xfrm>
          </p:contentPart>
        </mc:Choice>
        <mc:Fallback>
          <p:pic>
            <p:nvPicPr>
              <p:cNvPr id="31" name="Freihand 30">
                <a:extLst>
                  <a:ext uri="{FF2B5EF4-FFF2-40B4-BE49-F238E27FC236}">
                    <a16:creationId xmlns:a16="http://schemas.microsoft.com/office/drawing/2014/main" id="{77B07780-BC1E-9D14-CD84-70E07F1E2FB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77001" y="2348971"/>
                <a:ext cx="35712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2" name="Freihand 31">
                <a:extLst>
                  <a:ext uri="{FF2B5EF4-FFF2-40B4-BE49-F238E27FC236}">
                    <a16:creationId xmlns:a16="http://schemas.microsoft.com/office/drawing/2014/main" id="{DDBAC100-AFF0-2D64-B3C5-07C218A4426E}"/>
                  </a:ext>
                </a:extLst>
              </p14:cNvPr>
              <p14:cNvContentPartPr/>
              <p14:nvPr/>
            </p14:nvContentPartPr>
            <p14:xfrm>
              <a:off x="4355601" y="1365091"/>
              <a:ext cx="1433160" cy="25560"/>
            </p14:xfrm>
          </p:contentPart>
        </mc:Choice>
        <mc:Fallback>
          <p:pic>
            <p:nvPicPr>
              <p:cNvPr id="32" name="Freihand 31">
                <a:extLst>
                  <a:ext uri="{FF2B5EF4-FFF2-40B4-BE49-F238E27FC236}">
                    <a16:creationId xmlns:a16="http://schemas.microsoft.com/office/drawing/2014/main" id="{DDBAC100-AFF0-2D64-B3C5-07C218A4426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337601" y="1329091"/>
                <a:ext cx="146880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3" name="Freihand 32">
                <a:extLst>
                  <a:ext uri="{FF2B5EF4-FFF2-40B4-BE49-F238E27FC236}">
                    <a16:creationId xmlns:a16="http://schemas.microsoft.com/office/drawing/2014/main" id="{17C69867-B2B8-98C7-24F6-DBC9F18B2D4D}"/>
                  </a:ext>
                </a:extLst>
              </p14:cNvPr>
              <p14:cNvContentPartPr/>
              <p14:nvPr/>
            </p14:nvContentPartPr>
            <p14:xfrm>
              <a:off x="2427801" y="6591931"/>
              <a:ext cx="519120" cy="38160"/>
            </p14:xfrm>
          </p:contentPart>
        </mc:Choice>
        <mc:Fallback>
          <p:pic>
            <p:nvPicPr>
              <p:cNvPr id="33" name="Freihand 32">
                <a:extLst>
                  <a:ext uri="{FF2B5EF4-FFF2-40B4-BE49-F238E27FC236}">
                    <a16:creationId xmlns:a16="http://schemas.microsoft.com/office/drawing/2014/main" id="{17C69867-B2B8-98C7-24F6-DBC9F18B2D4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410161" y="6555931"/>
                <a:ext cx="55476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4" name="Freihand 33">
                <a:extLst>
                  <a:ext uri="{FF2B5EF4-FFF2-40B4-BE49-F238E27FC236}">
                    <a16:creationId xmlns:a16="http://schemas.microsoft.com/office/drawing/2014/main" id="{8A1AD9A0-2BC4-B45A-90F8-6B74C06E342B}"/>
                  </a:ext>
                </a:extLst>
              </p14:cNvPr>
              <p14:cNvContentPartPr/>
              <p14:nvPr/>
            </p14:nvContentPartPr>
            <p14:xfrm>
              <a:off x="1013001" y="4300171"/>
              <a:ext cx="315000" cy="360"/>
            </p14:xfrm>
          </p:contentPart>
        </mc:Choice>
        <mc:Fallback>
          <p:pic>
            <p:nvPicPr>
              <p:cNvPr id="34" name="Freihand 33">
                <a:extLst>
                  <a:ext uri="{FF2B5EF4-FFF2-40B4-BE49-F238E27FC236}">
                    <a16:creationId xmlns:a16="http://schemas.microsoft.com/office/drawing/2014/main" id="{8A1AD9A0-2BC4-B45A-90F8-6B74C06E342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95361" y="4264171"/>
                <a:ext cx="3506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5" name="Freihand 34">
                <a:extLst>
                  <a:ext uri="{FF2B5EF4-FFF2-40B4-BE49-F238E27FC236}">
                    <a16:creationId xmlns:a16="http://schemas.microsoft.com/office/drawing/2014/main" id="{651B2D72-690E-2B08-D971-9CF43635E3A8}"/>
                  </a:ext>
                </a:extLst>
              </p14:cNvPr>
              <p14:cNvContentPartPr/>
              <p14:nvPr/>
            </p14:nvContentPartPr>
            <p14:xfrm>
              <a:off x="2446521" y="4293691"/>
              <a:ext cx="166680" cy="360"/>
            </p14:xfrm>
          </p:contentPart>
        </mc:Choice>
        <mc:Fallback>
          <p:pic>
            <p:nvPicPr>
              <p:cNvPr id="35" name="Freihand 34">
                <a:extLst>
                  <a:ext uri="{FF2B5EF4-FFF2-40B4-BE49-F238E27FC236}">
                    <a16:creationId xmlns:a16="http://schemas.microsoft.com/office/drawing/2014/main" id="{651B2D72-690E-2B08-D971-9CF43635E3A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428881" y="4257691"/>
                <a:ext cx="2023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6" name="Freihand 35">
                <a:extLst>
                  <a:ext uri="{FF2B5EF4-FFF2-40B4-BE49-F238E27FC236}">
                    <a16:creationId xmlns:a16="http://schemas.microsoft.com/office/drawing/2014/main" id="{F4A30E70-EE2A-C118-9403-C35D44958D2F}"/>
                  </a:ext>
                </a:extLst>
              </p14:cNvPr>
              <p14:cNvContentPartPr/>
              <p14:nvPr/>
            </p14:nvContentPartPr>
            <p14:xfrm>
              <a:off x="4380441" y="1252771"/>
              <a:ext cx="1218960" cy="75600"/>
            </p14:xfrm>
          </p:contentPart>
        </mc:Choice>
        <mc:Fallback>
          <p:pic>
            <p:nvPicPr>
              <p:cNvPr id="36" name="Freihand 35">
                <a:extLst>
                  <a:ext uri="{FF2B5EF4-FFF2-40B4-BE49-F238E27FC236}">
                    <a16:creationId xmlns:a16="http://schemas.microsoft.com/office/drawing/2014/main" id="{F4A30E70-EE2A-C118-9403-C35D44958D2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362441" y="1217131"/>
                <a:ext cx="125460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7" name="Freihand 36">
                <a:extLst>
                  <a:ext uri="{FF2B5EF4-FFF2-40B4-BE49-F238E27FC236}">
                    <a16:creationId xmlns:a16="http://schemas.microsoft.com/office/drawing/2014/main" id="{4F8FD9AC-4718-6757-8A93-33A8FCC6BD20}"/>
                  </a:ext>
                </a:extLst>
              </p14:cNvPr>
              <p14:cNvContentPartPr/>
              <p14:nvPr/>
            </p14:nvContentPartPr>
            <p14:xfrm>
              <a:off x="6518121" y="3002731"/>
              <a:ext cx="586800" cy="360"/>
            </p14:xfrm>
          </p:contentPart>
        </mc:Choice>
        <mc:Fallback>
          <p:pic>
            <p:nvPicPr>
              <p:cNvPr id="37" name="Freihand 36">
                <a:extLst>
                  <a:ext uri="{FF2B5EF4-FFF2-40B4-BE49-F238E27FC236}">
                    <a16:creationId xmlns:a16="http://schemas.microsoft.com/office/drawing/2014/main" id="{4F8FD9AC-4718-6757-8A93-33A8FCC6BD2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500481" y="2966731"/>
                <a:ext cx="6224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8" name="Freihand 37">
                <a:extLst>
                  <a:ext uri="{FF2B5EF4-FFF2-40B4-BE49-F238E27FC236}">
                    <a16:creationId xmlns:a16="http://schemas.microsoft.com/office/drawing/2014/main" id="{E6AA1A42-269C-D824-A3C8-3B20A03C2F5B}"/>
                  </a:ext>
                </a:extLst>
              </p14:cNvPr>
              <p14:cNvContentPartPr/>
              <p14:nvPr/>
            </p14:nvContentPartPr>
            <p14:xfrm>
              <a:off x="7512801" y="3004891"/>
              <a:ext cx="1027800" cy="35280"/>
            </p14:xfrm>
          </p:contentPart>
        </mc:Choice>
        <mc:Fallback>
          <p:pic>
            <p:nvPicPr>
              <p:cNvPr id="38" name="Freihand 37">
                <a:extLst>
                  <a:ext uri="{FF2B5EF4-FFF2-40B4-BE49-F238E27FC236}">
                    <a16:creationId xmlns:a16="http://schemas.microsoft.com/office/drawing/2014/main" id="{E6AA1A42-269C-D824-A3C8-3B20A03C2F5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494801" y="2968891"/>
                <a:ext cx="106344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9" name="Freihand 38">
                <a:extLst>
                  <a:ext uri="{FF2B5EF4-FFF2-40B4-BE49-F238E27FC236}">
                    <a16:creationId xmlns:a16="http://schemas.microsoft.com/office/drawing/2014/main" id="{F5CFD0BA-E082-EE49-8098-83CB536CF3BF}"/>
                  </a:ext>
                </a:extLst>
              </p14:cNvPr>
              <p14:cNvContentPartPr/>
              <p14:nvPr/>
            </p14:nvContentPartPr>
            <p14:xfrm>
              <a:off x="5918721" y="3014971"/>
              <a:ext cx="457200" cy="12600"/>
            </p14:xfrm>
          </p:contentPart>
        </mc:Choice>
        <mc:Fallback>
          <p:pic>
            <p:nvPicPr>
              <p:cNvPr id="39" name="Freihand 38">
                <a:extLst>
                  <a:ext uri="{FF2B5EF4-FFF2-40B4-BE49-F238E27FC236}">
                    <a16:creationId xmlns:a16="http://schemas.microsoft.com/office/drawing/2014/main" id="{F5CFD0BA-E082-EE49-8098-83CB536CF3B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900721" y="2978971"/>
                <a:ext cx="49284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0" name="Freihand 39">
                <a:extLst>
                  <a:ext uri="{FF2B5EF4-FFF2-40B4-BE49-F238E27FC236}">
                    <a16:creationId xmlns:a16="http://schemas.microsoft.com/office/drawing/2014/main" id="{9F860964-716A-0BEF-EEB9-E6E4713CB140}"/>
                  </a:ext>
                </a:extLst>
              </p14:cNvPr>
              <p14:cNvContentPartPr/>
              <p14:nvPr/>
            </p14:nvContentPartPr>
            <p14:xfrm>
              <a:off x="4244361" y="2994811"/>
              <a:ext cx="283680" cy="8280"/>
            </p14:xfrm>
          </p:contentPart>
        </mc:Choice>
        <mc:Fallback>
          <p:pic>
            <p:nvPicPr>
              <p:cNvPr id="40" name="Freihand 39">
                <a:extLst>
                  <a:ext uri="{FF2B5EF4-FFF2-40B4-BE49-F238E27FC236}">
                    <a16:creationId xmlns:a16="http://schemas.microsoft.com/office/drawing/2014/main" id="{9F860964-716A-0BEF-EEB9-E6E4713CB14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226361" y="2959171"/>
                <a:ext cx="31932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1" name="Freihand 40">
                <a:extLst>
                  <a:ext uri="{FF2B5EF4-FFF2-40B4-BE49-F238E27FC236}">
                    <a16:creationId xmlns:a16="http://schemas.microsoft.com/office/drawing/2014/main" id="{D7E1D9DF-D473-5680-D753-9094099C741A}"/>
                  </a:ext>
                </a:extLst>
              </p14:cNvPr>
              <p14:cNvContentPartPr/>
              <p14:nvPr/>
            </p14:nvContentPartPr>
            <p14:xfrm>
              <a:off x="4664481" y="2995891"/>
              <a:ext cx="1171800" cy="26280"/>
            </p14:xfrm>
          </p:contentPart>
        </mc:Choice>
        <mc:Fallback>
          <p:pic>
            <p:nvPicPr>
              <p:cNvPr id="41" name="Freihand 40">
                <a:extLst>
                  <a:ext uri="{FF2B5EF4-FFF2-40B4-BE49-F238E27FC236}">
                    <a16:creationId xmlns:a16="http://schemas.microsoft.com/office/drawing/2014/main" id="{D7E1D9DF-D473-5680-D753-9094099C741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646841" y="2959891"/>
                <a:ext cx="120744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2" name="Freihand 41">
                <a:extLst>
                  <a:ext uri="{FF2B5EF4-FFF2-40B4-BE49-F238E27FC236}">
                    <a16:creationId xmlns:a16="http://schemas.microsoft.com/office/drawing/2014/main" id="{9C9FAF5C-EBC6-0A15-1BCC-124DBF622E4C}"/>
                  </a:ext>
                </a:extLst>
              </p14:cNvPr>
              <p14:cNvContentPartPr/>
              <p14:nvPr/>
            </p14:nvContentPartPr>
            <p14:xfrm>
              <a:off x="994641" y="3824251"/>
              <a:ext cx="247320" cy="5760"/>
            </p14:xfrm>
          </p:contentPart>
        </mc:Choice>
        <mc:Fallback>
          <p:pic>
            <p:nvPicPr>
              <p:cNvPr id="42" name="Freihand 41">
                <a:extLst>
                  <a:ext uri="{FF2B5EF4-FFF2-40B4-BE49-F238E27FC236}">
                    <a16:creationId xmlns:a16="http://schemas.microsoft.com/office/drawing/2014/main" id="{9C9FAF5C-EBC6-0A15-1BCC-124DBF622E4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77001" y="3788611"/>
                <a:ext cx="28296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3" name="Freihand 42">
                <a:extLst>
                  <a:ext uri="{FF2B5EF4-FFF2-40B4-BE49-F238E27FC236}">
                    <a16:creationId xmlns:a16="http://schemas.microsoft.com/office/drawing/2014/main" id="{71FB534D-D878-D890-02F1-699D2124D4D3}"/>
                  </a:ext>
                </a:extLst>
              </p14:cNvPr>
              <p14:cNvContentPartPr/>
              <p14:nvPr/>
            </p14:nvContentPartPr>
            <p14:xfrm>
              <a:off x="4337241" y="1488931"/>
              <a:ext cx="360" cy="360"/>
            </p14:xfrm>
          </p:contentPart>
        </mc:Choice>
        <mc:Fallback>
          <p:pic>
            <p:nvPicPr>
              <p:cNvPr id="43" name="Freihand 42">
                <a:extLst>
                  <a:ext uri="{FF2B5EF4-FFF2-40B4-BE49-F238E27FC236}">
                    <a16:creationId xmlns:a16="http://schemas.microsoft.com/office/drawing/2014/main" id="{71FB534D-D878-D890-02F1-699D2124D4D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319241" y="1452931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4" name="Freihand 43">
                <a:extLst>
                  <a:ext uri="{FF2B5EF4-FFF2-40B4-BE49-F238E27FC236}">
                    <a16:creationId xmlns:a16="http://schemas.microsoft.com/office/drawing/2014/main" id="{869C3318-8BD1-609C-C21C-C823562C2CD7}"/>
                  </a:ext>
                </a:extLst>
              </p14:cNvPr>
              <p14:cNvContentPartPr/>
              <p14:nvPr/>
            </p14:nvContentPartPr>
            <p14:xfrm>
              <a:off x="4337241" y="1482091"/>
              <a:ext cx="518040" cy="7200"/>
            </p14:xfrm>
          </p:contentPart>
        </mc:Choice>
        <mc:Fallback>
          <p:pic>
            <p:nvPicPr>
              <p:cNvPr id="44" name="Freihand 43">
                <a:extLst>
                  <a:ext uri="{FF2B5EF4-FFF2-40B4-BE49-F238E27FC236}">
                    <a16:creationId xmlns:a16="http://schemas.microsoft.com/office/drawing/2014/main" id="{869C3318-8BD1-609C-C21C-C823562C2CD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319241" y="1446091"/>
                <a:ext cx="55368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5" name="Freihand 44">
                <a:extLst>
                  <a:ext uri="{FF2B5EF4-FFF2-40B4-BE49-F238E27FC236}">
                    <a16:creationId xmlns:a16="http://schemas.microsoft.com/office/drawing/2014/main" id="{F71B66ED-35B5-D28A-F4E0-45CFD0C252E3}"/>
                  </a:ext>
                </a:extLst>
              </p14:cNvPr>
              <p14:cNvContentPartPr/>
              <p14:nvPr/>
            </p14:nvContentPartPr>
            <p14:xfrm>
              <a:off x="8661921" y="3002011"/>
              <a:ext cx="228600" cy="7200"/>
            </p14:xfrm>
          </p:contentPart>
        </mc:Choice>
        <mc:Fallback>
          <p:pic>
            <p:nvPicPr>
              <p:cNvPr id="45" name="Freihand 44">
                <a:extLst>
                  <a:ext uri="{FF2B5EF4-FFF2-40B4-BE49-F238E27FC236}">
                    <a16:creationId xmlns:a16="http://schemas.microsoft.com/office/drawing/2014/main" id="{F71B66ED-35B5-D28A-F4E0-45CFD0C252E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643921" y="2966011"/>
                <a:ext cx="26424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6" name="Freihand 45">
                <a:extLst>
                  <a:ext uri="{FF2B5EF4-FFF2-40B4-BE49-F238E27FC236}">
                    <a16:creationId xmlns:a16="http://schemas.microsoft.com/office/drawing/2014/main" id="{89FEE85E-0769-8249-37C5-4698DE993C57}"/>
                  </a:ext>
                </a:extLst>
              </p14:cNvPr>
              <p14:cNvContentPartPr/>
              <p14:nvPr/>
            </p14:nvContentPartPr>
            <p14:xfrm>
              <a:off x="4380441" y="1524571"/>
              <a:ext cx="845280" cy="52560"/>
            </p14:xfrm>
          </p:contentPart>
        </mc:Choice>
        <mc:Fallback>
          <p:pic>
            <p:nvPicPr>
              <p:cNvPr id="46" name="Freihand 45">
                <a:extLst>
                  <a:ext uri="{FF2B5EF4-FFF2-40B4-BE49-F238E27FC236}">
                    <a16:creationId xmlns:a16="http://schemas.microsoft.com/office/drawing/2014/main" id="{89FEE85E-0769-8249-37C5-4698DE993C5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362441" y="1488571"/>
                <a:ext cx="88092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15B2DFA1-723C-BC76-A312-AC967071847D}"/>
                  </a:ext>
                </a:extLst>
              </p14:cNvPr>
              <p14:cNvContentPartPr/>
              <p14:nvPr/>
            </p14:nvContentPartPr>
            <p14:xfrm>
              <a:off x="9168441" y="3002371"/>
              <a:ext cx="649080" cy="19080"/>
            </p14:xfrm>
          </p:contentPart>
        </mc:Choice>
        <mc:Fallback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15B2DFA1-723C-BC76-A312-AC967071847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150801" y="2966371"/>
                <a:ext cx="68472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8" name="Freihand 47">
                <a:extLst>
                  <a:ext uri="{FF2B5EF4-FFF2-40B4-BE49-F238E27FC236}">
                    <a16:creationId xmlns:a16="http://schemas.microsoft.com/office/drawing/2014/main" id="{938E715D-0326-6D53-D4D8-90B5CB42D617}"/>
                  </a:ext>
                </a:extLst>
              </p14:cNvPr>
              <p14:cNvContentPartPr/>
              <p14:nvPr/>
            </p14:nvContentPartPr>
            <p14:xfrm>
              <a:off x="995001" y="6579691"/>
              <a:ext cx="1150200" cy="81000"/>
            </p14:xfrm>
          </p:contentPart>
        </mc:Choice>
        <mc:Fallback>
          <p:pic>
            <p:nvPicPr>
              <p:cNvPr id="48" name="Freihand 47">
                <a:extLst>
                  <a:ext uri="{FF2B5EF4-FFF2-40B4-BE49-F238E27FC236}">
                    <a16:creationId xmlns:a16="http://schemas.microsoft.com/office/drawing/2014/main" id="{938E715D-0326-6D53-D4D8-90B5CB42D61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77001" y="6543691"/>
                <a:ext cx="118584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9" name="Freihand 48">
                <a:extLst>
                  <a:ext uri="{FF2B5EF4-FFF2-40B4-BE49-F238E27FC236}">
                    <a16:creationId xmlns:a16="http://schemas.microsoft.com/office/drawing/2014/main" id="{ED990ACF-973F-6F03-1163-B173DD2C138B}"/>
                  </a:ext>
                </a:extLst>
              </p14:cNvPr>
              <p14:cNvContentPartPr/>
              <p14:nvPr/>
            </p14:nvContentPartPr>
            <p14:xfrm>
              <a:off x="9928761" y="3021091"/>
              <a:ext cx="460440" cy="360"/>
            </p14:xfrm>
          </p:contentPart>
        </mc:Choice>
        <mc:Fallback>
          <p:pic>
            <p:nvPicPr>
              <p:cNvPr id="49" name="Freihand 48">
                <a:extLst>
                  <a:ext uri="{FF2B5EF4-FFF2-40B4-BE49-F238E27FC236}">
                    <a16:creationId xmlns:a16="http://schemas.microsoft.com/office/drawing/2014/main" id="{ED990ACF-973F-6F03-1163-B173DD2C138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910761" y="2985091"/>
                <a:ext cx="4960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50" name="Freihand 49">
                <a:extLst>
                  <a:ext uri="{FF2B5EF4-FFF2-40B4-BE49-F238E27FC236}">
                    <a16:creationId xmlns:a16="http://schemas.microsoft.com/office/drawing/2014/main" id="{5B65EC3F-D13D-7EC2-FB98-1F9138366190}"/>
                  </a:ext>
                </a:extLst>
              </p14:cNvPr>
              <p14:cNvContentPartPr/>
              <p14:nvPr/>
            </p14:nvContentPartPr>
            <p14:xfrm>
              <a:off x="4368201" y="1661011"/>
              <a:ext cx="443160" cy="9000"/>
            </p14:xfrm>
          </p:contentPart>
        </mc:Choice>
        <mc:Fallback>
          <p:pic>
            <p:nvPicPr>
              <p:cNvPr id="50" name="Freihand 49">
                <a:extLst>
                  <a:ext uri="{FF2B5EF4-FFF2-40B4-BE49-F238E27FC236}">
                    <a16:creationId xmlns:a16="http://schemas.microsoft.com/office/drawing/2014/main" id="{5B65EC3F-D13D-7EC2-FB98-1F913836619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350201" y="1625371"/>
                <a:ext cx="47880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51" name="Freihand 50">
                <a:extLst>
                  <a:ext uri="{FF2B5EF4-FFF2-40B4-BE49-F238E27FC236}">
                    <a16:creationId xmlns:a16="http://schemas.microsoft.com/office/drawing/2014/main" id="{D7EBDD58-2EA3-C9C7-7843-EF6F819813CD}"/>
                  </a:ext>
                </a:extLst>
              </p14:cNvPr>
              <p14:cNvContentPartPr/>
              <p14:nvPr/>
            </p14:nvContentPartPr>
            <p14:xfrm>
              <a:off x="4380441" y="2303971"/>
              <a:ext cx="580320" cy="25560"/>
            </p14:xfrm>
          </p:contentPart>
        </mc:Choice>
        <mc:Fallback>
          <p:pic>
            <p:nvPicPr>
              <p:cNvPr id="51" name="Freihand 50">
                <a:extLst>
                  <a:ext uri="{FF2B5EF4-FFF2-40B4-BE49-F238E27FC236}">
                    <a16:creationId xmlns:a16="http://schemas.microsoft.com/office/drawing/2014/main" id="{D7EBDD58-2EA3-C9C7-7843-EF6F819813CD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362441" y="2268331"/>
                <a:ext cx="61596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52" name="Freihand 51">
                <a:extLst>
                  <a:ext uri="{FF2B5EF4-FFF2-40B4-BE49-F238E27FC236}">
                    <a16:creationId xmlns:a16="http://schemas.microsoft.com/office/drawing/2014/main" id="{47597060-EECB-B868-10F6-3E6EA3F086C8}"/>
                  </a:ext>
                </a:extLst>
              </p14:cNvPr>
              <p14:cNvContentPartPr/>
              <p14:nvPr/>
            </p14:nvContentPartPr>
            <p14:xfrm>
              <a:off x="1050081" y="6153451"/>
              <a:ext cx="586080" cy="12960"/>
            </p14:xfrm>
          </p:contentPart>
        </mc:Choice>
        <mc:Fallback>
          <p:pic>
            <p:nvPicPr>
              <p:cNvPr id="52" name="Freihand 51">
                <a:extLst>
                  <a:ext uri="{FF2B5EF4-FFF2-40B4-BE49-F238E27FC236}">
                    <a16:creationId xmlns:a16="http://schemas.microsoft.com/office/drawing/2014/main" id="{47597060-EECB-B868-10F6-3E6EA3F086C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32441" y="6117811"/>
                <a:ext cx="62172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53" name="Freihand 52">
                <a:extLst>
                  <a:ext uri="{FF2B5EF4-FFF2-40B4-BE49-F238E27FC236}">
                    <a16:creationId xmlns:a16="http://schemas.microsoft.com/office/drawing/2014/main" id="{ECA3532E-BC6C-E07F-8328-DE5CFB2E6F7C}"/>
                  </a:ext>
                </a:extLst>
              </p14:cNvPr>
              <p14:cNvContentPartPr/>
              <p14:nvPr/>
            </p14:nvContentPartPr>
            <p14:xfrm>
              <a:off x="4386561" y="2118931"/>
              <a:ext cx="321120" cy="13680"/>
            </p14:xfrm>
          </p:contentPart>
        </mc:Choice>
        <mc:Fallback>
          <p:pic>
            <p:nvPicPr>
              <p:cNvPr id="53" name="Freihand 52">
                <a:extLst>
                  <a:ext uri="{FF2B5EF4-FFF2-40B4-BE49-F238E27FC236}">
                    <a16:creationId xmlns:a16="http://schemas.microsoft.com/office/drawing/2014/main" id="{ECA3532E-BC6C-E07F-8328-DE5CFB2E6F7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368561" y="2083291"/>
                <a:ext cx="356760" cy="8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604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2A68BF38-40FE-AAA8-D9CB-883D52E3A17E}"/>
              </a:ext>
            </a:extLst>
          </p:cNvPr>
          <p:cNvSpPr txBox="1"/>
          <p:nvPr/>
        </p:nvSpPr>
        <p:spPr>
          <a:xfrm>
            <a:off x="900112" y="161459"/>
            <a:ext cx="336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Specs</a:t>
            </a:r>
            <a:r>
              <a:rPr lang="de-DE" dirty="0"/>
              <a:t> in CONTACT Elements</a:t>
            </a:r>
            <a:endParaRPr lang="en-US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CC5C299-48F5-6327-5763-94C61312FBD5}"/>
              </a:ext>
            </a:extLst>
          </p:cNvPr>
          <p:cNvSpPr txBox="1"/>
          <p:nvPr/>
        </p:nvSpPr>
        <p:spPr>
          <a:xfrm>
            <a:off x="5643562" y="175925"/>
            <a:ext cx="336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Corresponding</a:t>
            </a:r>
            <a:r>
              <a:rPr lang="de-DE" dirty="0"/>
              <a:t> SQL</a:t>
            </a:r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313FF24-C8F3-A2C6-4119-207AFD15B696}"/>
              </a:ext>
            </a:extLst>
          </p:cNvPr>
          <p:cNvSpPr txBox="1"/>
          <p:nvPr/>
        </p:nvSpPr>
        <p:spPr>
          <a:xfrm>
            <a:off x="302315" y="626441"/>
            <a:ext cx="223081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N:M </a:t>
            </a:r>
            <a:r>
              <a:rPr lang="de-DE" sz="1600" dirty="0" err="1"/>
              <a:t>Relationship</a:t>
            </a:r>
            <a:endParaRPr lang="en-US" sz="16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9CCA91B-6383-0174-2B38-2DD320505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83" y="1119455"/>
            <a:ext cx="3645434" cy="223296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62C535E-9E0F-E1FB-A671-F31A66D34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40" y="3645323"/>
            <a:ext cx="4643309" cy="2276772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50971E5-27CE-41C9-3000-50A0EA92AB31}"/>
              </a:ext>
            </a:extLst>
          </p:cNvPr>
          <p:cNvSpPr/>
          <p:nvPr/>
        </p:nvSpPr>
        <p:spPr>
          <a:xfrm>
            <a:off x="1775255" y="2452816"/>
            <a:ext cx="1134762" cy="25331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9EDF9A8-A3F5-8A33-DC8D-3E738B08B748}"/>
              </a:ext>
            </a:extLst>
          </p:cNvPr>
          <p:cNvSpPr/>
          <p:nvPr/>
        </p:nvSpPr>
        <p:spPr>
          <a:xfrm>
            <a:off x="547817" y="2151679"/>
            <a:ext cx="595184" cy="89426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1D5B6708-00C3-A358-A86B-27C3E457E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253" y="3352424"/>
            <a:ext cx="5792199" cy="286195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D1F98F00-5A95-D011-F0EC-6366253BD111}"/>
              </a:ext>
            </a:extLst>
          </p:cNvPr>
          <p:cNvSpPr/>
          <p:nvPr/>
        </p:nvSpPr>
        <p:spPr>
          <a:xfrm>
            <a:off x="5832389" y="4219832"/>
            <a:ext cx="4547287" cy="19770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76C4609-095F-D72C-E772-F6ABC6ACEBAE}"/>
              </a:ext>
            </a:extLst>
          </p:cNvPr>
          <p:cNvCxnSpPr/>
          <p:nvPr/>
        </p:nvCxnSpPr>
        <p:spPr>
          <a:xfrm>
            <a:off x="2910017" y="2706129"/>
            <a:ext cx="2922372" cy="151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901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Microsoft Office PowerPoint</Application>
  <PresentationFormat>Breitbild</PresentationFormat>
  <Paragraphs>132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Source Sans Pro</vt:lpstr>
      <vt:lpstr>Source Sans Pro Black</vt:lpstr>
      <vt:lpstr>Source Sans Pro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Simon</dc:creator>
  <cp:lastModifiedBy>Patrick Simon</cp:lastModifiedBy>
  <cp:revision>4</cp:revision>
  <dcterms:created xsi:type="dcterms:W3CDTF">2023-08-03T10:45:32Z</dcterms:created>
  <dcterms:modified xsi:type="dcterms:W3CDTF">2023-08-04T08:52:41Z</dcterms:modified>
</cp:coreProperties>
</file>