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handoutMasterIdLst>
    <p:handoutMasterId r:id="rId24"/>
  </p:handoutMasterIdLst>
  <p:sldIdLst>
    <p:sldId id="303" r:id="rId2"/>
    <p:sldId id="323" r:id="rId3"/>
    <p:sldId id="322" r:id="rId4"/>
    <p:sldId id="1556" r:id="rId5"/>
    <p:sldId id="520" r:id="rId6"/>
    <p:sldId id="1557" r:id="rId7"/>
    <p:sldId id="321" r:id="rId8"/>
    <p:sldId id="285" r:id="rId9"/>
    <p:sldId id="286" r:id="rId10"/>
    <p:sldId id="315" r:id="rId11"/>
    <p:sldId id="287" r:id="rId12"/>
    <p:sldId id="316" r:id="rId13"/>
    <p:sldId id="317" r:id="rId14"/>
    <p:sldId id="318" r:id="rId15"/>
    <p:sldId id="517" r:id="rId16"/>
    <p:sldId id="1564" r:id="rId17"/>
    <p:sldId id="1566" r:id="rId18"/>
    <p:sldId id="306" r:id="rId19"/>
    <p:sldId id="305" r:id="rId20"/>
    <p:sldId id="1567" r:id="rId21"/>
    <p:sldId id="1568" r:id="rId22"/>
  </p:sldIdLst>
  <p:sldSz cx="12192000" cy="6858000"/>
  <p:notesSz cx="6797675" cy="9926638"/>
  <p:custDataLst>
    <p:tags r:id="rId2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1DF44A64-4B11-413D-9293-0D97281BC71D}">
          <p14:sldIdLst>
            <p14:sldId id="303"/>
          </p14:sldIdLst>
        </p14:section>
        <p14:section name="Inhalt" id="{75CF5447-A629-4BD5-8C7E-0F6A1297DF18}">
          <p14:sldIdLst>
            <p14:sldId id="323"/>
            <p14:sldId id="322"/>
            <p14:sldId id="1556"/>
            <p14:sldId id="520"/>
            <p14:sldId id="1557"/>
            <p14:sldId id="321"/>
            <p14:sldId id="285"/>
            <p14:sldId id="286"/>
            <p14:sldId id="315"/>
            <p14:sldId id="287"/>
            <p14:sldId id="316"/>
            <p14:sldId id="317"/>
            <p14:sldId id="318"/>
            <p14:sldId id="517"/>
            <p14:sldId id="1564"/>
            <p14:sldId id="1566"/>
          </p14:sldIdLst>
        </p14:section>
        <p14:section name="Danke + Kontakt" id="{4D00E859-C89E-42E2-9497-D0A2EEF3D8F5}">
          <p14:sldIdLst>
            <p14:sldId id="306"/>
          </p14:sldIdLst>
        </p14:section>
        <p14:section name="Copyright" id="{40ECC660-7E53-47BC-89E0-45A5B45EA340}">
          <p14:sldIdLst>
            <p14:sldId id="305"/>
            <p14:sldId id="1567"/>
            <p14:sldId id="1568"/>
          </p14:sldIdLst>
        </p14:section>
        <p14:section name="Produkte" id="{7ECB03DF-20BA-4B46-8936-75CC5C2E0D02}">
          <p14:sldIdLst/>
        </p14:section>
      </p14:sectionLst>
    </p:ext>
    <p:ext uri="{EFAFB233-063F-42B5-8137-9DF3F51BA10A}">
      <p15:sldGuideLst xmlns:p15="http://schemas.microsoft.com/office/powerpoint/2012/main">
        <p15:guide id="1" orient="horz" pos="3339" userDrawn="1">
          <p15:clr>
            <a:srgbClr val="A4A3A4"/>
          </p15:clr>
        </p15:guide>
        <p15:guide id="2" orient="horz" pos="1548" userDrawn="1">
          <p15:clr>
            <a:srgbClr val="A4A3A4"/>
          </p15:clr>
        </p15:guide>
        <p15:guide id="3" orient="horz" pos="482" userDrawn="1">
          <p15:clr>
            <a:srgbClr val="A4A3A4"/>
          </p15:clr>
        </p15:guide>
        <p15:guide id="4" orient="horz" pos="3113" userDrawn="1">
          <p15:clr>
            <a:srgbClr val="A4A3A4"/>
          </p15:clr>
        </p15:guide>
        <p15:guide id="7" pos="7392" userDrawn="1">
          <p15:clr>
            <a:srgbClr val="A4A3A4"/>
          </p15:clr>
        </p15:guide>
        <p15:guide id="8" pos="393" userDrawn="1">
          <p15:clr>
            <a:srgbClr val="A4A3A4"/>
          </p15:clr>
        </p15:guide>
        <p15:guide id="11" pos="257" userDrawn="1">
          <p15:clr>
            <a:srgbClr val="A4A3A4"/>
          </p15:clr>
        </p15:guide>
        <p15:guide id="13" pos="6176" userDrawn="1">
          <p15:clr>
            <a:srgbClr val="A4A3A4"/>
          </p15:clr>
        </p15:guide>
        <p15:guide id="16" pos="2774" userDrawn="1">
          <p15:clr>
            <a:srgbClr val="A4A3A4"/>
          </p15:clr>
        </p15:guide>
        <p15:guide id="21" pos="7310" userDrawn="1">
          <p15:clr>
            <a:srgbClr val="A4A3A4"/>
          </p15:clr>
        </p15:guide>
        <p15:guide id="22" pos="7219" userDrawn="1">
          <p15:clr>
            <a:srgbClr val="A4A3A4"/>
          </p15:clr>
        </p15:guide>
        <p15:guide id="27" pos="5677" userDrawn="1">
          <p15:clr>
            <a:srgbClr val="A4A3A4"/>
          </p15:clr>
        </p15:guide>
        <p15:guide id="28" pos="75" userDrawn="1">
          <p15:clr>
            <a:srgbClr val="A4A3A4"/>
          </p15:clr>
        </p15:guide>
        <p15:guide id="29" pos="7" userDrawn="1">
          <p15:clr>
            <a:srgbClr val="A4A3A4"/>
          </p15:clr>
        </p15:guide>
        <p15:guide id="30" pos="7491" userDrawn="1">
          <p15:clr>
            <a:srgbClr val="A4A3A4"/>
          </p15:clr>
        </p15:guide>
        <p15:guide id="32" orient="horz" pos="256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rin Riedel" initials="KR" lastIdx="8" clrIdx="0">
    <p:extLst>
      <p:ext uri="{19B8F6BF-5375-455C-9EA6-DF929625EA0E}">
        <p15:presenceInfo xmlns:p15="http://schemas.microsoft.com/office/powerpoint/2012/main" userId="S::kri@contact.de::93b939f0-c610-46ed-9afc-85bef3c8f0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A1"/>
    <a:srgbClr val="95D4FF"/>
    <a:srgbClr val="0780C4"/>
    <a:srgbClr val="FFFFFF"/>
    <a:srgbClr val="F2F2F2"/>
    <a:srgbClr val="0083C4"/>
    <a:srgbClr val="003254"/>
    <a:srgbClr val="D4EEFF"/>
    <a:srgbClr val="007EC5"/>
    <a:srgbClr val="36AEE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7" autoAdjust="0"/>
    <p:restoredTop sz="82256" autoAdjust="0"/>
  </p:normalViewPr>
  <p:slideViewPr>
    <p:cSldViewPr snapToGrid="0" snapToObjects="1">
      <p:cViewPr varScale="1">
        <p:scale>
          <a:sx n="107" d="100"/>
          <a:sy n="107" d="100"/>
        </p:scale>
        <p:origin x="498" y="114"/>
      </p:cViewPr>
      <p:guideLst>
        <p:guide orient="horz" pos="3339"/>
        <p:guide orient="horz" pos="1548"/>
        <p:guide orient="horz" pos="482"/>
        <p:guide orient="horz" pos="3113"/>
        <p:guide pos="7392"/>
        <p:guide pos="393"/>
        <p:guide pos="257"/>
        <p:guide pos="6176"/>
        <p:guide pos="2774"/>
        <p:guide pos="7310"/>
        <p:guide pos="7219"/>
        <p:guide pos="5677"/>
        <p:guide pos="75"/>
        <p:guide pos="7"/>
        <p:guide pos="7491"/>
        <p:guide orient="horz" pos="256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25" d="100"/>
        <a:sy n="125" d="100"/>
      </p:scale>
      <p:origin x="0" y="-7506"/>
    </p:cViewPr>
  </p:sorterViewPr>
  <p:notesViewPr>
    <p:cSldViewPr snapToGrid="0" snapToObjects="1" showGuides="1">
      <p:cViewPr varScale="1">
        <p:scale>
          <a:sx n="80" d="100"/>
          <a:sy n="80" d="100"/>
        </p:scale>
        <p:origin x="4014" y="96"/>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Chaturvedi" userId="6f9d86c3-1320-4a73-9b13-d222a5fc17b6" providerId="ADAL" clId="{09783C34-1BE6-43AA-8DAE-E3F8EA3E2B81}"/>
    <pc:docChg chg="undo redo custSel addSld delSld modSld sldOrd modSection">
      <pc:chgData name="Nitesh Chaturvedi" userId="6f9d86c3-1320-4a73-9b13-d222a5fc17b6" providerId="ADAL" clId="{09783C34-1BE6-43AA-8DAE-E3F8EA3E2B81}" dt="2022-02-21T14:52:29.060" v="1527" actId="47"/>
      <pc:docMkLst>
        <pc:docMk/>
      </pc:docMkLst>
      <pc:sldChg chg="addSp delSp modSp mod">
        <pc:chgData name="Nitesh Chaturvedi" userId="6f9d86c3-1320-4a73-9b13-d222a5fc17b6" providerId="ADAL" clId="{09783C34-1BE6-43AA-8DAE-E3F8EA3E2B81}" dt="2022-02-18T14:11:59.004" v="797" actId="20577"/>
        <pc:sldMkLst>
          <pc:docMk/>
          <pc:sldMk cId="3824225430" sldId="286"/>
        </pc:sldMkLst>
        <pc:spChg chg="add del mod">
          <ac:chgData name="Nitesh Chaturvedi" userId="6f9d86c3-1320-4a73-9b13-d222a5fc17b6" providerId="ADAL" clId="{09783C34-1BE6-43AA-8DAE-E3F8EA3E2B81}" dt="2022-02-18T14:11:47.680" v="795"/>
          <ac:spMkLst>
            <pc:docMk/>
            <pc:sldMk cId="3824225430" sldId="286"/>
            <ac:spMk id="4" creationId="{524241F4-86E0-4B2B-8D0A-22268D8CD879}"/>
          </ac:spMkLst>
        </pc:spChg>
        <pc:spChg chg="add del mod">
          <ac:chgData name="Nitesh Chaturvedi" userId="6f9d86c3-1320-4a73-9b13-d222a5fc17b6" providerId="ADAL" clId="{09783C34-1BE6-43AA-8DAE-E3F8EA3E2B81}" dt="2022-02-18T14:11:27.438" v="789"/>
          <ac:spMkLst>
            <pc:docMk/>
            <pc:sldMk cId="3824225430" sldId="286"/>
            <ac:spMk id="5" creationId="{EB1AA251-EB3E-412A-A224-4197239EADD3}"/>
          </ac:spMkLst>
        </pc:spChg>
        <pc:spChg chg="mod">
          <ac:chgData name="Nitesh Chaturvedi" userId="6f9d86c3-1320-4a73-9b13-d222a5fc17b6" providerId="ADAL" clId="{09783C34-1BE6-43AA-8DAE-E3F8EA3E2B81}" dt="2022-02-18T14:11:59.004" v="797" actId="20577"/>
          <ac:spMkLst>
            <pc:docMk/>
            <pc:sldMk cId="3824225430" sldId="286"/>
            <ac:spMk id="13" creationId="{3D349F66-7273-41CA-A4F0-0D5F69274A5E}"/>
          </ac:spMkLst>
        </pc:spChg>
      </pc:sldChg>
      <pc:sldChg chg="modSp mod">
        <pc:chgData name="Nitesh Chaturvedi" userId="6f9d86c3-1320-4a73-9b13-d222a5fc17b6" providerId="ADAL" clId="{09783C34-1BE6-43AA-8DAE-E3F8EA3E2B81}" dt="2022-02-18T23:00:28.459" v="1109" actId="20577"/>
        <pc:sldMkLst>
          <pc:docMk/>
          <pc:sldMk cId="1490934890" sldId="287"/>
        </pc:sldMkLst>
        <pc:spChg chg="mod">
          <ac:chgData name="Nitesh Chaturvedi" userId="6f9d86c3-1320-4a73-9b13-d222a5fc17b6" providerId="ADAL" clId="{09783C34-1BE6-43AA-8DAE-E3F8EA3E2B81}" dt="2022-02-18T23:00:28.459" v="1109" actId="20577"/>
          <ac:spMkLst>
            <pc:docMk/>
            <pc:sldMk cId="1490934890" sldId="287"/>
            <ac:spMk id="7171" creationId="{00000000-0000-0000-0000-000000000000}"/>
          </ac:spMkLst>
        </pc:spChg>
      </pc:sldChg>
      <pc:sldChg chg="modSp mod">
        <pc:chgData name="Nitesh Chaturvedi" userId="6f9d86c3-1320-4a73-9b13-d222a5fc17b6" providerId="ADAL" clId="{09783C34-1BE6-43AA-8DAE-E3F8EA3E2B81}" dt="2022-02-18T13:14:18.677" v="669" actId="20577"/>
        <pc:sldMkLst>
          <pc:docMk/>
          <pc:sldMk cId="526941017" sldId="303"/>
        </pc:sldMkLst>
        <pc:spChg chg="mod">
          <ac:chgData name="Nitesh Chaturvedi" userId="6f9d86c3-1320-4a73-9b13-d222a5fc17b6" providerId="ADAL" clId="{09783C34-1BE6-43AA-8DAE-E3F8EA3E2B81}" dt="2022-02-18T13:14:18.677" v="669" actId="20577"/>
          <ac:spMkLst>
            <pc:docMk/>
            <pc:sldMk cId="526941017" sldId="303"/>
            <ac:spMk id="15" creationId="{00000000-0000-0000-0000-000000000000}"/>
          </ac:spMkLst>
        </pc:spChg>
      </pc:sldChg>
      <pc:sldChg chg="modSp mod">
        <pc:chgData name="Nitesh Chaturvedi" userId="6f9d86c3-1320-4a73-9b13-d222a5fc17b6" providerId="ADAL" clId="{09783C34-1BE6-43AA-8DAE-E3F8EA3E2B81}" dt="2022-02-18T13:14:41.742" v="689" actId="404"/>
        <pc:sldMkLst>
          <pc:docMk/>
          <pc:sldMk cId="1284864659" sldId="306"/>
        </pc:sldMkLst>
        <pc:spChg chg="mod">
          <ac:chgData name="Nitesh Chaturvedi" userId="6f9d86c3-1320-4a73-9b13-d222a5fc17b6" providerId="ADAL" clId="{09783C34-1BE6-43AA-8DAE-E3F8EA3E2B81}" dt="2022-02-18T13:14:41.742" v="689" actId="404"/>
          <ac:spMkLst>
            <pc:docMk/>
            <pc:sldMk cId="1284864659" sldId="306"/>
            <ac:spMk id="12" creationId="{BE8D6DAB-8888-46CC-98A1-D4AD01FAF183}"/>
          </ac:spMkLst>
        </pc:spChg>
      </pc:sldChg>
      <pc:sldChg chg="addSp delSp modSp mod">
        <pc:chgData name="Nitesh Chaturvedi" userId="6f9d86c3-1320-4a73-9b13-d222a5fc17b6" providerId="ADAL" clId="{09783C34-1BE6-43AA-8DAE-E3F8EA3E2B81}" dt="2022-02-18T22:58:18.416" v="1089"/>
        <pc:sldMkLst>
          <pc:docMk/>
          <pc:sldMk cId="1065616005" sldId="315"/>
        </pc:sldMkLst>
        <pc:spChg chg="add mod">
          <ac:chgData name="Nitesh Chaturvedi" userId="6f9d86c3-1320-4a73-9b13-d222a5fc17b6" providerId="ADAL" clId="{09783C34-1BE6-43AA-8DAE-E3F8EA3E2B81}" dt="2022-02-18T22:46:04.377" v="895" actId="21"/>
          <ac:spMkLst>
            <pc:docMk/>
            <pc:sldMk cId="1065616005" sldId="315"/>
            <ac:spMk id="3" creationId="{BAFFACDD-0B62-4D95-8866-EC586DDE94CD}"/>
          </ac:spMkLst>
        </pc:spChg>
        <pc:spChg chg="add del mod">
          <ac:chgData name="Nitesh Chaturvedi" userId="6f9d86c3-1320-4a73-9b13-d222a5fc17b6" providerId="ADAL" clId="{09783C34-1BE6-43AA-8DAE-E3F8EA3E2B81}" dt="2022-02-18T22:53:22.592" v="1035"/>
          <ac:spMkLst>
            <pc:docMk/>
            <pc:sldMk cId="1065616005" sldId="315"/>
            <ac:spMk id="4" creationId="{AF293500-73C2-493E-97EB-C861D20932E0}"/>
          </ac:spMkLst>
        </pc:spChg>
        <pc:spChg chg="add del mod">
          <ac:chgData name="Nitesh Chaturvedi" userId="6f9d86c3-1320-4a73-9b13-d222a5fc17b6" providerId="ADAL" clId="{09783C34-1BE6-43AA-8DAE-E3F8EA3E2B81}" dt="2022-02-18T22:58:18.416" v="1089"/>
          <ac:spMkLst>
            <pc:docMk/>
            <pc:sldMk cId="1065616005" sldId="315"/>
            <ac:spMk id="6" creationId="{07EEA280-CA78-4FAF-A932-473A6DA40DE0}"/>
          </ac:spMkLst>
        </pc:spChg>
        <pc:spChg chg="mod">
          <ac:chgData name="Nitesh Chaturvedi" userId="6f9d86c3-1320-4a73-9b13-d222a5fc17b6" providerId="ADAL" clId="{09783C34-1BE6-43AA-8DAE-E3F8EA3E2B81}" dt="2022-02-18T22:58:00.549" v="1087" actId="5793"/>
          <ac:spMkLst>
            <pc:docMk/>
            <pc:sldMk cId="1065616005" sldId="315"/>
            <ac:spMk id="7171" creationId="{00000000-0000-0000-0000-000000000000}"/>
          </ac:spMkLst>
        </pc:spChg>
      </pc:sldChg>
      <pc:sldChg chg="delSp modSp mod">
        <pc:chgData name="Nitesh Chaturvedi" userId="6f9d86c3-1320-4a73-9b13-d222a5fc17b6" providerId="ADAL" clId="{09783C34-1BE6-43AA-8DAE-E3F8EA3E2B81}" dt="2022-02-18T23:04:32.480" v="1265" actId="20577"/>
        <pc:sldMkLst>
          <pc:docMk/>
          <pc:sldMk cId="1609179696" sldId="316"/>
        </pc:sldMkLst>
        <pc:spChg chg="del mod">
          <ac:chgData name="Nitesh Chaturvedi" userId="6f9d86c3-1320-4a73-9b13-d222a5fc17b6" providerId="ADAL" clId="{09783C34-1BE6-43AA-8DAE-E3F8EA3E2B81}" dt="2022-02-17T14:34:38.277" v="36" actId="478"/>
          <ac:spMkLst>
            <pc:docMk/>
            <pc:sldMk cId="1609179696" sldId="316"/>
            <ac:spMk id="12" creationId="{889E1129-FFA1-4689-998C-8B6B60D976ED}"/>
          </ac:spMkLst>
        </pc:spChg>
        <pc:spChg chg="mod">
          <ac:chgData name="Nitesh Chaturvedi" userId="6f9d86c3-1320-4a73-9b13-d222a5fc17b6" providerId="ADAL" clId="{09783C34-1BE6-43AA-8DAE-E3F8EA3E2B81}" dt="2022-02-18T23:04:32.480" v="1265" actId="20577"/>
          <ac:spMkLst>
            <pc:docMk/>
            <pc:sldMk cId="1609179696" sldId="316"/>
            <ac:spMk id="7171" creationId="{00000000-0000-0000-0000-000000000000}"/>
          </ac:spMkLst>
        </pc:spChg>
      </pc:sldChg>
      <pc:sldChg chg="modSp mod">
        <pc:chgData name="Nitesh Chaturvedi" userId="6f9d86c3-1320-4a73-9b13-d222a5fc17b6" providerId="ADAL" clId="{09783C34-1BE6-43AA-8DAE-E3F8EA3E2B81}" dt="2022-02-20T18:54:12.253" v="1268" actId="20577"/>
        <pc:sldMkLst>
          <pc:docMk/>
          <pc:sldMk cId="1439560024" sldId="317"/>
        </pc:sldMkLst>
        <pc:spChg chg="mod">
          <ac:chgData name="Nitesh Chaturvedi" userId="6f9d86c3-1320-4a73-9b13-d222a5fc17b6" providerId="ADAL" clId="{09783C34-1BE6-43AA-8DAE-E3F8EA3E2B81}" dt="2022-02-20T18:54:12.253" v="1268" actId="20577"/>
          <ac:spMkLst>
            <pc:docMk/>
            <pc:sldMk cId="1439560024" sldId="317"/>
            <ac:spMk id="7171" creationId="{00000000-0000-0000-0000-000000000000}"/>
          </ac:spMkLst>
        </pc:spChg>
      </pc:sldChg>
      <pc:sldChg chg="modSp mod">
        <pc:chgData name="Nitesh Chaturvedi" userId="6f9d86c3-1320-4a73-9b13-d222a5fc17b6" providerId="ADAL" clId="{09783C34-1BE6-43AA-8DAE-E3F8EA3E2B81}" dt="2022-02-17T14:37:24.027" v="46" actId="6549"/>
        <pc:sldMkLst>
          <pc:docMk/>
          <pc:sldMk cId="532127168" sldId="318"/>
        </pc:sldMkLst>
        <pc:spChg chg="mod">
          <ac:chgData name="Nitesh Chaturvedi" userId="6f9d86c3-1320-4a73-9b13-d222a5fc17b6" providerId="ADAL" clId="{09783C34-1BE6-43AA-8DAE-E3F8EA3E2B81}" dt="2022-02-17T14:37:24.027" v="46" actId="6549"/>
          <ac:spMkLst>
            <pc:docMk/>
            <pc:sldMk cId="532127168" sldId="318"/>
            <ac:spMk id="12" creationId="{EAD45936-3D80-4C71-BD49-EF75E3A2C861}"/>
          </ac:spMkLst>
        </pc:spChg>
      </pc:sldChg>
      <pc:sldChg chg="modSp mod">
        <pc:chgData name="Nitesh Chaturvedi" userId="6f9d86c3-1320-4a73-9b13-d222a5fc17b6" providerId="ADAL" clId="{09783C34-1BE6-43AA-8DAE-E3F8EA3E2B81}" dt="2022-02-17T15:02:20.087" v="614" actId="6549"/>
        <pc:sldMkLst>
          <pc:docMk/>
          <pc:sldMk cId="672159795" sldId="321"/>
        </pc:sldMkLst>
        <pc:spChg chg="mod">
          <ac:chgData name="Nitesh Chaturvedi" userId="6f9d86c3-1320-4a73-9b13-d222a5fc17b6" providerId="ADAL" clId="{09783C34-1BE6-43AA-8DAE-E3F8EA3E2B81}" dt="2022-02-17T15:02:20.087" v="614" actId="6549"/>
          <ac:spMkLst>
            <pc:docMk/>
            <pc:sldMk cId="672159795" sldId="321"/>
            <ac:spMk id="5122" creationId="{00000000-0000-0000-0000-000000000000}"/>
          </ac:spMkLst>
        </pc:spChg>
      </pc:sldChg>
      <pc:sldChg chg="delSp modSp mod">
        <pc:chgData name="Nitesh Chaturvedi" userId="6f9d86c3-1320-4a73-9b13-d222a5fc17b6" providerId="ADAL" clId="{09783C34-1BE6-43AA-8DAE-E3F8EA3E2B81}" dt="2022-02-17T14:30:03.436" v="17" actId="478"/>
        <pc:sldMkLst>
          <pc:docMk/>
          <pc:sldMk cId="1159026894" sldId="520"/>
        </pc:sldMkLst>
        <pc:spChg chg="mod">
          <ac:chgData name="Nitesh Chaturvedi" userId="6f9d86c3-1320-4a73-9b13-d222a5fc17b6" providerId="ADAL" clId="{09783C34-1BE6-43AA-8DAE-E3F8EA3E2B81}" dt="2022-02-17T14:29:32.257" v="16"/>
          <ac:spMkLst>
            <pc:docMk/>
            <pc:sldMk cId="1159026894" sldId="520"/>
            <ac:spMk id="3" creationId="{00000000-0000-0000-0000-000000000000}"/>
          </ac:spMkLst>
        </pc:spChg>
        <pc:spChg chg="del mod">
          <ac:chgData name="Nitesh Chaturvedi" userId="6f9d86c3-1320-4a73-9b13-d222a5fc17b6" providerId="ADAL" clId="{09783C34-1BE6-43AA-8DAE-E3F8EA3E2B81}" dt="2022-02-17T14:30:03.436" v="17" actId="478"/>
          <ac:spMkLst>
            <pc:docMk/>
            <pc:sldMk cId="1159026894" sldId="520"/>
            <ac:spMk id="4" creationId="{A163524F-D60B-4599-B808-4F2A675CCDCD}"/>
          </ac:spMkLst>
        </pc:spChg>
      </pc:sldChg>
      <pc:sldChg chg="addSp delSp modSp mod modClrScheme chgLayout">
        <pc:chgData name="Nitesh Chaturvedi" userId="6f9d86c3-1320-4a73-9b13-d222a5fc17b6" providerId="ADAL" clId="{09783C34-1BE6-43AA-8DAE-E3F8EA3E2B81}" dt="2022-02-18T13:54:13.456" v="746" actId="20577"/>
        <pc:sldMkLst>
          <pc:docMk/>
          <pc:sldMk cId="3640387314" sldId="1556"/>
        </pc:sldMkLst>
        <pc:spChg chg="mod ord">
          <ac:chgData name="Nitesh Chaturvedi" userId="6f9d86c3-1320-4a73-9b13-d222a5fc17b6" providerId="ADAL" clId="{09783C34-1BE6-43AA-8DAE-E3F8EA3E2B81}" dt="2022-02-18T13:18:01.906" v="698" actId="26606"/>
          <ac:spMkLst>
            <pc:docMk/>
            <pc:sldMk cId="3640387314" sldId="1556"/>
            <ac:spMk id="3" creationId="{00000000-0000-0000-0000-000000000000}"/>
          </ac:spMkLst>
        </pc:spChg>
        <pc:spChg chg="mod ord">
          <ac:chgData name="Nitesh Chaturvedi" userId="6f9d86c3-1320-4a73-9b13-d222a5fc17b6" providerId="ADAL" clId="{09783C34-1BE6-43AA-8DAE-E3F8EA3E2B81}" dt="2022-02-18T13:54:13.456" v="746" actId="20577"/>
          <ac:spMkLst>
            <pc:docMk/>
            <pc:sldMk cId="3640387314" sldId="1556"/>
            <ac:spMk id="4" creationId="{5308D957-91CE-4EB0-976B-AF0E52AE3832}"/>
          </ac:spMkLst>
        </pc:spChg>
        <pc:spChg chg="mod topLvl">
          <ac:chgData name="Nitesh Chaturvedi" userId="6f9d86c3-1320-4a73-9b13-d222a5fc17b6" providerId="ADAL" clId="{09783C34-1BE6-43AA-8DAE-E3F8EA3E2B81}" dt="2022-02-18T13:22:13.519" v="713" actId="164"/>
          <ac:spMkLst>
            <pc:docMk/>
            <pc:sldMk cId="3640387314" sldId="1556"/>
            <ac:spMk id="6" creationId="{191C9DB4-EF7F-403C-8201-9DB0CF2E1EDA}"/>
          </ac:spMkLst>
        </pc:spChg>
        <pc:grpChg chg="add del">
          <ac:chgData name="Nitesh Chaturvedi" userId="6f9d86c3-1320-4a73-9b13-d222a5fc17b6" providerId="ADAL" clId="{09783C34-1BE6-43AA-8DAE-E3F8EA3E2B81}" dt="2022-02-18T13:20:51.850" v="705" actId="478"/>
          <ac:grpSpMkLst>
            <pc:docMk/>
            <pc:sldMk cId="3640387314" sldId="1556"/>
            <ac:grpSpMk id="7" creationId="{DA3077FD-8D59-49A3-B028-295D8EC0E94B}"/>
          </ac:grpSpMkLst>
        </pc:grpChg>
        <pc:grpChg chg="add mod">
          <ac:chgData name="Nitesh Chaturvedi" userId="6f9d86c3-1320-4a73-9b13-d222a5fc17b6" providerId="ADAL" clId="{09783C34-1BE6-43AA-8DAE-E3F8EA3E2B81}" dt="2022-02-18T13:22:13.519" v="713" actId="164"/>
          <ac:grpSpMkLst>
            <pc:docMk/>
            <pc:sldMk cId="3640387314" sldId="1556"/>
            <ac:grpSpMk id="13" creationId="{2FC1CB87-E888-4AC8-A05C-0433F4F8EB0C}"/>
          </ac:grpSpMkLst>
        </pc:grpChg>
        <pc:picChg chg="del topLvl">
          <ac:chgData name="Nitesh Chaturvedi" userId="6f9d86c3-1320-4a73-9b13-d222a5fc17b6" providerId="ADAL" clId="{09783C34-1BE6-43AA-8DAE-E3F8EA3E2B81}" dt="2022-02-18T13:20:51.850" v="705" actId="478"/>
          <ac:picMkLst>
            <pc:docMk/>
            <pc:sldMk cId="3640387314" sldId="1556"/>
            <ac:picMk id="5" creationId="{C55CF9EC-1E9D-4A8A-9869-5F46EB5E577B}"/>
          </ac:picMkLst>
        </pc:picChg>
        <pc:picChg chg="add del mod">
          <ac:chgData name="Nitesh Chaturvedi" userId="6f9d86c3-1320-4a73-9b13-d222a5fc17b6" providerId="ADAL" clId="{09783C34-1BE6-43AA-8DAE-E3F8EA3E2B81}" dt="2022-02-18T13:18:02.491" v="699" actId="22"/>
          <ac:picMkLst>
            <pc:docMk/>
            <pc:sldMk cId="3640387314" sldId="1556"/>
            <ac:picMk id="8" creationId="{FEF364AF-B5C7-4A75-B420-D7801F6AC14A}"/>
          </ac:picMkLst>
        </pc:picChg>
        <pc:picChg chg="add del mod">
          <ac:chgData name="Nitesh Chaturvedi" userId="6f9d86c3-1320-4a73-9b13-d222a5fc17b6" providerId="ADAL" clId="{09783C34-1BE6-43AA-8DAE-E3F8EA3E2B81}" dt="2022-02-18T13:18:19.086" v="703" actId="22"/>
          <ac:picMkLst>
            <pc:docMk/>
            <pc:sldMk cId="3640387314" sldId="1556"/>
            <ac:picMk id="10" creationId="{4CBBF00B-AC70-476D-8E23-BC0C0669D62E}"/>
          </ac:picMkLst>
        </pc:picChg>
        <pc:picChg chg="add mod ord">
          <ac:chgData name="Nitesh Chaturvedi" userId="6f9d86c3-1320-4a73-9b13-d222a5fc17b6" providerId="ADAL" clId="{09783C34-1BE6-43AA-8DAE-E3F8EA3E2B81}" dt="2022-02-18T13:22:13.519" v="713" actId="164"/>
          <ac:picMkLst>
            <pc:docMk/>
            <pc:sldMk cId="3640387314" sldId="1556"/>
            <ac:picMk id="12" creationId="{801F6706-A5E3-4645-9909-F401D0EA24A9}"/>
          </ac:picMkLst>
        </pc:picChg>
      </pc:sldChg>
      <pc:sldChg chg="addSp delSp modSp mod">
        <pc:chgData name="Nitesh Chaturvedi" userId="6f9d86c3-1320-4a73-9b13-d222a5fc17b6" providerId="ADAL" clId="{09783C34-1BE6-43AA-8DAE-E3F8EA3E2B81}" dt="2022-02-18T14:00:44.418" v="784" actId="6549"/>
        <pc:sldMkLst>
          <pc:docMk/>
          <pc:sldMk cId="4261228211" sldId="1557"/>
        </pc:sldMkLst>
        <pc:spChg chg="mod">
          <ac:chgData name="Nitesh Chaturvedi" userId="6f9d86c3-1320-4a73-9b13-d222a5fc17b6" providerId="ADAL" clId="{09783C34-1BE6-43AA-8DAE-E3F8EA3E2B81}" dt="2022-02-18T13:57:23.427" v="773" actId="20577"/>
          <ac:spMkLst>
            <pc:docMk/>
            <pc:sldMk cId="4261228211" sldId="1557"/>
            <ac:spMk id="3" creationId="{00000000-0000-0000-0000-000000000000}"/>
          </ac:spMkLst>
        </pc:spChg>
        <pc:spChg chg="mod">
          <ac:chgData name="Nitesh Chaturvedi" userId="6f9d86c3-1320-4a73-9b13-d222a5fc17b6" providerId="ADAL" clId="{09783C34-1BE6-43AA-8DAE-E3F8EA3E2B81}" dt="2022-02-18T14:00:44.418" v="784" actId="6549"/>
          <ac:spMkLst>
            <pc:docMk/>
            <pc:sldMk cId="4261228211" sldId="1557"/>
            <ac:spMk id="4" creationId="{5308D957-91CE-4EB0-976B-AF0E52AE3832}"/>
          </ac:spMkLst>
        </pc:spChg>
        <pc:spChg chg="add mod">
          <ac:chgData name="Nitesh Chaturvedi" userId="6f9d86c3-1320-4a73-9b13-d222a5fc17b6" providerId="ADAL" clId="{09783C34-1BE6-43AA-8DAE-E3F8EA3E2B81}" dt="2022-02-18T13:57:03.154" v="771" actId="208"/>
          <ac:spMkLst>
            <pc:docMk/>
            <pc:sldMk cId="4261228211" sldId="1557"/>
            <ac:spMk id="9" creationId="{D474144D-2D7F-48B5-90E7-492A479659C4}"/>
          </ac:spMkLst>
        </pc:spChg>
        <pc:grpChg chg="del">
          <ac:chgData name="Nitesh Chaturvedi" userId="6f9d86c3-1320-4a73-9b13-d222a5fc17b6" providerId="ADAL" clId="{09783C34-1BE6-43AA-8DAE-E3F8EA3E2B81}" dt="2022-02-18T13:56:07.625" v="759" actId="478"/>
          <ac:grpSpMkLst>
            <pc:docMk/>
            <pc:sldMk cId="4261228211" sldId="1557"/>
            <ac:grpSpMk id="7" creationId="{70D87511-74AA-4634-BC75-5BAA766108C4}"/>
          </ac:grpSpMkLst>
        </pc:grpChg>
        <pc:picChg chg="add mod">
          <ac:chgData name="Nitesh Chaturvedi" userId="6f9d86c3-1320-4a73-9b13-d222a5fc17b6" providerId="ADAL" clId="{09783C34-1BE6-43AA-8DAE-E3F8EA3E2B81}" dt="2022-02-18T13:56:13.915" v="761" actId="1076"/>
          <ac:picMkLst>
            <pc:docMk/>
            <pc:sldMk cId="4261228211" sldId="1557"/>
            <ac:picMk id="5" creationId="{0352A9FC-47E2-4A04-ABA0-5F7E68F081F4}"/>
          </ac:picMkLst>
        </pc:picChg>
      </pc:sldChg>
      <pc:sldChg chg="addSp modSp mod">
        <pc:chgData name="Nitesh Chaturvedi" userId="6f9d86c3-1320-4a73-9b13-d222a5fc17b6" providerId="ADAL" clId="{09783C34-1BE6-43AA-8DAE-E3F8EA3E2B81}" dt="2022-02-17T14:40:51.978" v="125" actId="14100"/>
        <pc:sldMkLst>
          <pc:docMk/>
          <pc:sldMk cId="995897548" sldId="1564"/>
        </pc:sldMkLst>
        <pc:spChg chg="mod">
          <ac:chgData name="Nitesh Chaturvedi" userId="6f9d86c3-1320-4a73-9b13-d222a5fc17b6" providerId="ADAL" clId="{09783C34-1BE6-43AA-8DAE-E3F8EA3E2B81}" dt="2022-02-17T14:39:15.735" v="54" actId="1076"/>
          <ac:spMkLst>
            <pc:docMk/>
            <pc:sldMk cId="995897548" sldId="1564"/>
            <ac:spMk id="8" creationId="{00000000-0000-0000-0000-000000000000}"/>
          </ac:spMkLst>
        </pc:spChg>
        <pc:spChg chg="add mod">
          <ac:chgData name="Nitesh Chaturvedi" userId="6f9d86c3-1320-4a73-9b13-d222a5fc17b6" providerId="ADAL" clId="{09783C34-1BE6-43AA-8DAE-E3F8EA3E2B81}" dt="2022-02-17T14:39:02.873" v="52" actId="571"/>
          <ac:spMkLst>
            <pc:docMk/>
            <pc:sldMk cId="995897548" sldId="1564"/>
            <ac:spMk id="52" creationId="{229D25E0-DC01-4F0E-AE22-896910027B3C}"/>
          </ac:spMkLst>
        </pc:spChg>
        <pc:spChg chg="add mod">
          <ac:chgData name="Nitesh Chaturvedi" userId="6f9d86c3-1320-4a73-9b13-d222a5fc17b6" providerId="ADAL" clId="{09783C34-1BE6-43AA-8DAE-E3F8EA3E2B81}" dt="2022-02-17T14:40:51.978" v="125" actId="14100"/>
          <ac:spMkLst>
            <pc:docMk/>
            <pc:sldMk cId="995897548" sldId="1564"/>
            <ac:spMk id="58" creationId="{D46F052B-6647-4002-8994-D70D0C584207}"/>
          </ac:spMkLst>
        </pc:spChg>
        <pc:spChg chg="mod">
          <ac:chgData name="Nitesh Chaturvedi" userId="6f9d86c3-1320-4a73-9b13-d222a5fc17b6" providerId="ADAL" clId="{09783C34-1BE6-43AA-8DAE-E3F8EA3E2B81}" dt="2022-02-17T14:39:32.538" v="55" actId="1076"/>
          <ac:spMkLst>
            <pc:docMk/>
            <pc:sldMk cId="995897548" sldId="1564"/>
            <ac:spMk id="60" creationId="{4BA9EF14-4A74-4D7B-9840-CA08718583E4}"/>
          </ac:spMkLst>
        </pc:spChg>
        <pc:spChg chg="mod">
          <ac:chgData name="Nitesh Chaturvedi" userId="6f9d86c3-1320-4a73-9b13-d222a5fc17b6" providerId="ADAL" clId="{09783C34-1BE6-43AA-8DAE-E3F8EA3E2B81}" dt="2022-02-17T14:39:32.538" v="55" actId="1076"/>
          <ac:spMkLst>
            <pc:docMk/>
            <pc:sldMk cId="995897548" sldId="1564"/>
            <ac:spMk id="76" creationId="{12EC76B6-37D5-4DB0-8726-07DE1ACA3E4B}"/>
          </ac:spMkLst>
        </pc:spChg>
        <pc:spChg chg="mod">
          <ac:chgData name="Nitesh Chaturvedi" userId="6f9d86c3-1320-4a73-9b13-d222a5fc17b6" providerId="ADAL" clId="{09783C34-1BE6-43AA-8DAE-E3F8EA3E2B81}" dt="2022-02-17T14:39:32.538" v="55" actId="1076"/>
          <ac:spMkLst>
            <pc:docMk/>
            <pc:sldMk cId="995897548" sldId="1564"/>
            <ac:spMk id="108" creationId="{A2B92C9C-4C4E-48FA-BD4A-253E6AB8D712}"/>
          </ac:spMkLst>
        </pc:spChg>
        <pc:spChg chg="mod">
          <ac:chgData name="Nitesh Chaturvedi" userId="6f9d86c3-1320-4a73-9b13-d222a5fc17b6" providerId="ADAL" clId="{09783C34-1BE6-43AA-8DAE-E3F8EA3E2B81}" dt="2022-02-17T14:39:15.735" v="54" actId="1076"/>
          <ac:spMkLst>
            <pc:docMk/>
            <pc:sldMk cId="995897548" sldId="1564"/>
            <ac:spMk id="109" creationId="{00000000-0000-0000-0000-000000000000}"/>
          </ac:spMkLst>
        </pc:spChg>
        <pc:spChg chg="mod">
          <ac:chgData name="Nitesh Chaturvedi" userId="6f9d86c3-1320-4a73-9b13-d222a5fc17b6" providerId="ADAL" clId="{09783C34-1BE6-43AA-8DAE-E3F8EA3E2B81}" dt="2022-02-17T14:39:32.538" v="55" actId="1076"/>
          <ac:spMkLst>
            <pc:docMk/>
            <pc:sldMk cId="995897548" sldId="1564"/>
            <ac:spMk id="111" creationId="{20A301F6-DD46-4D2C-A7D9-1CEE96F5FB88}"/>
          </ac:spMkLst>
        </pc:spChg>
        <pc:spChg chg="mod">
          <ac:chgData name="Nitesh Chaturvedi" userId="6f9d86c3-1320-4a73-9b13-d222a5fc17b6" providerId="ADAL" clId="{09783C34-1BE6-43AA-8DAE-E3F8EA3E2B81}" dt="2022-02-17T14:39:32.538" v="55" actId="1076"/>
          <ac:spMkLst>
            <pc:docMk/>
            <pc:sldMk cId="995897548" sldId="1564"/>
            <ac:spMk id="112" creationId="{EE0F857A-4FA5-4BED-8A82-A7E9193AC685}"/>
          </ac:spMkLst>
        </pc:spChg>
        <pc:spChg chg="mod">
          <ac:chgData name="Nitesh Chaturvedi" userId="6f9d86c3-1320-4a73-9b13-d222a5fc17b6" providerId="ADAL" clId="{09783C34-1BE6-43AA-8DAE-E3F8EA3E2B81}" dt="2022-02-17T14:39:32.538" v="55" actId="1076"/>
          <ac:spMkLst>
            <pc:docMk/>
            <pc:sldMk cId="995897548" sldId="1564"/>
            <ac:spMk id="113" creationId="{14F69A22-1A65-434E-9D15-269519AA0B2B}"/>
          </ac:spMkLst>
        </pc:spChg>
        <pc:spChg chg="mod">
          <ac:chgData name="Nitesh Chaturvedi" userId="6f9d86c3-1320-4a73-9b13-d222a5fc17b6" providerId="ADAL" clId="{09783C34-1BE6-43AA-8DAE-E3F8EA3E2B81}" dt="2022-02-17T14:39:32.538" v="55" actId="1076"/>
          <ac:spMkLst>
            <pc:docMk/>
            <pc:sldMk cId="995897548" sldId="1564"/>
            <ac:spMk id="121" creationId="{74879A72-1282-4777-9162-3262E8C246CF}"/>
          </ac:spMkLst>
        </pc:spChg>
        <pc:grpChg chg="mod">
          <ac:chgData name="Nitesh Chaturvedi" userId="6f9d86c3-1320-4a73-9b13-d222a5fc17b6" providerId="ADAL" clId="{09783C34-1BE6-43AA-8DAE-E3F8EA3E2B81}" dt="2022-02-17T14:39:32.538" v="55" actId="1076"/>
          <ac:grpSpMkLst>
            <pc:docMk/>
            <pc:sldMk cId="995897548" sldId="1564"/>
            <ac:grpSpMk id="53" creationId="{F31D76BF-201C-4A22-920E-D2C247DF0542}"/>
          </ac:grpSpMkLst>
        </pc:grpChg>
        <pc:grpChg chg="mod">
          <ac:chgData name="Nitesh Chaturvedi" userId="6f9d86c3-1320-4a73-9b13-d222a5fc17b6" providerId="ADAL" clId="{09783C34-1BE6-43AA-8DAE-E3F8EA3E2B81}" dt="2022-02-17T14:39:32.538" v="55" actId="1076"/>
          <ac:grpSpMkLst>
            <pc:docMk/>
            <pc:sldMk cId="995897548" sldId="1564"/>
            <ac:grpSpMk id="61" creationId="{6D897012-45BB-4152-9971-ECC1935129BD}"/>
          </ac:grpSpMkLst>
        </pc:grpChg>
        <pc:grpChg chg="mod">
          <ac:chgData name="Nitesh Chaturvedi" userId="6f9d86c3-1320-4a73-9b13-d222a5fc17b6" providerId="ADAL" clId="{09783C34-1BE6-43AA-8DAE-E3F8EA3E2B81}" dt="2022-02-17T14:39:32.538" v="55" actId="1076"/>
          <ac:grpSpMkLst>
            <pc:docMk/>
            <pc:sldMk cId="995897548" sldId="1564"/>
            <ac:grpSpMk id="71" creationId="{B2DDF175-BC31-41C2-8EBF-5F20ACA8D256}"/>
          </ac:grpSpMkLst>
        </pc:grpChg>
        <pc:grpChg chg="mod">
          <ac:chgData name="Nitesh Chaturvedi" userId="6f9d86c3-1320-4a73-9b13-d222a5fc17b6" providerId="ADAL" clId="{09783C34-1BE6-43AA-8DAE-E3F8EA3E2B81}" dt="2022-02-17T14:39:32.538" v="55" actId="1076"/>
          <ac:grpSpMkLst>
            <pc:docMk/>
            <pc:sldMk cId="995897548" sldId="1564"/>
            <ac:grpSpMk id="93" creationId="{1CF7951B-5B35-4915-810A-60C84B229D11}"/>
          </ac:grpSpMkLst>
        </pc:grpChg>
        <pc:grpChg chg="mod">
          <ac:chgData name="Nitesh Chaturvedi" userId="6f9d86c3-1320-4a73-9b13-d222a5fc17b6" providerId="ADAL" clId="{09783C34-1BE6-43AA-8DAE-E3F8EA3E2B81}" dt="2022-02-17T14:39:32.538" v="55" actId="1076"/>
          <ac:grpSpMkLst>
            <pc:docMk/>
            <pc:sldMk cId="995897548" sldId="1564"/>
            <ac:grpSpMk id="116" creationId="{D90054D0-6AB9-462F-AF67-65425ACBEDFC}"/>
          </ac:grpSpMkLst>
        </pc:grpChg>
        <pc:grpChg chg="mod">
          <ac:chgData name="Nitesh Chaturvedi" userId="6f9d86c3-1320-4a73-9b13-d222a5fc17b6" providerId="ADAL" clId="{09783C34-1BE6-43AA-8DAE-E3F8EA3E2B81}" dt="2022-02-17T14:39:32.538" v="55" actId="1076"/>
          <ac:grpSpMkLst>
            <pc:docMk/>
            <pc:sldMk cId="995897548" sldId="1564"/>
            <ac:grpSpMk id="90148" creationId="{3DAF3D23-AC0C-4F44-8FB1-FB0EC013A447}"/>
          </ac:grpSpMkLst>
        </pc:grpChg>
        <pc:grpChg chg="mod">
          <ac:chgData name="Nitesh Chaturvedi" userId="6f9d86c3-1320-4a73-9b13-d222a5fc17b6" providerId="ADAL" clId="{09783C34-1BE6-43AA-8DAE-E3F8EA3E2B81}" dt="2022-02-17T14:39:32.538" v="55" actId="1076"/>
          <ac:grpSpMkLst>
            <pc:docMk/>
            <pc:sldMk cId="995897548" sldId="1564"/>
            <ac:grpSpMk id="90149" creationId="{442C5B6D-3F80-42CA-B2C1-FF9F0BDA68A4}"/>
          </ac:grpSpMkLst>
        </pc:grpChg>
        <pc:grpChg chg="mod">
          <ac:chgData name="Nitesh Chaturvedi" userId="6f9d86c3-1320-4a73-9b13-d222a5fc17b6" providerId="ADAL" clId="{09783C34-1BE6-43AA-8DAE-E3F8EA3E2B81}" dt="2022-02-17T14:39:32.538" v="55" actId="1076"/>
          <ac:grpSpMkLst>
            <pc:docMk/>
            <pc:sldMk cId="995897548" sldId="1564"/>
            <ac:grpSpMk id="90150" creationId="{6EF86099-1FE1-4430-BAFD-1C22E70B2811}"/>
          </ac:grpSpMkLst>
        </pc:grpChg>
      </pc:sldChg>
      <pc:sldChg chg="del">
        <pc:chgData name="Nitesh Chaturvedi" userId="6f9d86c3-1320-4a73-9b13-d222a5fc17b6" providerId="ADAL" clId="{09783C34-1BE6-43AA-8DAE-E3F8EA3E2B81}" dt="2022-02-21T14:52:29.060" v="1527" actId="47"/>
        <pc:sldMkLst>
          <pc:docMk/>
          <pc:sldMk cId="3585794587" sldId="1565"/>
        </pc:sldMkLst>
      </pc:sldChg>
      <pc:sldChg chg="addSp delSp modSp new mod">
        <pc:chgData name="Nitesh Chaturvedi" userId="6f9d86c3-1320-4a73-9b13-d222a5fc17b6" providerId="ADAL" clId="{09783C34-1BE6-43AA-8DAE-E3F8EA3E2B81}" dt="2022-02-20T19:02:44.597" v="1524" actId="20577"/>
        <pc:sldMkLst>
          <pc:docMk/>
          <pc:sldMk cId="1255395351" sldId="1566"/>
        </pc:sldMkLst>
        <pc:spChg chg="mod">
          <ac:chgData name="Nitesh Chaturvedi" userId="6f9d86c3-1320-4a73-9b13-d222a5fc17b6" providerId="ADAL" clId="{09783C34-1BE6-43AA-8DAE-E3F8EA3E2B81}" dt="2022-02-17T15:01:14.661" v="578" actId="14100"/>
          <ac:spMkLst>
            <pc:docMk/>
            <pc:sldMk cId="1255395351" sldId="1566"/>
            <ac:spMk id="2" creationId="{F7D7F3F4-17B8-4430-98C1-678038CA3BFF}"/>
          </ac:spMkLst>
        </pc:spChg>
        <pc:spChg chg="del">
          <ac:chgData name="Nitesh Chaturvedi" userId="6f9d86c3-1320-4a73-9b13-d222a5fc17b6" providerId="ADAL" clId="{09783C34-1BE6-43AA-8DAE-E3F8EA3E2B81}" dt="2022-02-17T14:54:47.790" v="350" actId="478"/>
          <ac:spMkLst>
            <pc:docMk/>
            <pc:sldMk cId="1255395351" sldId="1566"/>
            <ac:spMk id="3" creationId="{256BA889-F754-44E9-98D4-6A9DC0135901}"/>
          </ac:spMkLst>
        </pc:spChg>
        <pc:graphicFrameChg chg="add mod modGraphic">
          <ac:chgData name="Nitesh Chaturvedi" userId="6f9d86c3-1320-4a73-9b13-d222a5fc17b6" providerId="ADAL" clId="{09783C34-1BE6-43AA-8DAE-E3F8EA3E2B81}" dt="2022-02-20T19:02:44.597" v="1524" actId="20577"/>
          <ac:graphicFrameMkLst>
            <pc:docMk/>
            <pc:sldMk cId="1255395351" sldId="1566"/>
            <ac:graphicFrameMk id="4" creationId="{E28A6486-CE81-4400-AFEE-8A8DF61A5AE5}"/>
          </ac:graphicFrameMkLst>
        </pc:graphicFrameChg>
      </pc:sldChg>
      <pc:sldChg chg="add">
        <pc:chgData name="Nitesh Chaturvedi" userId="6f9d86c3-1320-4a73-9b13-d222a5fc17b6" providerId="ADAL" clId="{09783C34-1BE6-43AA-8DAE-E3F8EA3E2B81}" dt="2022-02-21T14:52:16.805" v="1526"/>
        <pc:sldMkLst>
          <pc:docMk/>
          <pc:sldMk cId="3810603090" sldId="1567"/>
        </pc:sldMkLst>
      </pc:sldChg>
      <pc:sldChg chg="addSp delSp modSp new del mod ord modShow">
        <pc:chgData name="Nitesh Chaturvedi" userId="6f9d86c3-1320-4a73-9b13-d222a5fc17b6" providerId="ADAL" clId="{09783C34-1BE6-43AA-8DAE-E3F8EA3E2B81}" dt="2022-02-21T14:52:13.655" v="1525" actId="2696"/>
        <pc:sldMkLst>
          <pc:docMk/>
          <pc:sldMk cId="4082713762" sldId="1567"/>
        </pc:sldMkLst>
        <pc:spChg chg="mod">
          <ac:chgData name="Nitesh Chaturvedi" userId="6f9d86c3-1320-4a73-9b13-d222a5fc17b6" providerId="ADAL" clId="{09783C34-1BE6-43AA-8DAE-E3F8EA3E2B81}" dt="2022-02-18T14:21:00.086" v="868" actId="20577"/>
          <ac:spMkLst>
            <pc:docMk/>
            <pc:sldMk cId="4082713762" sldId="1567"/>
            <ac:spMk id="2" creationId="{7DFB2119-0854-4509-AA51-7D6AF3370750}"/>
          </ac:spMkLst>
        </pc:spChg>
        <pc:spChg chg="del">
          <ac:chgData name="Nitesh Chaturvedi" userId="6f9d86c3-1320-4a73-9b13-d222a5fc17b6" providerId="ADAL" clId="{09783C34-1BE6-43AA-8DAE-E3F8EA3E2B81}" dt="2022-02-18T14:18:54.934" v="800" actId="478"/>
          <ac:spMkLst>
            <pc:docMk/>
            <pc:sldMk cId="4082713762" sldId="1567"/>
            <ac:spMk id="3" creationId="{FC6E0BCD-9743-4EA1-8EB3-7692A3185EE9}"/>
          </ac:spMkLst>
        </pc:spChg>
        <pc:spChg chg="add mod">
          <ac:chgData name="Nitesh Chaturvedi" userId="6f9d86c3-1320-4a73-9b13-d222a5fc17b6" providerId="ADAL" clId="{09783C34-1BE6-43AA-8DAE-E3F8EA3E2B81}" dt="2022-02-18T14:20:43.596" v="849" actId="14100"/>
          <ac:spMkLst>
            <pc:docMk/>
            <pc:sldMk cId="4082713762" sldId="1567"/>
            <ac:spMk id="6" creationId="{C4F55FB9-59DE-42E7-8787-557A482E31E1}"/>
          </ac:spMkLst>
        </pc:spChg>
        <pc:picChg chg="add mod">
          <ac:chgData name="Nitesh Chaturvedi" userId="6f9d86c3-1320-4a73-9b13-d222a5fc17b6" providerId="ADAL" clId="{09783C34-1BE6-43AA-8DAE-E3F8EA3E2B81}" dt="2022-02-18T14:19:54.322" v="824" actId="1076"/>
          <ac:picMkLst>
            <pc:docMk/>
            <pc:sldMk cId="4082713762" sldId="1567"/>
            <ac:picMk id="5" creationId="{385FD778-4A8C-4691-A040-BDF77BF11C06}"/>
          </ac:picMkLst>
        </pc:picChg>
      </pc:sldChg>
      <pc:sldChg chg="addSp delSp modSp new del mod modTransition modClrScheme modShow chgLayout">
        <pc:chgData name="Nitesh Chaturvedi" userId="6f9d86c3-1320-4a73-9b13-d222a5fc17b6" providerId="ADAL" clId="{09783C34-1BE6-43AA-8DAE-E3F8EA3E2B81}" dt="2022-02-21T14:52:13.655" v="1525" actId="2696"/>
        <pc:sldMkLst>
          <pc:docMk/>
          <pc:sldMk cId="2600233775" sldId="1568"/>
        </pc:sldMkLst>
        <pc:spChg chg="del">
          <ac:chgData name="Nitesh Chaturvedi" userId="6f9d86c3-1320-4a73-9b13-d222a5fc17b6" providerId="ADAL" clId="{09783C34-1BE6-43AA-8DAE-E3F8EA3E2B81}" dt="2022-02-18T14:34:12.012" v="874" actId="26606"/>
          <ac:spMkLst>
            <pc:docMk/>
            <pc:sldMk cId="2600233775" sldId="1568"/>
            <ac:spMk id="2" creationId="{1112F262-7F42-40F3-8B8E-A0DD0AEB1E9E}"/>
          </ac:spMkLst>
        </pc:spChg>
        <pc:spChg chg="del">
          <ac:chgData name="Nitesh Chaturvedi" userId="6f9d86c3-1320-4a73-9b13-d222a5fc17b6" providerId="ADAL" clId="{09783C34-1BE6-43AA-8DAE-E3F8EA3E2B81}" dt="2022-02-18T14:34:04.185" v="872" actId="478"/>
          <ac:spMkLst>
            <pc:docMk/>
            <pc:sldMk cId="2600233775" sldId="1568"/>
            <ac:spMk id="3" creationId="{5E86F41A-2E6B-4B52-9605-D038C1471F25}"/>
          </ac:spMkLst>
        </pc:spChg>
        <pc:spChg chg="add mod">
          <ac:chgData name="Nitesh Chaturvedi" userId="6f9d86c3-1320-4a73-9b13-d222a5fc17b6" providerId="ADAL" clId="{09783C34-1BE6-43AA-8DAE-E3F8EA3E2B81}" dt="2022-02-18T14:34:41.537" v="882" actId="20577"/>
          <ac:spMkLst>
            <pc:docMk/>
            <pc:sldMk cId="2600233775" sldId="1568"/>
            <ac:spMk id="10" creationId="{A99E3EBF-7809-4568-AF07-EEFCE2D0F566}"/>
          </ac:spMkLst>
        </pc:spChg>
        <pc:picChg chg="add mod">
          <ac:chgData name="Nitesh Chaturvedi" userId="6f9d86c3-1320-4a73-9b13-d222a5fc17b6" providerId="ADAL" clId="{09783C34-1BE6-43AA-8DAE-E3F8EA3E2B81}" dt="2022-02-18T14:34:12.012" v="874" actId="26606"/>
          <ac:picMkLst>
            <pc:docMk/>
            <pc:sldMk cId="2600233775" sldId="1568"/>
            <ac:picMk id="5" creationId="{9CB827E3-6974-48A1-9351-F19234B5505F}"/>
          </ac:picMkLst>
        </pc:picChg>
      </pc:sldChg>
      <pc:sldChg chg="add del">
        <pc:chgData name="Nitesh Chaturvedi" userId="6f9d86c3-1320-4a73-9b13-d222a5fc17b6" providerId="ADAL" clId="{09783C34-1BE6-43AA-8DAE-E3F8EA3E2B81}" dt="2022-02-18T14:21:36.270" v="870" actId="47"/>
        <pc:sldMkLst>
          <pc:docMk/>
          <pc:sldMk cId="3158520237" sldId="1568"/>
        </pc:sldMkLst>
      </pc:sldChg>
      <pc:sldChg chg="add">
        <pc:chgData name="Nitesh Chaturvedi" userId="6f9d86c3-1320-4a73-9b13-d222a5fc17b6" providerId="ADAL" clId="{09783C34-1BE6-43AA-8DAE-E3F8EA3E2B81}" dt="2022-02-21T14:52:16.805" v="1526"/>
        <pc:sldMkLst>
          <pc:docMk/>
          <pc:sldMk cId="4042039884" sldId="15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7985F84-B7B4-4070-A2E6-5C931EF1F087}" type="datetimeFigureOut">
              <a:rPr lang="en-US" smtClean="0"/>
              <a:pPr/>
              <a:t>2/21/2022</a:t>
            </a:fld>
            <a:endParaRPr lang="en-US"/>
          </a:p>
        </p:txBody>
      </p:sp>
      <p:sp>
        <p:nvSpPr>
          <p:cNvPr id="4" name="Footer Placeholder 3"/>
          <p:cNvSpPr>
            <a:spLocks noGrp="1"/>
          </p:cNvSpPr>
          <p:nvPr>
            <p:ph type="ftr" sz="quarter" idx="2"/>
          </p:nvPr>
        </p:nvSpPr>
        <p:spPr>
          <a:xfrm>
            <a:off x="0" y="9428584"/>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1440" tIns="45720" rIns="91440" bIns="45720" rtlCol="0" anchor="b"/>
          <a:lstStyle>
            <a:lvl1pPr algn="r">
              <a:defRPr sz="1200"/>
            </a:lvl1pPr>
          </a:lstStyle>
          <a:p>
            <a:fld id="{80A2847B-22FF-4CDC-B98E-A090A638DBF1}" type="slidenum">
              <a:rPr lang="en-US" smtClean="0"/>
              <a:pPr/>
              <a:t>‹#›</a:t>
            </a:fld>
            <a:endParaRPr lang="en-US"/>
          </a:p>
        </p:txBody>
      </p:sp>
    </p:spTree>
    <p:extLst>
      <p:ext uri="{BB962C8B-B14F-4D97-AF65-F5344CB8AC3E}">
        <p14:creationId xmlns:p14="http://schemas.microsoft.com/office/powerpoint/2010/main" val="163574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1CF8EC9-47A4-4B8B-ADA3-8647D3AEAEB6}" type="datetimeFigureOut">
              <a:rPr lang="en-US" smtClean="0"/>
              <a:pPr/>
              <a:t>2/21/2022</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2"/>
            <a:ext cx="5438140" cy="446698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vl1pPr>
          </a:lstStyle>
          <a:p>
            <a:fld id="{8EA921FC-DB80-4514-BA6B-3D37F4A7FA6E}" type="slidenum">
              <a:rPr lang="en-US" smtClean="0"/>
              <a:pPr/>
              <a:t>‹#›</a:t>
            </a:fld>
            <a:endParaRPr lang="en-US"/>
          </a:p>
        </p:txBody>
      </p:sp>
    </p:spTree>
    <p:extLst>
      <p:ext uri="{BB962C8B-B14F-4D97-AF65-F5344CB8AC3E}">
        <p14:creationId xmlns:p14="http://schemas.microsoft.com/office/powerpoint/2010/main" val="57751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921FC-DB80-4514-BA6B-3D37F4A7FA6E}" type="slidenum">
              <a:rPr lang="en-US" smtClean="0"/>
              <a:pPr/>
              <a:t>1</a:t>
            </a:fld>
            <a:endParaRPr lang="en-US"/>
          </a:p>
        </p:txBody>
      </p:sp>
    </p:spTree>
    <p:extLst>
      <p:ext uri="{BB962C8B-B14F-4D97-AF65-F5344CB8AC3E}">
        <p14:creationId xmlns:p14="http://schemas.microsoft.com/office/powerpoint/2010/main" val="330245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13</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590958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14</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12327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EA921FC-DB80-4514-BA6B-3D37F4A7FA6E}" type="slidenum">
              <a:rPr lang="en-US" smtClean="0"/>
              <a:pPr/>
              <a:t>18</a:t>
            </a:fld>
            <a:endParaRPr lang="en-US"/>
          </a:p>
        </p:txBody>
      </p:sp>
    </p:spTree>
    <p:extLst>
      <p:ext uri="{BB962C8B-B14F-4D97-AF65-F5344CB8AC3E}">
        <p14:creationId xmlns:p14="http://schemas.microsoft.com/office/powerpoint/2010/main" val="3796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921FC-DB80-4514-BA6B-3D37F4A7FA6E}" type="slidenum">
              <a:rPr lang="en-US" smtClean="0"/>
              <a:pPr/>
              <a:t>19</a:t>
            </a:fld>
            <a:endParaRPr lang="en-US"/>
          </a:p>
        </p:txBody>
      </p:sp>
    </p:spTree>
    <p:extLst>
      <p:ext uri="{BB962C8B-B14F-4D97-AF65-F5344CB8AC3E}">
        <p14:creationId xmlns:p14="http://schemas.microsoft.com/office/powerpoint/2010/main" val="180995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921FC-DB80-4514-BA6B-3D37F4A7FA6E}" type="slidenum">
              <a:rPr lang="en-US" smtClean="0"/>
              <a:pPr/>
              <a:t>2</a:t>
            </a:fld>
            <a:endParaRPr lang="en-US"/>
          </a:p>
        </p:txBody>
      </p:sp>
    </p:spTree>
    <p:extLst>
      <p:ext uri="{BB962C8B-B14F-4D97-AF65-F5344CB8AC3E}">
        <p14:creationId xmlns:p14="http://schemas.microsoft.com/office/powerpoint/2010/main" val="308423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E85BA90-2BCE-4A2E-A4F5-78B2E918954C}" type="slidenum">
              <a:rPr lang="de-DE" smtClean="0">
                <a:latin typeface="Arial" pitchFamily="34" charset="0"/>
              </a:rPr>
              <a:pPr/>
              <a:t>3</a:t>
            </a:fld>
            <a:endParaRPr lang="de-DE">
              <a:latin typeface="Arial"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270508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06BC2363-C13A-4167-95A2-7BD39F49EAFD}" type="slidenum">
              <a:rPr lang="de-DE" smtClean="0">
                <a:latin typeface="Arial" pitchFamily="34" charset="0"/>
              </a:rPr>
              <a:pPr/>
              <a:t>7</a:t>
            </a:fld>
            <a:endParaRPr lang="de-DE">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16856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A384293-8547-49AB-A5B9-B1E0345BFFF4}" type="slidenum">
              <a:rPr lang="de-DE" smtClean="0">
                <a:latin typeface="Arial" pitchFamily="34" charset="0"/>
              </a:rPr>
              <a:pPr/>
              <a:t>8</a:t>
            </a:fld>
            <a:endParaRPr lang="de-DE">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101515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9</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8018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10</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214518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11</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a:latin typeface="Arial" pitchFamily="34" charset="0"/>
            </a:endParaRPr>
          </a:p>
        </p:txBody>
      </p:sp>
    </p:spTree>
    <p:extLst>
      <p:ext uri="{BB962C8B-B14F-4D97-AF65-F5344CB8AC3E}">
        <p14:creationId xmlns:p14="http://schemas.microsoft.com/office/powerpoint/2010/main" val="3913020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E8C940-F882-4C08-8485-0A25159E4B39}" type="slidenum">
              <a:rPr lang="de-DE" smtClean="0">
                <a:latin typeface="Arial" pitchFamily="34" charset="0"/>
              </a:rPr>
              <a:pPr/>
              <a:t>12</a:t>
            </a:fld>
            <a:endParaRPr lang="de-DE">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de-DE" dirty="0">
              <a:latin typeface="Arial" pitchFamily="34" charset="0"/>
            </a:endParaRPr>
          </a:p>
        </p:txBody>
      </p:sp>
    </p:spTree>
    <p:extLst>
      <p:ext uri="{BB962C8B-B14F-4D97-AF65-F5344CB8AC3E}">
        <p14:creationId xmlns:p14="http://schemas.microsoft.com/office/powerpoint/2010/main" val="485705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0" y="0"/>
            <a:ext cx="12192000" cy="5807748"/>
          </a:xfrm>
          <a:prstGeom prst="rect">
            <a:avLst/>
          </a:prstGeom>
        </p:spPr>
        <p:txBody>
          <a:bodyPr vert="horz"/>
          <a:lstStyle>
            <a:lvl1pPr marL="0" indent="0">
              <a:buNone/>
              <a:defRPr sz="1800" baseline="0">
                <a:latin typeface="+mn-lt"/>
                <a:cs typeface="Arial Unicode MS" panose="020B0604020202020204" pitchFamily="34" charset="-128"/>
              </a:defRPr>
            </a:lvl1pPr>
          </a:lstStyle>
          <a:p>
            <a:r>
              <a:rPr lang="de-DE" dirty="0"/>
              <a:t> </a:t>
            </a:r>
          </a:p>
        </p:txBody>
      </p:sp>
      <p:sp>
        <p:nvSpPr>
          <p:cNvPr id="13" name="Bildplatzhalter 12"/>
          <p:cNvSpPr>
            <a:spLocks noGrp="1"/>
          </p:cNvSpPr>
          <p:nvPr>
            <p:ph type="pic" sz="quarter" idx="13" hasCustomPrompt="1"/>
          </p:nvPr>
        </p:nvSpPr>
        <p:spPr>
          <a:xfrm>
            <a:off x="0" y="0"/>
            <a:ext cx="4667250" cy="4665663"/>
          </a:xfrm>
          <a:solidFill>
            <a:schemeClr val="bg1">
              <a:alpha val="60000"/>
            </a:schemeClr>
          </a:solidFill>
        </p:spPr>
        <p:txBody>
          <a:bodyPr/>
          <a:lstStyle>
            <a:lvl1pPr marL="0" indent="0">
              <a:buNone/>
              <a:defRPr/>
            </a:lvl1pPr>
          </a:lstStyle>
          <a:p>
            <a:r>
              <a:rPr lang="de-DE" dirty="0"/>
              <a:t> </a:t>
            </a:r>
          </a:p>
        </p:txBody>
      </p:sp>
      <p:sp>
        <p:nvSpPr>
          <p:cNvPr id="5" name="Rechteck 4"/>
          <p:cNvSpPr/>
          <p:nvPr userDrawn="1"/>
        </p:nvSpPr>
        <p:spPr>
          <a:xfrm>
            <a:off x="-1" y="0"/>
            <a:ext cx="4667761" cy="46659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7" name="Rechteck 6"/>
          <p:cNvSpPr/>
          <p:nvPr userDrawn="1"/>
        </p:nvSpPr>
        <p:spPr>
          <a:xfrm>
            <a:off x="1523999" y="247461"/>
            <a:ext cx="4667761" cy="466591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7" name="Bildplatzhalter 16"/>
          <p:cNvSpPr>
            <a:spLocks noGrp="1"/>
          </p:cNvSpPr>
          <p:nvPr>
            <p:ph type="pic" sz="quarter" idx="14" hasCustomPrompt="1"/>
          </p:nvPr>
        </p:nvSpPr>
        <p:spPr>
          <a:xfrm>
            <a:off x="1320800" y="247650"/>
            <a:ext cx="4667250" cy="4665663"/>
          </a:xfrm>
          <a:solidFill>
            <a:schemeClr val="bg1">
              <a:alpha val="60000"/>
            </a:schemeClr>
          </a:solidFill>
        </p:spPr>
        <p:txBody>
          <a:bodyPr/>
          <a:lstStyle>
            <a:lvl1pPr marL="0" indent="0">
              <a:buNone/>
              <a:defRPr/>
            </a:lvl1pPr>
          </a:lstStyle>
          <a:p>
            <a:r>
              <a:rPr lang="de-DE" dirty="0"/>
              <a:t> </a:t>
            </a:r>
          </a:p>
        </p:txBody>
      </p:sp>
      <p:sp>
        <p:nvSpPr>
          <p:cNvPr id="9" name="Textplatzhalter 2"/>
          <p:cNvSpPr>
            <a:spLocks noGrp="1"/>
          </p:cNvSpPr>
          <p:nvPr>
            <p:ph type="body" sz="quarter" idx="11" hasCustomPrompt="1"/>
          </p:nvPr>
        </p:nvSpPr>
        <p:spPr>
          <a:xfrm>
            <a:off x="938785" y="1157463"/>
            <a:ext cx="3938016" cy="2350988"/>
          </a:xfrm>
          <a:prstGeom prst="rect">
            <a:avLst/>
          </a:prstGeom>
        </p:spPr>
        <p:txBody>
          <a:bodyPr vert="horz" anchor="t">
            <a:normAutofit/>
          </a:bodyPr>
          <a:lstStyle>
            <a:lvl1pPr marL="0" indent="0">
              <a:lnSpc>
                <a:spcPct val="100000"/>
              </a:lnSpc>
              <a:spcBef>
                <a:spcPts val="800"/>
              </a:spcBef>
              <a:buNone/>
              <a:defRPr sz="4000" b="1"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a:t>Titel Präsentation </a:t>
            </a:r>
            <a:r>
              <a:rPr lang="de-DE" dirty="0" err="1"/>
              <a:t>Lorem</a:t>
            </a:r>
            <a:r>
              <a:rPr lang="de-DE" dirty="0"/>
              <a:t> </a:t>
            </a:r>
            <a:r>
              <a:rPr lang="de-DE" dirty="0" err="1"/>
              <a:t>Ipsum</a:t>
            </a:r>
            <a:endParaRPr lang="de-DE" dirty="0"/>
          </a:p>
        </p:txBody>
      </p:sp>
      <p:sp>
        <p:nvSpPr>
          <p:cNvPr id="21" name="Textplatzhalter 20"/>
          <p:cNvSpPr>
            <a:spLocks noGrp="1"/>
          </p:cNvSpPr>
          <p:nvPr>
            <p:ph type="body" sz="quarter" idx="16" hasCustomPrompt="1"/>
          </p:nvPr>
        </p:nvSpPr>
        <p:spPr>
          <a:xfrm>
            <a:off x="601548" y="797878"/>
            <a:ext cx="4668838" cy="4665662"/>
          </a:xfrm>
          <a:gradFill>
            <a:gsLst>
              <a:gs pos="0">
                <a:schemeClr val="tx1"/>
              </a:gs>
              <a:gs pos="50000">
                <a:schemeClr val="accent1"/>
              </a:gs>
              <a:gs pos="100000">
                <a:schemeClr val="accent2"/>
              </a:gs>
            </a:gsLst>
            <a:lin ang="18900000" scaled="1"/>
          </a:gradFill>
        </p:spPr>
        <p:txBody>
          <a:bodyPr lIns="432000" tIns="396000">
            <a:normAutofit/>
          </a:bodyPr>
          <a:lstStyle>
            <a:lvl1pPr marL="0" indent="0">
              <a:lnSpc>
                <a:spcPct val="100000"/>
              </a:lnSpc>
              <a:buNone/>
              <a:defRPr sz="4000" baseline="0">
                <a:solidFill>
                  <a:schemeClr val="bg1"/>
                </a:solidFill>
                <a:latin typeface="Source Sans Pro Black" panose="020B0803030403020204" pitchFamily="34" charset="0"/>
              </a:defRPr>
            </a:lvl1pPr>
          </a:lstStyle>
          <a:p>
            <a:pPr lvl="0"/>
            <a:r>
              <a:rPr lang="de-DE" dirty="0"/>
              <a:t>Titel</a:t>
            </a:r>
            <a:br>
              <a:rPr lang="de-DE" dirty="0"/>
            </a:br>
            <a:r>
              <a:rPr lang="de-DE" dirty="0"/>
              <a:t>Präsentation</a:t>
            </a:r>
            <a:br>
              <a:rPr lang="de-DE" dirty="0"/>
            </a:br>
            <a:r>
              <a:rPr lang="de-DE" dirty="0" err="1"/>
              <a:t>Lorem</a:t>
            </a:r>
            <a:r>
              <a:rPr lang="de-DE" dirty="0"/>
              <a:t> </a:t>
            </a:r>
            <a:r>
              <a:rPr lang="de-DE" dirty="0" err="1"/>
              <a:t>Ipsum</a:t>
            </a:r>
            <a:endParaRPr lang="de-DE" dirty="0"/>
          </a:p>
        </p:txBody>
      </p:sp>
      <p:sp>
        <p:nvSpPr>
          <p:cNvPr id="14" name="Textplatzhalter 3"/>
          <p:cNvSpPr>
            <a:spLocks noGrp="1"/>
          </p:cNvSpPr>
          <p:nvPr>
            <p:ph type="body" sz="quarter" idx="12" hasCustomPrompt="1"/>
          </p:nvPr>
        </p:nvSpPr>
        <p:spPr>
          <a:xfrm>
            <a:off x="938785" y="4152998"/>
            <a:ext cx="3938016" cy="960103"/>
          </a:xfrm>
          <a:prstGeom prst="rect">
            <a:avLst/>
          </a:prstGeom>
        </p:spPr>
        <p:txBody>
          <a:bodyPr vert="horz" anchor="b">
            <a:noAutofit/>
          </a:bodyPr>
          <a:lstStyle>
            <a:lvl1pPr marL="0" indent="0">
              <a:buNone/>
              <a:defRPr sz="1800" baseline="0">
                <a:solidFill>
                  <a:srgbClr val="FFFFFF"/>
                </a:solidFill>
                <a:latin typeface="Source Sans Pro Light"/>
                <a:cs typeface="Source Sans Pro Light"/>
              </a:defRPr>
            </a:lvl1pPr>
          </a:lstStyle>
          <a:p>
            <a:r>
              <a:rPr lang="de-DE" dirty="0" err="1">
                <a:latin typeface="Source Sans Pro Light"/>
                <a:cs typeface="Source Sans Pro Light"/>
              </a:rPr>
              <a:t>Subtitel</a:t>
            </a:r>
            <a:r>
              <a:rPr lang="de-DE" dirty="0">
                <a:latin typeface="Source Sans Pro Light"/>
                <a:cs typeface="Source Sans Pro Light"/>
              </a:rPr>
              <a:t> </a:t>
            </a:r>
            <a:r>
              <a:rPr lang="de-DE" dirty="0" err="1">
                <a:latin typeface="Source Sans Pro Light"/>
                <a:cs typeface="Source Sans Pro Light"/>
              </a:rPr>
              <a:t>Lorem</a:t>
            </a:r>
            <a:r>
              <a:rPr lang="de-DE" dirty="0">
                <a:latin typeface="Source Sans Pro Light"/>
                <a:cs typeface="Source Sans Pro Light"/>
              </a:rPr>
              <a:t> </a:t>
            </a:r>
            <a:r>
              <a:rPr lang="de-DE" dirty="0" err="1">
                <a:latin typeface="Source Sans Pro Light"/>
                <a:cs typeface="Source Sans Pro Light"/>
              </a:rPr>
              <a:t>Ipsum</a:t>
            </a:r>
            <a:r>
              <a:rPr lang="de-DE" dirty="0">
                <a:latin typeface="Source Sans Pro Light"/>
                <a:cs typeface="Source Sans Pro Light"/>
              </a:rPr>
              <a:t> </a:t>
            </a:r>
            <a:r>
              <a:rPr lang="de-DE" dirty="0" err="1">
                <a:latin typeface="Source Sans Pro Light"/>
                <a:cs typeface="Source Sans Pro Light"/>
              </a:rPr>
              <a:t>dolores</a:t>
            </a:r>
            <a:r>
              <a:rPr lang="de-DE" dirty="0">
                <a:latin typeface="Source Sans Pro Light"/>
                <a:cs typeface="Source Sans Pro Light"/>
              </a:rPr>
              <a:t> </a:t>
            </a:r>
            <a:r>
              <a:rPr lang="de-DE" dirty="0" err="1">
                <a:latin typeface="Source Sans Pro Light"/>
                <a:cs typeface="Source Sans Pro Light"/>
              </a:rPr>
              <a:t>est</a:t>
            </a:r>
            <a:endParaRPr lang="de-DE" dirty="0">
              <a:latin typeface="Source Sans Pro Light"/>
              <a:cs typeface="Source Sans Pro Light"/>
            </a:endParaRPr>
          </a:p>
          <a:p>
            <a:r>
              <a:rPr lang="de-DE" dirty="0">
                <a:latin typeface="Source Sans Pro Light"/>
                <a:cs typeface="Source Sans Pro Light"/>
              </a:rPr>
              <a:t>Max Mustermann, Berlin, Mai 2019</a:t>
            </a:r>
            <a:endParaRPr lang="de-DE" dirty="0"/>
          </a:p>
        </p:txBody>
      </p:sp>
      <p:pic>
        <p:nvPicPr>
          <p:cNvPr id="15" name="Bild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9612" y="5807748"/>
            <a:ext cx="2322388" cy="1050252"/>
          </a:xfrm>
          <a:prstGeom prst="rect">
            <a:avLst/>
          </a:prstGeom>
        </p:spPr>
      </p:pic>
      <p:sp>
        <p:nvSpPr>
          <p:cNvPr id="12" name="Textfeld 11">
            <a:extLst>
              <a:ext uri="{FF2B5EF4-FFF2-40B4-BE49-F238E27FC236}">
                <a16:creationId xmlns:a16="http://schemas.microsoft.com/office/drawing/2014/main" id="{D2CFC827-30B9-4331-A014-D137F1762460}"/>
              </a:ext>
            </a:extLst>
          </p:cNvPr>
          <p:cNvSpPr txBox="1"/>
          <p:nvPr userDrawn="1"/>
        </p:nvSpPr>
        <p:spPr>
          <a:xfrm>
            <a:off x="752102" y="6100122"/>
            <a:ext cx="3163045" cy="446276"/>
          </a:xfrm>
          <a:prstGeom prst="rect">
            <a:avLst/>
          </a:prstGeom>
          <a:noFill/>
        </p:spPr>
        <p:txBody>
          <a:bodyPr wrap="none" rtlCol="0">
            <a:spAutoFit/>
          </a:bodyPr>
          <a:lstStyle/>
          <a:p>
            <a:r>
              <a:rPr lang="de-DE" sz="2300" i="1" dirty="0">
                <a:gradFill flip="none" rotWithShape="1">
                  <a:gsLst>
                    <a:gs pos="0">
                      <a:srgbClr val="003254"/>
                    </a:gs>
                    <a:gs pos="100000">
                      <a:srgbClr val="28BDD6"/>
                    </a:gs>
                  </a:gsLst>
                  <a:lin ang="0" scaled="1"/>
                  <a:tileRect/>
                </a:gradFill>
                <a:latin typeface="Source Sans Pro Black" panose="020B0803030403020204" pitchFamily="34" charset="0"/>
                <a:ea typeface="Source Sans Pro Black" panose="020B0803030403020204" pitchFamily="34" charset="0"/>
              </a:rPr>
              <a:t>energizing great minds</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points + Bild">
    <p:spTree>
      <p:nvGrpSpPr>
        <p:cNvPr id="1" name=""/>
        <p:cNvGrpSpPr/>
        <p:nvPr/>
      </p:nvGrpSpPr>
      <p:grpSpPr>
        <a:xfrm>
          <a:off x="0" y="0"/>
          <a:ext cx="0" cy="0"/>
          <a:chOff x="0" y="0"/>
          <a:chExt cx="0" cy="0"/>
        </a:xfrm>
      </p:grpSpPr>
      <p:sp>
        <p:nvSpPr>
          <p:cNvPr id="7" name="Titel 6"/>
          <p:cNvSpPr>
            <a:spLocks noGrp="1"/>
          </p:cNvSpPr>
          <p:nvPr>
            <p:ph type="title" hasCustomPrompt="1"/>
          </p:nvPr>
        </p:nvSpPr>
        <p:spPr>
          <a:xfrm>
            <a:off x="609599" y="640398"/>
            <a:ext cx="10928905" cy="1143000"/>
          </a:xfrm>
        </p:spPr>
        <p:txBody>
          <a:bodyPr/>
          <a:lstStyle>
            <a:lvl1pPr>
              <a:defRPr>
                <a:solidFill>
                  <a:schemeClr val="tx1"/>
                </a:solidFill>
              </a:defRPr>
            </a:lvl1pPr>
          </a:lstStyle>
          <a:p>
            <a:r>
              <a:rPr lang="de-DE" dirty="0" err="1"/>
              <a:t>Bulletpoints</a:t>
            </a:r>
            <a:r>
              <a:rPr lang="de-DE" dirty="0"/>
              <a:t> + Bild</a:t>
            </a:r>
          </a:p>
        </p:txBody>
      </p:sp>
      <p:sp>
        <p:nvSpPr>
          <p:cNvPr id="6" name="Bildplatzhalter 5"/>
          <p:cNvSpPr>
            <a:spLocks noGrp="1"/>
          </p:cNvSpPr>
          <p:nvPr>
            <p:ph type="pic" sz="quarter" idx="12" hasCustomPrompt="1"/>
          </p:nvPr>
        </p:nvSpPr>
        <p:spPr>
          <a:xfrm>
            <a:off x="6187354" y="1783397"/>
            <a:ext cx="4254501" cy="4260215"/>
          </a:xfrm>
          <a:prstGeom prst="rect">
            <a:avLst/>
          </a:prstGeom>
        </p:spPr>
        <p:txBody>
          <a:bodyPr vert="horz"/>
          <a:lstStyle>
            <a:lvl1pPr>
              <a:defRPr>
                <a:latin typeface="+mn-lt"/>
                <a:cs typeface="Arial Unicode MS" panose="020B0604020202020204" pitchFamily="34" charset="-128"/>
              </a:defRPr>
            </a:lvl1pPr>
          </a:lstStyle>
          <a:p>
            <a:r>
              <a:rPr lang="de-DE" dirty="0"/>
              <a:t>Bild auf Platzhalter ziehen oder durch Klicken auf Symbol hinzufügen </a:t>
            </a:r>
          </a:p>
        </p:txBody>
      </p:sp>
      <p:sp>
        <p:nvSpPr>
          <p:cNvPr id="9" name="Textplatzhalter 8"/>
          <p:cNvSpPr>
            <a:spLocks noGrp="1"/>
          </p:cNvSpPr>
          <p:nvPr>
            <p:ph type="body" sz="quarter" idx="10"/>
          </p:nvPr>
        </p:nvSpPr>
        <p:spPr>
          <a:xfrm>
            <a:off x="609600" y="1782764"/>
            <a:ext cx="5212976" cy="4260849"/>
          </a:xfrm>
        </p:spPr>
        <p:txBody>
          <a:bodyPr>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Diagramm">
    <p:spTree>
      <p:nvGrpSpPr>
        <p:cNvPr id="1" name=""/>
        <p:cNvGrpSpPr/>
        <p:nvPr/>
      </p:nvGrpSpPr>
      <p:grpSpPr>
        <a:xfrm>
          <a:off x="0" y="0"/>
          <a:ext cx="0" cy="0"/>
          <a:chOff x="0" y="0"/>
          <a:chExt cx="0" cy="0"/>
        </a:xfrm>
      </p:grpSpPr>
      <p:sp>
        <p:nvSpPr>
          <p:cNvPr id="5" name="Textplatzhalter 22"/>
          <p:cNvSpPr>
            <a:spLocks noGrp="1"/>
          </p:cNvSpPr>
          <p:nvPr>
            <p:ph type="body" sz="quarter" idx="11" hasCustomPrompt="1"/>
          </p:nvPr>
        </p:nvSpPr>
        <p:spPr>
          <a:xfrm>
            <a:off x="609599" y="1783398"/>
            <a:ext cx="5247555" cy="4260215"/>
          </a:xfrm>
          <a:prstGeom prst="rect">
            <a:avLst/>
          </a:prstGeom>
        </p:spPr>
        <p:txBody>
          <a:bodyPr vert="horz">
            <a:noAutofit/>
          </a:bodyPr>
          <a:lstStyle>
            <a:lvl1pPr marL="0" indent="0">
              <a:buNone/>
              <a:defRPr sz="2300">
                <a:solidFill>
                  <a:schemeClr val="tx1"/>
                </a:solidFill>
                <a:latin typeface="Source Sans Pro Light"/>
                <a:cs typeface="Source Sans Pro Light"/>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err="1"/>
              <a:t>Bodytext</a:t>
            </a:r>
            <a:r>
              <a:rPr lang="de-DE" dirty="0"/>
              <a:t>. </a:t>
            </a:r>
            <a:r>
              <a:rPr lang="de-DE" dirty="0" err="1"/>
              <a:t>LoremIpsum</a:t>
            </a:r>
            <a:r>
              <a:rPr lang="de-DE" dirty="0"/>
              <a:t> Maecenas </a:t>
            </a:r>
            <a:r>
              <a:rPr lang="de-DE" dirty="0" err="1"/>
              <a:t>faucibusmollisinterdum</a:t>
            </a:r>
            <a:r>
              <a:rPr lang="de-DE" dirty="0"/>
              <a:t>. </a:t>
            </a:r>
            <a:r>
              <a:rPr lang="de-DE" dirty="0" err="1"/>
              <a:t>Fuscedapibus</a:t>
            </a:r>
            <a:r>
              <a:rPr lang="de-DE" dirty="0"/>
              <a:t>, </a:t>
            </a:r>
            <a:r>
              <a:rPr lang="de-DE" dirty="0" err="1"/>
              <a:t>tellusaccursus</a:t>
            </a:r>
            <a:r>
              <a:rPr lang="de-DE" dirty="0"/>
              <a:t> commodo, </a:t>
            </a:r>
            <a:r>
              <a:rPr lang="de-DE" dirty="0" err="1"/>
              <a:t>tortormauriscondimentumnibh</a:t>
            </a:r>
            <a:r>
              <a:rPr lang="de-DE" dirty="0"/>
              <a:t>, </a:t>
            </a:r>
            <a:r>
              <a:rPr lang="de-DE" dirty="0" err="1"/>
              <a:t>utfermentummassajustositametrisus</a:t>
            </a:r>
            <a:r>
              <a:rPr lang="de-DE" dirty="0"/>
              <a:t>.</a:t>
            </a:r>
          </a:p>
        </p:txBody>
      </p:sp>
      <p:sp>
        <p:nvSpPr>
          <p:cNvPr id="7" name="Titel 6"/>
          <p:cNvSpPr>
            <a:spLocks noGrp="1"/>
          </p:cNvSpPr>
          <p:nvPr>
            <p:ph type="title" hasCustomPrompt="1"/>
          </p:nvPr>
        </p:nvSpPr>
        <p:spPr>
          <a:xfrm>
            <a:off x="609599" y="640398"/>
            <a:ext cx="10928905" cy="1143000"/>
          </a:xfrm>
        </p:spPr>
        <p:txBody>
          <a:bodyPr/>
          <a:lstStyle>
            <a:lvl1pPr>
              <a:defRPr>
                <a:solidFill>
                  <a:schemeClr val="tx1"/>
                </a:solidFill>
              </a:defRPr>
            </a:lvl1pPr>
          </a:lstStyle>
          <a:p>
            <a:r>
              <a:rPr lang="de-DE" dirty="0"/>
              <a:t>Text + Diagramm</a:t>
            </a:r>
          </a:p>
        </p:txBody>
      </p:sp>
      <p:sp>
        <p:nvSpPr>
          <p:cNvPr id="3" name="Diagrammplatzhalter 2"/>
          <p:cNvSpPr>
            <a:spLocks noGrp="1"/>
          </p:cNvSpPr>
          <p:nvPr>
            <p:ph type="chart" sz="quarter" idx="12"/>
          </p:nvPr>
        </p:nvSpPr>
        <p:spPr>
          <a:xfrm>
            <a:off x="6254750" y="1782763"/>
            <a:ext cx="5283200" cy="4260850"/>
          </a:xfrm>
        </p:spPr>
        <p:txBody>
          <a:bodyPr/>
          <a:lstStyle/>
          <a:p>
            <a:r>
              <a:rPr lang="de-DE"/>
              <a:t>Diagramm durch Klicken auf Symbol hinzufügen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enner Full">
    <p:spTree>
      <p:nvGrpSpPr>
        <p:cNvPr id="1" name=""/>
        <p:cNvGrpSpPr/>
        <p:nvPr/>
      </p:nvGrpSpPr>
      <p:grpSpPr>
        <a:xfrm>
          <a:off x="0" y="0"/>
          <a:ext cx="0" cy="0"/>
          <a:chOff x="0" y="0"/>
          <a:chExt cx="0" cy="0"/>
        </a:xfrm>
      </p:grpSpPr>
      <p:sp>
        <p:nvSpPr>
          <p:cNvPr id="9" name="Rechteck 8"/>
          <p:cNvSpPr/>
          <p:nvPr userDrawn="1"/>
        </p:nvSpPr>
        <p:spPr>
          <a:xfrm>
            <a:off x="0" y="0"/>
            <a:ext cx="12192000" cy="6043613"/>
          </a:xfrm>
          <a:prstGeom prst="rect">
            <a:avLst/>
          </a:prstGeom>
          <a:gradFill flip="none" rotWithShape="1">
            <a:gsLst>
              <a:gs pos="0">
                <a:schemeClr val="tx1"/>
              </a:gs>
              <a:gs pos="50000">
                <a:schemeClr val="accent1"/>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597408" y="551315"/>
            <a:ext cx="9175386" cy="1350637"/>
          </a:xfrm>
          <a:prstGeom prst="rect">
            <a:avLst/>
          </a:prstGeom>
        </p:spPr>
        <p:txBody>
          <a:bodyPr vert="horz" anchor="t">
            <a:normAutofit/>
          </a:bodyPr>
          <a:lstStyle>
            <a:lvl1pPr marL="0" indent="0">
              <a:lnSpc>
                <a:spcPct val="100000"/>
              </a:lnSpc>
              <a:spcBef>
                <a:spcPts val="800"/>
              </a:spcBef>
              <a:buNone/>
              <a:defRPr sz="4000" b="0"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a:t>
            </a:r>
            <a:r>
              <a:rPr lang="de-DE" dirty="0" err="1"/>
              <a:t>Full</a:t>
            </a:r>
            <a:r>
              <a:rPr lang="de-DE" dirty="0"/>
              <a:t> Headline hier auch über zwei Zeilen geht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enner Box">
    <p:spTree>
      <p:nvGrpSpPr>
        <p:cNvPr id="1" name=""/>
        <p:cNvGrpSpPr/>
        <p:nvPr/>
      </p:nvGrpSpPr>
      <p:grpSpPr>
        <a:xfrm>
          <a:off x="0" y="0"/>
          <a:ext cx="0" cy="0"/>
          <a:chOff x="0" y="0"/>
          <a:chExt cx="0" cy="0"/>
        </a:xfrm>
      </p:grpSpPr>
      <p:sp>
        <p:nvSpPr>
          <p:cNvPr id="9" name="Rechteck 8"/>
          <p:cNvSpPr/>
          <p:nvPr userDrawn="1"/>
        </p:nvSpPr>
        <p:spPr>
          <a:xfrm>
            <a:off x="597407" y="551118"/>
            <a:ext cx="5494668" cy="5492495"/>
          </a:xfrm>
          <a:prstGeom prst="rect">
            <a:avLst/>
          </a:prstGeom>
          <a:gradFill flip="none" rotWithShape="1">
            <a:gsLst>
              <a:gs pos="0">
                <a:schemeClr val="tx1"/>
              </a:gs>
              <a:gs pos="50000">
                <a:schemeClr val="accent1"/>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938785" y="900288"/>
            <a:ext cx="4747640" cy="2350988"/>
          </a:xfrm>
          <a:prstGeom prst="rect">
            <a:avLst/>
          </a:prstGeom>
        </p:spPr>
        <p:txBody>
          <a:bodyPr vert="horz" anchor="t">
            <a:normAutofit/>
          </a:bodyPr>
          <a:lstStyle>
            <a:lvl1pPr marL="0" indent="0">
              <a:lnSpc>
                <a:spcPct val="100000"/>
              </a:lnSpc>
              <a:spcBef>
                <a:spcPts val="800"/>
              </a:spcBef>
              <a:buNone/>
              <a:defRPr sz="4000" b="0"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Titel steht hier auch über zwei oder drei Zeilen</a:t>
            </a:r>
          </a:p>
        </p:txBody>
      </p:sp>
      <p:sp>
        <p:nvSpPr>
          <p:cNvPr id="12" name="Textplatzhalter 8"/>
          <p:cNvSpPr>
            <a:spLocks noGrp="1"/>
          </p:cNvSpPr>
          <p:nvPr>
            <p:ph type="body" sz="quarter" idx="10" hasCustomPrompt="1"/>
          </p:nvPr>
        </p:nvSpPr>
        <p:spPr>
          <a:xfrm>
            <a:off x="6433453" y="551118"/>
            <a:ext cx="5411028" cy="5506783"/>
          </a:xfrm>
        </p:spPr>
        <p:txBody>
          <a:bodyPr anchor="ctr" anchorCtr="0">
            <a:noAutofit/>
          </a:bodyPr>
          <a:lstStyle>
            <a:lvl1pPr>
              <a:defRPr baseline="0"/>
            </a:lvl1pPr>
          </a:lstStyle>
          <a:p>
            <a:pPr lvl="0"/>
            <a:r>
              <a:rPr lang="de-DE" dirty="0"/>
              <a:t>Textmasterformate durch Klicken</a:t>
            </a:r>
          </a:p>
          <a:p>
            <a:pPr lvl="0"/>
            <a:r>
              <a:rPr lang="de-DE" dirty="0"/>
              <a:t>Zweiter </a:t>
            </a:r>
            <a:r>
              <a:rPr lang="de-DE" dirty="0" err="1"/>
              <a:t>Bulletpoint</a:t>
            </a:r>
            <a:endParaRPr lang="de-DE" dirty="0"/>
          </a:p>
          <a:p>
            <a:pPr lvl="0"/>
            <a:r>
              <a:rPr lang="de-DE" dirty="0"/>
              <a:t>Und hier noch ein Kapitel Inhalt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enner CIM Database">
    <p:spTree>
      <p:nvGrpSpPr>
        <p:cNvPr id="1" name=""/>
        <p:cNvGrpSpPr/>
        <p:nvPr/>
      </p:nvGrpSpPr>
      <p:grpSpPr>
        <a:xfrm>
          <a:off x="0" y="0"/>
          <a:ext cx="0" cy="0"/>
          <a:chOff x="0" y="0"/>
          <a:chExt cx="0" cy="0"/>
        </a:xfrm>
      </p:grpSpPr>
      <p:sp>
        <p:nvSpPr>
          <p:cNvPr id="15" name="Textfeld 14">
            <a:extLst>
              <a:ext uri="{FF2B5EF4-FFF2-40B4-BE49-F238E27FC236}">
                <a16:creationId xmlns:a16="http://schemas.microsoft.com/office/drawing/2014/main" id="{E3DE7197-CFCB-423D-B5B9-80340324FBED}"/>
              </a:ext>
            </a:extLst>
          </p:cNvPr>
          <p:cNvSpPr txBox="1"/>
          <p:nvPr userDrawn="1"/>
        </p:nvSpPr>
        <p:spPr>
          <a:xfrm>
            <a:off x="-2008262" y="3645852"/>
            <a:ext cx="1859805" cy="830997"/>
          </a:xfrm>
          <a:prstGeom prst="rect">
            <a:avLst/>
          </a:prstGeom>
          <a:noFill/>
        </p:spPr>
        <p:txBody>
          <a:bodyPr wrap="none" rtlCol="0">
            <a:spAutoFit/>
          </a:bodyPr>
          <a:lstStyle/>
          <a:p>
            <a:r>
              <a:rPr lang="de-DE" sz="1200" dirty="0"/>
              <a:t>Special </a:t>
            </a:r>
            <a:r>
              <a:rPr lang="de-DE" sz="1200" dirty="0" err="1"/>
              <a:t>Hints</a:t>
            </a:r>
            <a:r>
              <a:rPr lang="de-DE" sz="1200" dirty="0"/>
              <a:t> for </a:t>
            </a:r>
            <a:r>
              <a:rPr lang="de-DE" sz="1200" dirty="0" err="1"/>
              <a:t>separator</a:t>
            </a:r>
            <a:r>
              <a:rPr lang="de-DE" sz="1200" dirty="0"/>
              <a:t>:</a:t>
            </a:r>
          </a:p>
          <a:p>
            <a:endParaRPr lang="de-DE" sz="1200" dirty="0"/>
          </a:p>
          <a:p>
            <a:r>
              <a:rPr lang="de-DE" sz="1200" dirty="0"/>
              <a:t>Gradient CIM Database:</a:t>
            </a:r>
          </a:p>
          <a:p>
            <a:endParaRPr lang="de-DE" sz="1200" dirty="0"/>
          </a:p>
        </p:txBody>
      </p:sp>
      <p:sp>
        <p:nvSpPr>
          <p:cNvPr id="9" name="Rechteck 8"/>
          <p:cNvSpPr/>
          <p:nvPr userDrawn="1"/>
        </p:nvSpPr>
        <p:spPr>
          <a:xfrm>
            <a:off x="597407" y="551118"/>
            <a:ext cx="5494668" cy="5492495"/>
          </a:xfrm>
          <a:prstGeom prst="rect">
            <a:avLst/>
          </a:prstGeom>
          <a:gradFill flip="none" rotWithShape="1">
            <a:gsLst>
              <a:gs pos="0">
                <a:schemeClr val="accent1">
                  <a:lumMod val="75000"/>
                </a:schemeClr>
              </a:gs>
              <a:gs pos="50000">
                <a:schemeClr val="accent1"/>
              </a:gs>
              <a:gs pos="99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938785" y="900288"/>
            <a:ext cx="4747640" cy="2350988"/>
          </a:xfrm>
          <a:prstGeom prst="rect">
            <a:avLst/>
          </a:prstGeom>
        </p:spPr>
        <p:txBody>
          <a:bodyPr vert="horz" anchor="t">
            <a:normAutofit/>
          </a:bodyPr>
          <a:lstStyle>
            <a:lvl1pPr marL="0" indent="0">
              <a:lnSpc>
                <a:spcPct val="100000"/>
              </a:lnSpc>
              <a:spcBef>
                <a:spcPts val="800"/>
              </a:spcBef>
              <a:buNone/>
              <a:defRPr sz="4000" b="1"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für </a:t>
            </a:r>
            <a:br>
              <a:rPr lang="de-DE" dirty="0"/>
            </a:br>
            <a:r>
              <a:rPr lang="de-DE" dirty="0"/>
              <a:t>CIM Database</a:t>
            </a:r>
          </a:p>
        </p:txBody>
      </p:sp>
      <p:sp>
        <p:nvSpPr>
          <p:cNvPr id="12" name="Textplatzhalter 8"/>
          <p:cNvSpPr>
            <a:spLocks noGrp="1"/>
          </p:cNvSpPr>
          <p:nvPr>
            <p:ph type="body" sz="quarter" idx="10" hasCustomPrompt="1"/>
          </p:nvPr>
        </p:nvSpPr>
        <p:spPr>
          <a:xfrm>
            <a:off x="6433453" y="551118"/>
            <a:ext cx="5411028" cy="5506783"/>
          </a:xfrm>
        </p:spPr>
        <p:txBody>
          <a:bodyPr anchor="ctr" anchorCtr="0">
            <a:noAutofit/>
          </a:bodyPr>
          <a:lstStyle>
            <a:lvl1pPr>
              <a:defRPr baseline="0"/>
            </a:lvl1pPr>
          </a:lstStyle>
          <a:p>
            <a:pPr lvl="0"/>
            <a:r>
              <a:rPr lang="de-DE" dirty="0"/>
              <a:t>Textmasterformate durch Klicken</a:t>
            </a:r>
          </a:p>
          <a:p>
            <a:pPr lvl="0"/>
            <a:r>
              <a:rPr lang="de-DE" dirty="0"/>
              <a:t>Zweiter </a:t>
            </a:r>
            <a:r>
              <a:rPr lang="de-DE" dirty="0" err="1"/>
              <a:t>Bulletpoint</a:t>
            </a:r>
            <a:endParaRPr lang="de-DE" dirty="0"/>
          </a:p>
          <a:p>
            <a:pPr lvl="0"/>
            <a:r>
              <a:rPr lang="de-DE" dirty="0"/>
              <a:t>Und hier noch ein Kapitel Inhalt</a:t>
            </a:r>
          </a:p>
        </p:txBody>
      </p:sp>
      <p:sp>
        <p:nvSpPr>
          <p:cNvPr id="6" name="Rechteck 5">
            <a:extLst>
              <a:ext uri="{FF2B5EF4-FFF2-40B4-BE49-F238E27FC236}">
                <a16:creationId xmlns:a16="http://schemas.microsoft.com/office/drawing/2014/main" id="{BB514271-9C2B-4993-AF36-20C6FAB8691A}"/>
              </a:ext>
            </a:extLst>
          </p:cNvPr>
          <p:cNvSpPr/>
          <p:nvPr userDrawn="1"/>
        </p:nvSpPr>
        <p:spPr>
          <a:xfrm>
            <a:off x="-1905403" y="4266154"/>
            <a:ext cx="178943" cy="178943"/>
          </a:xfrm>
          <a:prstGeom prst="rect">
            <a:avLst/>
          </a:prstGeom>
          <a:solidFill>
            <a:schemeClr val="accent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7" name="Rechteck 6">
            <a:extLst>
              <a:ext uri="{FF2B5EF4-FFF2-40B4-BE49-F238E27FC236}">
                <a16:creationId xmlns:a16="http://schemas.microsoft.com/office/drawing/2014/main" id="{C13A335C-CF81-4902-B6AF-3EA316FC66FF}"/>
              </a:ext>
            </a:extLst>
          </p:cNvPr>
          <p:cNvSpPr/>
          <p:nvPr userDrawn="1"/>
        </p:nvSpPr>
        <p:spPr>
          <a:xfrm>
            <a:off x="-1671896" y="4266154"/>
            <a:ext cx="178944" cy="178944"/>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8" name="Rechteck 7">
            <a:extLst>
              <a:ext uri="{FF2B5EF4-FFF2-40B4-BE49-F238E27FC236}">
                <a16:creationId xmlns:a16="http://schemas.microsoft.com/office/drawing/2014/main" id="{6A217307-85EA-4828-AF44-42ED3214C5CF}"/>
              </a:ext>
            </a:extLst>
          </p:cNvPr>
          <p:cNvSpPr/>
          <p:nvPr userDrawn="1"/>
        </p:nvSpPr>
        <p:spPr>
          <a:xfrm>
            <a:off x="-1438389" y="4266155"/>
            <a:ext cx="178944" cy="178944"/>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nner Workspaces">
    <p:spTree>
      <p:nvGrpSpPr>
        <p:cNvPr id="1" name=""/>
        <p:cNvGrpSpPr/>
        <p:nvPr/>
      </p:nvGrpSpPr>
      <p:grpSpPr>
        <a:xfrm>
          <a:off x="0" y="0"/>
          <a:ext cx="0" cy="0"/>
          <a:chOff x="0" y="0"/>
          <a:chExt cx="0" cy="0"/>
        </a:xfrm>
      </p:grpSpPr>
      <p:sp>
        <p:nvSpPr>
          <p:cNvPr id="9" name="Rechteck 8"/>
          <p:cNvSpPr/>
          <p:nvPr userDrawn="1"/>
        </p:nvSpPr>
        <p:spPr>
          <a:xfrm>
            <a:off x="597407" y="551118"/>
            <a:ext cx="5494668" cy="5492495"/>
          </a:xfrm>
          <a:prstGeom prst="rect">
            <a:avLst/>
          </a:prstGeom>
          <a:gradFill flip="none" rotWithShape="1">
            <a:gsLst>
              <a:gs pos="0">
                <a:schemeClr val="accent4">
                  <a:lumMod val="75000"/>
                </a:schemeClr>
              </a:gs>
              <a:gs pos="50000">
                <a:schemeClr val="accent4"/>
              </a:gs>
              <a:gs pos="100000">
                <a:schemeClr val="accent4">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938785" y="900288"/>
            <a:ext cx="4747640" cy="2350988"/>
          </a:xfrm>
          <a:prstGeom prst="rect">
            <a:avLst/>
          </a:prstGeom>
        </p:spPr>
        <p:txBody>
          <a:bodyPr vert="horz" anchor="t">
            <a:normAutofit/>
          </a:bodyPr>
          <a:lstStyle>
            <a:lvl1pPr marL="0" indent="0">
              <a:lnSpc>
                <a:spcPct val="100000"/>
              </a:lnSpc>
              <a:spcBef>
                <a:spcPts val="800"/>
              </a:spcBef>
              <a:buNone/>
              <a:defRPr sz="4000" b="0"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für </a:t>
            </a:r>
            <a:r>
              <a:rPr lang="de-DE" dirty="0" err="1"/>
              <a:t>Collaboration</a:t>
            </a:r>
            <a:r>
              <a:rPr lang="de-DE" dirty="0"/>
              <a:t> Hub</a:t>
            </a:r>
          </a:p>
        </p:txBody>
      </p:sp>
      <p:sp>
        <p:nvSpPr>
          <p:cNvPr id="12" name="Textplatzhalter 8"/>
          <p:cNvSpPr>
            <a:spLocks noGrp="1"/>
          </p:cNvSpPr>
          <p:nvPr>
            <p:ph type="body" sz="quarter" idx="10" hasCustomPrompt="1"/>
          </p:nvPr>
        </p:nvSpPr>
        <p:spPr>
          <a:xfrm>
            <a:off x="6433453" y="551118"/>
            <a:ext cx="5411028" cy="5506783"/>
          </a:xfrm>
        </p:spPr>
        <p:txBody>
          <a:bodyPr anchor="ctr" anchorCtr="0">
            <a:noAutofit/>
          </a:bodyPr>
          <a:lstStyle>
            <a:lvl1pPr>
              <a:defRPr baseline="0"/>
            </a:lvl1pPr>
          </a:lstStyle>
          <a:p>
            <a:pPr lvl="0"/>
            <a:r>
              <a:rPr lang="de-DE" dirty="0"/>
              <a:t>Textmasterformate durch Klicken</a:t>
            </a:r>
          </a:p>
          <a:p>
            <a:pPr lvl="0"/>
            <a:r>
              <a:rPr lang="de-DE" dirty="0"/>
              <a:t>Zweiter </a:t>
            </a:r>
            <a:r>
              <a:rPr lang="de-DE" dirty="0" err="1"/>
              <a:t>Bulletpoint</a:t>
            </a:r>
            <a:endParaRPr lang="de-DE" dirty="0"/>
          </a:p>
          <a:p>
            <a:pPr lvl="0"/>
            <a:r>
              <a:rPr lang="de-DE" dirty="0"/>
              <a:t>Und hier noch ein Kapitel Inhalt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nner Elements IoT">
    <p:spTree>
      <p:nvGrpSpPr>
        <p:cNvPr id="1" name=""/>
        <p:cNvGrpSpPr/>
        <p:nvPr/>
      </p:nvGrpSpPr>
      <p:grpSpPr>
        <a:xfrm>
          <a:off x="0" y="0"/>
          <a:ext cx="0" cy="0"/>
          <a:chOff x="0" y="0"/>
          <a:chExt cx="0" cy="0"/>
        </a:xfrm>
      </p:grpSpPr>
      <p:sp>
        <p:nvSpPr>
          <p:cNvPr id="9" name="Rechteck 8"/>
          <p:cNvSpPr/>
          <p:nvPr userDrawn="1"/>
        </p:nvSpPr>
        <p:spPr>
          <a:xfrm>
            <a:off x="597407" y="551118"/>
            <a:ext cx="5494668" cy="5492495"/>
          </a:xfrm>
          <a:prstGeom prst="rect">
            <a:avLst/>
          </a:prstGeom>
          <a:gradFill flip="none" rotWithShape="1">
            <a:gsLst>
              <a:gs pos="0">
                <a:schemeClr val="accent5">
                  <a:lumMod val="75000"/>
                </a:schemeClr>
              </a:gs>
              <a:gs pos="50000">
                <a:schemeClr val="accent5"/>
              </a:gs>
              <a:gs pos="99000">
                <a:schemeClr val="accent5">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938785" y="900288"/>
            <a:ext cx="4747640" cy="2350988"/>
          </a:xfrm>
          <a:prstGeom prst="rect">
            <a:avLst/>
          </a:prstGeom>
        </p:spPr>
        <p:txBody>
          <a:bodyPr vert="horz" anchor="t">
            <a:normAutofit/>
          </a:bodyPr>
          <a:lstStyle>
            <a:lvl1pPr marL="0" indent="0">
              <a:lnSpc>
                <a:spcPct val="100000"/>
              </a:lnSpc>
              <a:spcBef>
                <a:spcPts val="800"/>
              </a:spcBef>
              <a:buNone/>
              <a:defRPr sz="4000" b="0"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für Elements </a:t>
            </a:r>
            <a:r>
              <a:rPr lang="de-DE" dirty="0" err="1"/>
              <a:t>IoT</a:t>
            </a:r>
            <a:endParaRPr lang="de-DE" dirty="0"/>
          </a:p>
        </p:txBody>
      </p:sp>
      <p:sp>
        <p:nvSpPr>
          <p:cNvPr id="12" name="Textplatzhalter 8"/>
          <p:cNvSpPr>
            <a:spLocks noGrp="1"/>
          </p:cNvSpPr>
          <p:nvPr>
            <p:ph type="body" sz="quarter" idx="10" hasCustomPrompt="1"/>
          </p:nvPr>
        </p:nvSpPr>
        <p:spPr>
          <a:xfrm>
            <a:off x="6433453" y="551118"/>
            <a:ext cx="5411028" cy="5506783"/>
          </a:xfrm>
        </p:spPr>
        <p:txBody>
          <a:bodyPr anchor="ctr" anchorCtr="0">
            <a:noAutofit/>
          </a:bodyPr>
          <a:lstStyle>
            <a:lvl1pPr>
              <a:defRPr baseline="0"/>
            </a:lvl1pPr>
          </a:lstStyle>
          <a:p>
            <a:pPr lvl="0"/>
            <a:r>
              <a:rPr lang="de-DE" dirty="0"/>
              <a:t>Textmasterformate durch Klicken</a:t>
            </a:r>
          </a:p>
          <a:p>
            <a:pPr lvl="0"/>
            <a:r>
              <a:rPr lang="de-DE" dirty="0"/>
              <a:t>Zweiter </a:t>
            </a:r>
            <a:r>
              <a:rPr lang="de-DE" dirty="0" err="1"/>
              <a:t>Bulletpoint</a:t>
            </a:r>
            <a:endParaRPr lang="de-DE" dirty="0"/>
          </a:p>
          <a:p>
            <a:pPr lvl="0"/>
            <a:r>
              <a:rPr lang="de-DE" dirty="0"/>
              <a:t>Und hier noch ein Kapitel Inhalt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nner Project Office">
    <p:spTree>
      <p:nvGrpSpPr>
        <p:cNvPr id="1" name=""/>
        <p:cNvGrpSpPr/>
        <p:nvPr/>
      </p:nvGrpSpPr>
      <p:grpSpPr>
        <a:xfrm>
          <a:off x="0" y="0"/>
          <a:ext cx="0" cy="0"/>
          <a:chOff x="0" y="0"/>
          <a:chExt cx="0" cy="0"/>
        </a:xfrm>
      </p:grpSpPr>
      <p:sp>
        <p:nvSpPr>
          <p:cNvPr id="9" name="Rechteck 8"/>
          <p:cNvSpPr/>
          <p:nvPr userDrawn="1"/>
        </p:nvSpPr>
        <p:spPr>
          <a:xfrm>
            <a:off x="597407" y="551118"/>
            <a:ext cx="5494668" cy="5492495"/>
          </a:xfrm>
          <a:prstGeom prst="rect">
            <a:avLst/>
          </a:prstGeom>
          <a:gradFill flip="none" rotWithShape="1">
            <a:gsLst>
              <a:gs pos="0">
                <a:schemeClr val="accent6">
                  <a:lumMod val="75000"/>
                </a:schemeClr>
              </a:gs>
              <a:gs pos="50000">
                <a:schemeClr val="accent6"/>
              </a:gs>
              <a:gs pos="99000">
                <a:schemeClr val="accent6">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0" name="Textplatzhalter 2"/>
          <p:cNvSpPr>
            <a:spLocks noGrp="1"/>
          </p:cNvSpPr>
          <p:nvPr>
            <p:ph type="body" sz="quarter" idx="12" hasCustomPrompt="1"/>
          </p:nvPr>
        </p:nvSpPr>
        <p:spPr>
          <a:xfrm>
            <a:off x="938785" y="900288"/>
            <a:ext cx="4747640" cy="2350988"/>
          </a:xfrm>
          <a:prstGeom prst="rect">
            <a:avLst/>
          </a:prstGeom>
        </p:spPr>
        <p:txBody>
          <a:bodyPr vert="horz" anchor="t">
            <a:normAutofit/>
          </a:bodyPr>
          <a:lstStyle>
            <a:lvl1pPr marL="0" indent="0">
              <a:lnSpc>
                <a:spcPct val="100000"/>
              </a:lnSpc>
              <a:spcBef>
                <a:spcPts val="800"/>
              </a:spcBef>
              <a:buNone/>
              <a:defRPr sz="4000" b="0" i="0" baseline="0">
                <a:solidFill>
                  <a:srgbClr val="FFFFFF"/>
                </a:solidFill>
                <a:latin typeface="Source Sans Pro Black" charset="0"/>
                <a:ea typeface="Source Sans Pro Black" charset="0"/>
                <a:cs typeface="Source Sans Pro Black" charset="0"/>
              </a:defRPr>
            </a:lvl1pPr>
            <a:lvl2pPr>
              <a:defRPr sz="3400"/>
            </a:lvl2pPr>
            <a:lvl3pPr>
              <a:defRPr sz="3400"/>
            </a:lvl3pPr>
            <a:lvl4pPr>
              <a:defRPr sz="3400"/>
            </a:lvl4pPr>
            <a:lvl5pPr>
              <a:defRPr sz="3400"/>
            </a:lvl5pPr>
          </a:lstStyle>
          <a:p>
            <a:pPr lvl="0"/>
            <a:r>
              <a:rPr lang="de-DE" dirty="0" err="1"/>
              <a:t>Trenner</a:t>
            </a:r>
            <a:r>
              <a:rPr lang="de-DE" dirty="0"/>
              <a:t> für </a:t>
            </a:r>
            <a:br>
              <a:rPr lang="de-DE" dirty="0"/>
            </a:br>
            <a:r>
              <a:rPr lang="de-DE" dirty="0"/>
              <a:t>Project Office</a:t>
            </a:r>
          </a:p>
        </p:txBody>
      </p:sp>
      <p:sp>
        <p:nvSpPr>
          <p:cNvPr id="12" name="Textplatzhalter 8"/>
          <p:cNvSpPr>
            <a:spLocks noGrp="1"/>
          </p:cNvSpPr>
          <p:nvPr>
            <p:ph type="body" sz="quarter" idx="10" hasCustomPrompt="1"/>
          </p:nvPr>
        </p:nvSpPr>
        <p:spPr>
          <a:xfrm>
            <a:off x="6433453" y="551118"/>
            <a:ext cx="5411028" cy="5506783"/>
          </a:xfrm>
        </p:spPr>
        <p:txBody>
          <a:bodyPr anchor="ctr" anchorCtr="0">
            <a:noAutofit/>
          </a:bodyPr>
          <a:lstStyle>
            <a:lvl1pPr>
              <a:defRPr baseline="0"/>
            </a:lvl1pPr>
          </a:lstStyle>
          <a:p>
            <a:pPr lvl="0"/>
            <a:r>
              <a:rPr lang="de-DE" dirty="0"/>
              <a:t>Textmasterformate durch Klicken</a:t>
            </a:r>
          </a:p>
          <a:p>
            <a:pPr lvl="0"/>
            <a:r>
              <a:rPr lang="de-DE" dirty="0"/>
              <a:t>Zweiter </a:t>
            </a:r>
            <a:r>
              <a:rPr lang="de-DE" dirty="0" err="1"/>
              <a:t>Bulletpoint</a:t>
            </a:r>
            <a:endParaRPr lang="de-DE" dirty="0"/>
          </a:p>
          <a:p>
            <a:pPr lvl="0"/>
            <a:r>
              <a:rPr lang="de-DE" dirty="0"/>
              <a:t>Und hier noch ein Kapitel Inhalt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renner">
    <p:spTree>
      <p:nvGrpSpPr>
        <p:cNvPr id="1" name=""/>
        <p:cNvGrpSpPr/>
        <p:nvPr/>
      </p:nvGrpSpPr>
      <p:grpSpPr>
        <a:xfrm>
          <a:off x="0" y="0"/>
          <a:ext cx="0" cy="0"/>
          <a:chOff x="0" y="0"/>
          <a:chExt cx="0" cy="0"/>
        </a:xfrm>
      </p:grpSpPr>
      <p:sp>
        <p:nvSpPr>
          <p:cNvPr id="14" name="Bildplatzhalter 5"/>
          <p:cNvSpPr>
            <a:spLocks noGrp="1"/>
          </p:cNvSpPr>
          <p:nvPr>
            <p:ph type="pic" sz="quarter" idx="10" hasCustomPrompt="1"/>
          </p:nvPr>
        </p:nvSpPr>
        <p:spPr>
          <a:xfrm>
            <a:off x="0" y="-1"/>
            <a:ext cx="12192000" cy="6043613"/>
          </a:xfrm>
          <a:prstGeom prst="rect">
            <a:avLst/>
          </a:prstGeom>
        </p:spPr>
        <p:txBody>
          <a:bodyPr vert="horz"/>
          <a:lstStyle>
            <a:lvl1pPr marL="0" indent="0">
              <a:buNone/>
              <a:defRPr sz="1800">
                <a:latin typeface="+mn-lt"/>
                <a:cs typeface="Arial Unicode MS" panose="020B0604020202020204" pitchFamily="34" charset="-128"/>
              </a:defRPr>
            </a:lvl1pPr>
          </a:lstStyle>
          <a:p>
            <a:r>
              <a:rPr lang="de-DE" dirty="0"/>
              <a:t> </a:t>
            </a:r>
          </a:p>
        </p:txBody>
      </p:sp>
    </p:spTree>
    <p:extLst>
      <p:ext uri="{BB962C8B-B14F-4D97-AF65-F5344CB8AC3E}">
        <p14:creationId xmlns:p14="http://schemas.microsoft.com/office/powerpoint/2010/main" val="2348599152"/>
      </p:ext>
    </p:extLst>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extLst>
      <p:ext uri="{BB962C8B-B14F-4D97-AF65-F5344CB8AC3E}">
        <p14:creationId xmlns:p14="http://schemas.microsoft.com/office/powerpoint/2010/main" val="333243473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enner">
    <p:spTree>
      <p:nvGrpSpPr>
        <p:cNvPr id="1" name=""/>
        <p:cNvGrpSpPr/>
        <p:nvPr/>
      </p:nvGrpSpPr>
      <p:grpSpPr>
        <a:xfrm>
          <a:off x="0" y="0"/>
          <a:ext cx="0" cy="0"/>
          <a:chOff x="0" y="0"/>
          <a:chExt cx="0" cy="0"/>
        </a:xfrm>
      </p:grpSpPr>
      <p:sp>
        <p:nvSpPr>
          <p:cNvPr id="14" name="Bildplatzhalter 5"/>
          <p:cNvSpPr>
            <a:spLocks noGrp="1"/>
          </p:cNvSpPr>
          <p:nvPr>
            <p:ph type="pic" sz="quarter" idx="10" hasCustomPrompt="1"/>
          </p:nvPr>
        </p:nvSpPr>
        <p:spPr>
          <a:xfrm>
            <a:off x="0" y="-1"/>
            <a:ext cx="12192000" cy="6043613"/>
          </a:xfrm>
          <a:prstGeom prst="rect">
            <a:avLst/>
          </a:prstGeom>
        </p:spPr>
        <p:txBody>
          <a:bodyPr vert="horz"/>
          <a:lstStyle>
            <a:lvl1pPr marL="0" indent="0">
              <a:buNone/>
              <a:defRPr sz="1800">
                <a:latin typeface="+mn-lt"/>
                <a:cs typeface="Arial Unicode MS" panose="020B0604020202020204" pitchFamily="34" charset="-128"/>
              </a:defRPr>
            </a:lvl1pPr>
          </a:lstStyle>
          <a:p>
            <a:r>
              <a:rPr lang="de-DE" dirty="0"/>
              <a:t> </a:t>
            </a:r>
          </a:p>
        </p:txBody>
      </p:sp>
      <p:sp>
        <p:nvSpPr>
          <p:cNvPr id="12" name="Bildplatzhalter 11"/>
          <p:cNvSpPr>
            <a:spLocks noGrp="1"/>
          </p:cNvSpPr>
          <p:nvPr>
            <p:ph type="pic" sz="quarter" idx="11" hasCustomPrompt="1"/>
          </p:nvPr>
        </p:nvSpPr>
        <p:spPr>
          <a:xfrm>
            <a:off x="0" y="0"/>
            <a:ext cx="4667250" cy="4665663"/>
          </a:xfrm>
          <a:blipFill>
            <a:blip r:embed="rId2"/>
            <a:stretch>
              <a:fillRect/>
            </a:stretch>
          </a:blipFill>
        </p:spPr>
        <p:txBody>
          <a:bodyPr/>
          <a:lstStyle>
            <a:lvl1pPr marL="0" indent="0">
              <a:buNone/>
              <a:defRPr/>
            </a:lvl1pPr>
          </a:lstStyle>
          <a:p>
            <a:r>
              <a:rPr lang="de-DE" dirty="0"/>
              <a:t> </a:t>
            </a:r>
          </a:p>
        </p:txBody>
      </p:sp>
      <p:sp>
        <p:nvSpPr>
          <p:cNvPr id="15" name="Bildplatzhalter 14"/>
          <p:cNvSpPr>
            <a:spLocks noGrp="1"/>
          </p:cNvSpPr>
          <p:nvPr>
            <p:ph type="pic" sz="quarter" idx="12" hasCustomPrompt="1"/>
          </p:nvPr>
        </p:nvSpPr>
        <p:spPr>
          <a:xfrm>
            <a:off x="1323693" y="247650"/>
            <a:ext cx="4667250" cy="4665663"/>
          </a:xfrm>
          <a:blipFill>
            <a:blip r:embed="rId2"/>
            <a:stretch>
              <a:fillRect/>
            </a:stretch>
          </a:blipFill>
        </p:spPr>
        <p:txBody>
          <a:bodyPr/>
          <a:lstStyle>
            <a:lvl1pPr marL="0" indent="0">
              <a:buNone/>
              <a:defRPr/>
            </a:lvl1pPr>
          </a:lstStyle>
          <a:p>
            <a:r>
              <a:rPr lang="de-DE" dirty="0"/>
              <a:t> </a:t>
            </a:r>
          </a:p>
        </p:txBody>
      </p:sp>
      <p:sp>
        <p:nvSpPr>
          <p:cNvPr id="22" name="Textplatzhalter 21"/>
          <p:cNvSpPr>
            <a:spLocks noGrp="1"/>
          </p:cNvSpPr>
          <p:nvPr>
            <p:ph type="body" sz="quarter" idx="13" hasCustomPrompt="1"/>
          </p:nvPr>
        </p:nvSpPr>
        <p:spPr>
          <a:xfrm>
            <a:off x="608585" y="749935"/>
            <a:ext cx="4651375" cy="4549775"/>
          </a:xfrm>
          <a:solidFill>
            <a:schemeClr val="bg1"/>
          </a:solidFill>
        </p:spPr>
        <p:txBody>
          <a:bodyPr lIns="432000" tIns="396000">
            <a:normAutofit/>
          </a:bodyPr>
          <a:lstStyle>
            <a:lvl1pPr marL="0" indent="0" algn="l" defTabSz="914400" rtl="0" eaLnBrk="1" latinLnBrk="0" hangingPunct="1">
              <a:lnSpc>
                <a:spcPct val="100000"/>
              </a:lnSpc>
              <a:spcBef>
                <a:spcPts val="800"/>
              </a:spcBef>
              <a:buFont typeface="Wingdings" pitchFamily="2" charset="2"/>
              <a:buNone/>
              <a:defRPr lang="de-DE" sz="4000" b="0" i="0" kern="1200" baseline="0" dirty="0">
                <a:gradFill>
                  <a:gsLst>
                    <a:gs pos="0">
                      <a:schemeClr val="tx1"/>
                    </a:gs>
                    <a:gs pos="50000">
                      <a:schemeClr val="accent1"/>
                    </a:gs>
                    <a:gs pos="100000">
                      <a:schemeClr val="accent2"/>
                    </a:gs>
                  </a:gsLst>
                  <a:lin ang="18900000" scaled="1"/>
                </a:gradFill>
                <a:latin typeface="Source Sans Pro Black" charset="0"/>
                <a:ea typeface="Source Sans Pro Black" charset="0"/>
                <a:cs typeface="Source Sans Pro Black" charset="0"/>
              </a:defRPr>
            </a:lvl1pPr>
            <a:lvl2pPr marL="358775" indent="0">
              <a:buNone/>
              <a:defRPr/>
            </a:lvl2pPr>
            <a:lvl3pPr marL="625475" indent="0">
              <a:buNone/>
              <a:defRPr/>
            </a:lvl3pPr>
            <a:lvl4pPr marL="541338" indent="0">
              <a:buNone/>
              <a:defRPr/>
            </a:lvl4pPr>
            <a:lvl5pPr marL="715962" indent="0">
              <a:buNone/>
              <a:defRPr/>
            </a:lvl5pPr>
          </a:lstStyle>
          <a:p>
            <a:pPr lvl="0"/>
            <a:r>
              <a:rPr lang="de-DE" dirty="0" err="1"/>
              <a:t>Trenner</a:t>
            </a:r>
            <a:r>
              <a:rPr lang="de-DE" dirty="0"/>
              <a:t> Bild</a:t>
            </a:r>
            <a:br>
              <a:rPr lang="de-DE" dirty="0"/>
            </a:br>
            <a:r>
              <a:rPr lang="de-DE" dirty="0"/>
              <a:t>Headline</a:t>
            </a:r>
          </a:p>
        </p:txBody>
      </p:sp>
    </p:spTree>
    <p:extLst>
      <p:ext uri="{BB962C8B-B14F-4D97-AF65-F5344CB8AC3E}">
        <p14:creationId xmlns:p14="http://schemas.microsoft.com/office/powerpoint/2010/main" val="426024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lstStyle/>
          <a:p>
            <a:r>
              <a:rPr lang="de-DE" dirty="0"/>
              <a:t>Titelmasterformat durch Klicken bearbeiten</a:t>
            </a:r>
          </a:p>
        </p:txBody>
      </p:sp>
    </p:spTree>
    <p:extLst>
      <p:ext uri="{BB962C8B-B14F-4D97-AF65-F5344CB8AC3E}">
        <p14:creationId xmlns:p14="http://schemas.microsoft.com/office/powerpoint/2010/main" val="3234831849"/>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3" name="Titel 5">
            <a:extLst>
              <a:ext uri="{FF2B5EF4-FFF2-40B4-BE49-F238E27FC236}">
                <a16:creationId xmlns:a16="http://schemas.microsoft.com/office/drawing/2014/main" id="{00D28C9C-06FE-43C5-806C-6FE05A4075DE}"/>
              </a:ext>
            </a:extLst>
          </p:cNvPr>
          <p:cNvSpPr>
            <a:spLocks noGrp="1"/>
          </p:cNvSpPr>
          <p:nvPr>
            <p:ph type="title" hasCustomPrompt="1"/>
          </p:nvPr>
        </p:nvSpPr>
        <p:spPr>
          <a:xfrm>
            <a:off x="609600" y="640398"/>
            <a:ext cx="9163194" cy="1143000"/>
          </a:xfrm>
        </p:spPr>
        <p:txBody>
          <a:bodyPr/>
          <a:lstStyle>
            <a:lvl1pPr>
              <a:defRPr/>
            </a:lvl1pPr>
          </a:lstStyle>
          <a:p>
            <a:r>
              <a:rPr lang="de-DE" dirty="0" err="1"/>
              <a:t>Agendatitel</a:t>
            </a:r>
            <a:r>
              <a:rPr lang="de-DE" dirty="0"/>
              <a:t> durch Klicken bearbeiten</a:t>
            </a:r>
          </a:p>
        </p:txBody>
      </p:sp>
      <p:sp>
        <p:nvSpPr>
          <p:cNvPr id="16" name="Textplatzhalter 22">
            <a:extLst>
              <a:ext uri="{FF2B5EF4-FFF2-40B4-BE49-F238E27FC236}">
                <a16:creationId xmlns:a16="http://schemas.microsoft.com/office/drawing/2014/main" id="{F2ABD8D3-D379-42AD-A46C-B3E975D6E4DB}"/>
              </a:ext>
            </a:extLst>
          </p:cNvPr>
          <p:cNvSpPr>
            <a:spLocks noGrp="1"/>
          </p:cNvSpPr>
          <p:nvPr>
            <p:ph type="body" sz="quarter" idx="11" hasCustomPrompt="1"/>
          </p:nvPr>
        </p:nvSpPr>
        <p:spPr>
          <a:xfrm>
            <a:off x="1364140" y="1870108"/>
            <a:ext cx="8408654" cy="431165"/>
          </a:xfrm>
          <a:prstGeom prst="rect">
            <a:avLst/>
          </a:prstGeom>
        </p:spPr>
        <p:txBody>
          <a:bodyPr vert="horz">
            <a:noAutofit/>
          </a:bodyPr>
          <a:lstStyle>
            <a:lvl1pPr marL="0" indent="0">
              <a:buNone/>
              <a:defRPr sz="2300" b="0" i="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Abschnitt </a:t>
            </a:r>
            <a:r>
              <a:rPr lang="de-DE" dirty="0" err="1"/>
              <a:t>Lorem</a:t>
            </a:r>
            <a:r>
              <a:rPr lang="de-DE" dirty="0"/>
              <a:t> – Inhalt kann hier stehen</a:t>
            </a:r>
          </a:p>
        </p:txBody>
      </p:sp>
      <p:sp>
        <p:nvSpPr>
          <p:cNvPr id="17" name="Textplatzhalter 11">
            <a:extLst>
              <a:ext uri="{FF2B5EF4-FFF2-40B4-BE49-F238E27FC236}">
                <a16:creationId xmlns:a16="http://schemas.microsoft.com/office/drawing/2014/main" id="{29F1A716-B460-4A95-BC68-BEC5C68D2928}"/>
              </a:ext>
            </a:extLst>
          </p:cNvPr>
          <p:cNvSpPr>
            <a:spLocks noGrp="1"/>
          </p:cNvSpPr>
          <p:nvPr>
            <p:ph type="body" sz="quarter" idx="12" hasCustomPrompt="1"/>
          </p:nvPr>
        </p:nvSpPr>
        <p:spPr>
          <a:xfrm>
            <a:off x="631025" y="1778168"/>
            <a:ext cx="603089" cy="615045"/>
          </a:xfrm>
          <a:solidFill>
            <a:schemeClr val="accent3"/>
          </a:solidFill>
        </p:spPr>
        <p:txBody>
          <a:bodyPr anchor="ctr">
            <a:normAutofit/>
          </a:bodyPr>
          <a:lstStyle>
            <a:lvl1pPr marL="0" indent="0" algn="ctr">
              <a:buNone/>
              <a:defRPr sz="3000">
                <a:latin typeface="Source Sans Pro" panose="020B0503030403020204" pitchFamily="34" charset="0"/>
                <a:ea typeface="Source Sans Pro" panose="020B0503030403020204" pitchFamily="34" charset="0"/>
              </a:defRPr>
            </a:lvl1pPr>
          </a:lstStyle>
          <a:p>
            <a:pPr lvl="0"/>
            <a:r>
              <a:rPr lang="de-DE" dirty="0"/>
              <a:t>1</a:t>
            </a:r>
          </a:p>
        </p:txBody>
      </p:sp>
      <p:sp>
        <p:nvSpPr>
          <p:cNvPr id="18" name="Textplatzhalter 11">
            <a:extLst>
              <a:ext uri="{FF2B5EF4-FFF2-40B4-BE49-F238E27FC236}">
                <a16:creationId xmlns:a16="http://schemas.microsoft.com/office/drawing/2014/main" id="{D83E3E99-FF72-4AF7-95C4-4820D095A43C}"/>
              </a:ext>
            </a:extLst>
          </p:cNvPr>
          <p:cNvSpPr>
            <a:spLocks noGrp="1"/>
          </p:cNvSpPr>
          <p:nvPr>
            <p:ph type="body" sz="quarter" idx="13" hasCustomPrompt="1"/>
          </p:nvPr>
        </p:nvSpPr>
        <p:spPr>
          <a:xfrm>
            <a:off x="631028" y="2503810"/>
            <a:ext cx="603089" cy="615045"/>
          </a:xfrm>
          <a:solidFill>
            <a:schemeClr val="accent1"/>
          </a:solidFill>
        </p:spPr>
        <p:txBody>
          <a:bodyPr anchor="ctr">
            <a:normAutofit/>
          </a:bodyPr>
          <a:lstStyle>
            <a:lvl1pPr marL="0" indent="0" algn="ctr">
              <a:buNone/>
              <a:defRPr sz="3000">
                <a:solidFill>
                  <a:schemeClr val="bg1"/>
                </a:solidFill>
                <a:latin typeface="Source Sans Pro" panose="020B0503030403020204" pitchFamily="34" charset="0"/>
                <a:ea typeface="Source Sans Pro" panose="020B0503030403020204" pitchFamily="34" charset="0"/>
              </a:defRPr>
            </a:lvl1pPr>
          </a:lstStyle>
          <a:p>
            <a:pPr lvl="0"/>
            <a:r>
              <a:rPr lang="de-DE" dirty="0"/>
              <a:t>2</a:t>
            </a:r>
          </a:p>
        </p:txBody>
      </p:sp>
      <p:sp>
        <p:nvSpPr>
          <p:cNvPr id="19" name="Textplatzhalter 11">
            <a:extLst>
              <a:ext uri="{FF2B5EF4-FFF2-40B4-BE49-F238E27FC236}">
                <a16:creationId xmlns:a16="http://schemas.microsoft.com/office/drawing/2014/main" id="{AA58BBDD-07F5-4A52-8440-F981AE4DDDD3}"/>
              </a:ext>
            </a:extLst>
          </p:cNvPr>
          <p:cNvSpPr>
            <a:spLocks noGrp="1"/>
          </p:cNvSpPr>
          <p:nvPr>
            <p:ph type="body" sz="quarter" idx="14" hasCustomPrompt="1"/>
          </p:nvPr>
        </p:nvSpPr>
        <p:spPr>
          <a:xfrm>
            <a:off x="631028" y="3233209"/>
            <a:ext cx="603089" cy="615045"/>
          </a:xfrm>
          <a:solidFill>
            <a:schemeClr val="accent1"/>
          </a:solidFill>
        </p:spPr>
        <p:txBody>
          <a:bodyPr anchor="ctr">
            <a:normAutofit/>
          </a:bodyPr>
          <a:lstStyle>
            <a:lvl1pPr marL="0" indent="0" algn="ctr">
              <a:buNone/>
              <a:defRPr sz="3000">
                <a:solidFill>
                  <a:schemeClr val="bg1"/>
                </a:solidFill>
                <a:latin typeface="Source Sans Pro" panose="020B0503030403020204" pitchFamily="34" charset="0"/>
                <a:ea typeface="Source Sans Pro" panose="020B0503030403020204" pitchFamily="34" charset="0"/>
              </a:defRPr>
            </a:lvl1pPr>
          </a:lstStyle>
          <a:p>
            <a:pPr lvl="0"/>
            <a:r>
              <a:rPr lang="de-DE" dirty="0"/>
              <a:t>3</a:t>
            </a:r>
          </a:p>
        </p:txBody>
      </p:sp>
      <p:sp>
        <p:nvSpPr>
          <p:cNvPr id="20" name="Textplatzhalter 11">
            <a:extLst>
              <a:ext uri="{FF2B5EF4-FFF2-40B4-BE49-F238E27FC236}">
                <a16:creationId xmlns:a16="http://schemas.microsoft.com/office/drawing/2014/main" id="{6A2D2EE0-0FCA-4CD7-A31B-41908AF9FCD0}"/>
              </a:ext>
            </a:extLst>
          </p:cNvPr>
          <p:cNvSpPr>
            <a:spLocks noGrp="1"/>
          </p:cNvSpPr>
          <p:nvPr>
            <p:ph type="body" sz="quarter" idx="15" hasCustomPrompt="1"/>
          </p:nvPr>
        </p:nvSpPr>
        <p:spPr>
          <a:xfrm>
            <a:off x="631027" y="3960283"/>
            <a:ext cx="603089" cy="615045"/>
          </a:xfrm>
          <a:solidFill>
            <a:schemeClr val="accent1"/>
          </a:solidFill>
        </p:spPr>
        <p:txBody>
          <a:bodyPr anchor="ctr">
            <a:normAutofit/>
          </a:bodyPr>
          <a:lstStyle>
            <a:lvl1pPr marL="0" indent="0" algn="ctr">
              <a:buNone/>
              <a:defRPr sz="3000">
                <a:solidFill>
                  <a:schemeClr val="bg1"/>
                </a:solidFill>
                <a:latin typeface="Source Sans Pro" panose="020B0503030403020204" pitchFamily="34" charset="0"/>
                <a:ea typeface="Source Sans Pro" panose="020B0503030403020204" pitchFamily="34" charset="0"/>
              </a:defRPr>
            </a:lvl1pPr>
          </a:lstStyle>
          <a:p>
            <a:pPr lvl="0"/>
            <a:r>
              <a:rPr lang="de-DE" dirty="0"/>
              <a:t>4</a:t>
            </a:r>
          </a:p>
        </p:txBody>
      </p:sp>
      <p:sp>
        <p:nvSpPr>
          <p:cNvPr id="21" name="Textplatzhalter 11">
            <a:extLst>
              <a:ext uri="{FF2B5EF4-FFF2-40B4-BE49-F238E27FC236}">
                <a16:creationId xmlns:a16="http://schemas.microsoft.com/office/drawing/2014/main" id="{0D747DA9-63FF-4A9A-A663-4A5721176717}"/>
              </a:ext>
            </a:extLst>
          </p:cNvPr>
          <p:cNvSpPr>
            <a:spLocks noGrp="1"/>
          </p:cNvSpPr>
          <p:nvPr>
            <p:ph type="body" sz="quarter" idx="16" hasCustomPrompt="1"/>
          </p:nvPr>
        </p:nvSpPr>
        <p:spPr>
          <a:xfrm>
            <a:off x="631028" y="4689682"/>
            <a:ext cx="603089" cy="615045"/>
          </a:xfrm>
          <a:solidFill>
            <a:schemeClr val="accent1"/>
          </a:solidFill>
        </p:spPr>
        <p:txBody>
          <a:bodyPr anchor="ctr">
            <a:normAutofit/>
          </a:bodyPr>
          <a:lstStyle>
            <a:lvl1pPr marL="0" indent="0" algn="ctr">
              <a:buNone/>
              <a:defRPr sz="3000">
                <a:solidFill>
                  <a:schemeClr val="bg1"/>
                </a:solidFill>
                <a:latin typeface="Source Sans Pro" panose="020B0503030403020204" pitchFamily="34" charset="0"/>
                <a:ea typeface="Source Sans Pro" panose="020B0503030403020204" pitchFamily="34" charset="0"/>
              </a:defRPr>
            </a:lvl1pPr>
          </a:lstStyle>
          <a:p>
            <a:pPr lvl="0"/>
            <a:r>
              <a:rPr lang="de-DE" dirty="0"/>
              <a:t>5</a:t>
            </a:r>
          </a:p>
        </p:txBody>
      </p:sp>
      <p:sp>
        <p:nvSpPr>
          <p:cNvPr id="23" name="Textplatzhalter 22">
            <a:extLst>
              <a:ext uri="{FF2B5EF4-FFF2-40B4-BE49-F238E27FC236}">
                <a16:creationId xmlns:a16="http://schemas.microsoft.com/office/drawing/2014/main" id="{E0983697-15A0-4846-AC97-A805836D0829}"/>
              </a:ext>
            </a:extLst>
          </p:cNvPr>
          <p:cNvSpPr>
            <a:spLocks noGrp="1"/>
          </p:cNvSpPr>
          <p:nvPr>
            <p:ph type="body" sz="quarter" idx="18" hasCustomPrompt="1"/>
          </p:nvPr>
        </p:nvSpPr>
        <p:spPr>
          <a:xfrm>
            <a:off x="1364140" y="2595750"/>
            <a:ext cx="8408654" cy="431165"/>
          </a:xfrm>
          <a:prstGeom prst="rect">
            <a:avLst/>
          </a:prstGeom>
        </p:spPr>
        <p:txBody>
          <a:bodyPr vert="horz">
            <a:noAutofit/>
          </a:bodyPr>
          <a:lstStyle>
            <a:lvl1pPr marL="0" indent="0">
              <a:buNone/>
              <a:defRPr sz="2300" b="0" i="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Abschnitt </a:t>
            </a:r>
            <a:r>
              <a:rPr lang="de-DE" dirty="0" err="1"/>
              <a:t>Lorem</a:t>
            </a:r>
            <a:r>
              <a:rPr lang="de-DE" dirty="0"/>
              <a:t> – Inhalt kann hier stehen</a:t>
            </a:r>
          </a:p>
        </p:txBody>
      </p:sp>
      <p:sp>
        <p:nvSpPr>
          <p:cNvPr id="24" name="Textplatzhalter 22">
            <a:extLst>
              <a:ext uri="{FF2B5EF4-FFF2-40B4-BE49-F238E27FC236}">
                <a16:creationId xmlns:a16="http://schemas.microsoft.com/office/drawing/2014/main" id="{925CDC89-DFD8-4D54-A0F5-A4ED3F98CA73}"/>
              </a:ext>
            </a:extLst>
          </p:cNvPr>
          <p:cNvSpPr>
            <a:spLocks noGrp="1"/>
          </p:cNvSpPr>
          <p:nvPr>
            <p:ph type="body" sz="quarter" idx="19" hasCustomPrompt="1"/>
          </p:nvPr>
        </p:nvSpPr>
        <p:spPr>
          <a:xfrm>
            <a:off x="1364140" y="3325149"/>
            <a:ext cx="8408654" cy="431165"/>
          </a:xfrm>
          <a:prstGeom prst="rect">
            <a:avLst/>
          </a:prstGeom>
        </p:spPr>
        <p:txBody>
          <a:bodyPr vert="horz">
            <a:noAutofit/>
          </a:bodyPr>
          <a:lstStyle>
            <a:lvl1pPr marL="0" indent="0">
              <a:buNone/>
              <a:defRPr sz="2300" b="0" i="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Abschnitt </a:t>
            </a:r>
            <a:r>
              <a:rPr lang="de-DE" dirty="0" err="1"/>
              <a:t>Lorem</a:t>
            </a:r>
            <a:r>
              <a:rPr lang="de-DE" dirty="0"/>
              <a:t> – Inhalt kann hier stehen</a:t>
            </a:r>
          </a:p>
        </p:txBody>
      </p:sp>
      <p:sp>
        <p:nvSpPr>
          <p:cNvPr id="25" name="Textplatzhalter 22">
            <a:extLst>
              <a:ext uri="{FF2B5EF4-FFF2-40B4-BE49-F238E27FC236}">
                <a16:creationId xmlns:a16="http://schemas.microsoft.com/office/drawing/2014/main" id="{CD76B3BD-4593-4E81-AFB8-D197F918FB8E}"/>
              </a:ext>
            </a:extLst>
          </p:cNvPr>
          <p:cNvSpPr>
            <a:spLocks noGrp="1"/>
          </p:cNvSpPr>
          <p:nvPr>
            <p:ph type="body" sz="quarter" idx="20" hasCustomPrompt="1"/>
          </p:nvPr>
        </p:nvSpPr>
        <p:spPr>
          <a:xfrm>
            <a:off x="1364140" y="4052223"/>
            <a:ext cx="8408654" cy="431165"/>
          </a:xfrm>
          <a:prstGeom prst="rect">
            <a:avLst/>
          </a:prstGeom>
        </p:spPr>
        <p:txBody>
          <a:bodyPr vert="horz">
            <a:noAutofit/>
          </a:bodyPr>
          <a:lstStyle>
            <a:lvl1pPr marL="0" indent="0">
              <a:buNone/>
              <a:defRPr sz="2300" b="0" i="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Abschnitt </a:t>
            </a:r>
            <a:r>
              <a:rPr lang="de-DE" dirty="0" err="1"/>
              <a:t>Lorem</a:t>
            </a:r>
            <a:r>
              <a:rPr lang="de-DE" dirty="0"/>
              <a:t> – Inhalt kann hier stehen</a:t>
            </a:r>
          </a:p>
        </p:txBody>
      </p:sp>
      <p:sp>
        <p:nvSpPr>
          <p:cNvPr id="26" name="Textplatzhalter 22">
            <a:extLst>
              <a:ext uri="{FF2B5EF4-FFF2-40B4-BE49-F238E27FC236}">
                <a16:creationId xmlns:a16="http://schemas.microsoft.com/office/drawing/2014/main" id="{C4CF9A8C-F410-4AFC-9266-8213F8F6F8DD}"/>
              </a:ext>
            </a:extLst>
          </p:cNvPr>
          <p:cNvSpPr>
            <a:spLocks noGrp="1"/>
          </p:cNvSpPr>
          <p:nvPr>
            <p:ph type="body" sz="quarter" idx="21" hasCustomPrompt="1"/>
          </p:nvPr>
        </p:nvSpPr>
        <p:spPr>
          <a:xfrm>
            <a:off x="1364140" y="4781622"/>
            <a:ext cx="8408654" cy="431165"/>
          </a:xfrm>
          <a:prstGeom prst="rect">
            <a:avLst/>
          </a:prstGeom>
        </p:spPr>
        <p:txBody>
          <a:bodyPr vert="horz">
            <a:noAutofit/>
          </a:bodyPr>
          <a:lstStyle>
            <a:lvl1pPr marL="0" indent="0">
              <a:buNone/>
              <a:defRPr sz="2300" b="0" i="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Abschnitt </a:t>
            </a:r>
            <a:r>
              <a:rPr lang="de-DE" dirty="0" err="1"/>
              <a:t>Lorem</a:t>
            </a:r>
            <a:r>
              <a:rPr lang="de-DE" dirty="0"/>
              <a:t> – Inhalt kann hier stehen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points">
    <p:spTree>
      <p:nvGrpSpPr>
        <p:cNvPr id="1" name=""/>
        <p:cNvGrpSpPr/>
        <p:nvPr/>
      </p:nvGrpSpPr>
      <p:grpSpPr>
        <a:xfrm>
          <a:off x="0" y="0"/>
          <a:ext cx="0" cy="0"/>
          <a:chOff x="0" y="0"/>
          <a:chExt cx="0" cy="0"/>
        </a:xfrm>
      </p:grpSpPr>
      <p:sp>
        <p:nvSpPr>
          <p:cNvPr id="6" name="Titel 5"/>
          <p:cNvSpPr>
            <a:spLocks noGrp="1"/>
          </p:cNvSpPr>
          <p:nvPr>
            <p:ph type="title" hasCustomPrompt="1"/>
          </p:nvPr>
        </p:nvSpPr>
        <p:spPr>
          <a:xfrm>
            <a:off x="609600" y="640398"/>
            <a:ext cx="9163194" cy="1143000"/>
          </a:xfrm>
        </p:spPr>
        <p:txBody>
          <a:bodyPr/>
          <a:lstStyle/>
          <a:p>
            <a:r>
              <a:rPr lang="de-DE" dirty="0" err="1"/>
              <a:t>Bulletpoints</a:t>
            </a:r>
            <a:endParaRPr lang="de-DE" dirty="0"/>
          </a:p>
        </p:txBody>
      </p:sp>
      <p:sp>
        <p:nvSpPr>
          <p:cNvPr id="9" name="Textplatzhalter 8"/>
          <p:cNvSpPr>
            <a:spLocks noGrp="1"/>
          </p:cNvSpPr>
          <p:nvPr>
            <p:ph type="body" sz="quarter" idx="10"/>
          </p:nvPr>
        </p:nvSpPr>
        <p:spPr>
          <a:xfrm>
            <a:off x="609600" y="1782764"/>
            <a:ext cx="9163194" cy="4260849"/>
          </a:xfrm>
        </p:spPr>
        <p:txBody>
          <a:bodyPr>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19502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12" name="Textplatzhalter 22"/>
          <p:cNvSpPr>
            <a:spLocks noGrp="1"/>
          </p:cNvSpPr>
          <p:nvPr>
            <p:ph type="body" sz="quarter" idx="10" hasCustomPrompt="1"/>
          </p:nvPr>
        </p:nvSpPr>
        <p:spPr>
          <a:xfrm>
            <a:off x="609600" y="1783398"/>
            <a:ext cx="9065658" cy="4260215"/>
          </a:xfrm>
          <a:prstGeom prst="rect">
            <a:avLst/>
          </a:prstGeom>
        </p:spPr>
        <p:txBody>
          <a:bodyPr vert="horz">
            <a:noAutofit/>
          </a:bodyPr>
          <a:lstStyle>
            <a:lvl1pPr marL="0" indent="0">
              <a:buNone/>
              <a:defRPr sz="2300">
                <a:solidFill>
                  <a:schemeClr val="tx1"/>
                </a:solidFill>
                <a:latin typeface="Source Sans Pro Light"/>
                <a:cs typeface="Source Sans Pro Light"/>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a:t>Text. </a:t>
            </a:r>
            <a:r>
              <a:rPr lang="de-DE" dirty="0" err="1"/>
              <a:t>LoremIpsum</a:t>
            </a:r>
            <a:r>
              <a:rPr lang="de-DE" dirty="0"/>
              <a:t> Maecenas </a:t>
            </a:r>
            <a:r>
              <a:rPr lang="de-DE" dirty="0" err="1"/>
              <a:t>faucibusmollisinterdum</a:t>
            </a:r>
            <a:r>
              <a:rPr lang="de-DE" dirty="0"/>
              <a:t>. </a:t>
            </a:r>
            <a:r>
              <a:rPr lang="de-DE" dirty="0" err="1"/>
              <a:t>Fuscedapibus</a:t>
            </a:r>
            <a:r>
              <a:rPr lang="de-DE" dirty="0"/>
              <a:t>, </a:t>
            </a:r>
            <a:r>
              <a:rPr lang="de-DE" dirty="0" err="1"/>
              <a:t>tellusaccursus</a:t>
            </a:r>
            <a:r>
              <a:rPr lang="de-DE" dirty="0"/>
              <a:t> commodo, </a:t>
            </a:r>
            <a:r>
              <a:rPr lang="de-DE" dirty="0" err="1"/>
              <a:t>tortormauriscondimentumnibh</a:t>
            </a:r>
            <a:r>
              <a:rPr lang="de-DE" dirty="0"/>
              <a:t>, </a:t>
            </a:r>
            <a:r>
              <a:rPr lang="de-DE" dirty="0" err="1"/>
              <a:t>utfermentummassajustositametrisus</a:t>
            </a:r>
            <a:r>
              <a:rPr lang="de-DE" dirty="0"/>
              <a:t>.</a:t>
            </a:r>
          </a:p>
        </p:txBody>
      </p:sp>
      <p:sp>
        <p:nvSpPr>
          <p:cNvPr id="6" name="Textfeld 5"/>
          <p:cNvSpPr txBox="1"/>
          <p:nvPr userDrawn="1"/>
        </p:nvSpPr>
        <p:spPr>
          <a:xfrm>
            <a:off x="2946400" y="965200"/>
            <a:ext cx="184731" cy="369332"/>
          </a:xfrm>
          <a:prstGeom prst="rect">
            <a:avLst/>
          </a:prstGeom>
          <a:noFill/>
        </p:spPr>
        <p:txBody>
          <a:bodyPr wrap="none" rtlCol="0">
            <a:spAutoFit/>
          </a:bodyPr>
          <a:lstStyle/>
          <a:p>
            <a:endParaRPr lang="de-DE" sz="1800" dirty="0"/>
          </a:p>
        </p:txBody>
      </p:sp>
      <p:sp>
        <p:nvSpPr>
          <p:cNvPr id="7" name="Titel 6"/>
          <p:cNvSpPr>
            <a:spLocks noGrp="1"/>
          </p:cNvSpPr>
          <p:nvPr>
            <p:ph type="title" hasCustomPrompt="1"/>
          </p:nvPr>
        </p:nvSpPr>
        <p:spPr/>
        <p:txBody>
          <a:bodyPr/>
          <a:lstStyle/>
          <a:p>
            <a:r>
              <a:rPr lang="de-DE" dirty="0"/>
              <a:t>Text</a:t>
            </a:r>
          </a:p>
        </p:txBody>
      </p:sp>
    </p:spTree>
    <p:extLst>
      <p:ext uri="{BB962C8B-B14F-4D97-AF65-F5344CB8AC3E}">
        <p14:creationId xmlns:p14="http://schemas.microsoft.com/office/powerpoint/2010/main" val="3346686488"/>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6" name="Bildplatzhalter 5"/>
          <p:cNvSpPr>
            <a:spLocks noGrp="1"/>
          </p:cNvSpPr>
          <p:nvPr>
            <p:ph type="pic" sz="quarter" idx="10"/>
          </p:nvPr>
        </p:nvSpPr>
        <p:spPr>
          <a:xfrm>
            <a:off x="0" y="0"/>
            <a:ext cx="12192000" cy="6858000"/>
          </a:xfrm>
          <a:prstGeom prst="rect">
            <a:avLst/>
          </a:prstGeom>
        </p:spPr>
        <p:txBody>
          <a:bodyPr vert="horz"/>
          <a:lstStyle>
            <a:lvl1pPr>
              <a:defRPr sz="1800">
                <a:latin typeface="+mn-lt"/>
                <a:cs typeface="Arial Unicode MS" panose="020B0604020202020204" pitchFamily="34" charset="-128"/>
              </a:defRPr>
            </a:lvl1pPr>
          </a:lstStyle>
          <a:p>
            <a:r>
              <a:rPr lang="de-DE"/>
              <a:t>Bild durch Klicken auf Symbol hinzufügen</a:t>
            </a:r>
            <a:endParaRPr lang="de-DE" dirty="0"/>
          </a:p>
        </p:txBody>
      </p:sp>
    </p:spTree>
    <p:extLst>
      <p:ext uri="{BB962C8B-B14F-4D97-AF65-F5344CB8AC3E}">
        <p14:creationId xmlns:p14="http://schemas.microsoft.com/office/powerpoint/2010/main" val="123129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vollflächig + Box">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0" y="0"/>
            <a:ext cx="12192000" cy="6858000"/>
          </a:xfrm>
          <a:prstGeom prst="rect">
            <a:avLst/>
          </a:prstGeom>
        </p:spPr>
        <p:txBody>
          <a:bodyPr vert="horz"/>
          <a:lstStyle>
            <a:lvl1pPr marL="0" indent="0">
              <a:buNone/>
              <a:defRPr sz="1800" baseline="0">
                <a:latin typeface="+mn-lt"/>
                <a:cs typeface="Arial Unicode MS" panose="020B0604020202020204" pitchFamily="34" charset="-128"/>
              </a:defRPr>
            </a:lvl1pPr>
          </a:lstStyle>
          <a:p>
            <a:r>
              <a:rPr lang="de-DE" dirty="0"/>
              <a:t> </a:t>
            </a:r>
          </a:p>
        </p:txBody>
      </p:sp>
      <p:sp>
        <p:nvSpPr>
          <p:cNvPr id="3" name="Rechteck 2"/>
          <p:cNvSpPr/>
          <p:nvPr userDrawn="1"/>
        </p:nvSpPr>
        <p:spPr>
          <a:xfrm>
            <a:off x="597407" y="832677"/>
            <a:ext cx="4667761" cy="4665915"/>
          </a:xfrm>
          <a:prstGeom prst="rect">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endParaRPr lang="de-DE" sz="1800" dirty="0">
              <a:solidFill>
                <a:schemeClr val="tx1">
                  <a:lumMod val="50000"/>
                </a:schemeClr>
              </a:solidFill>
              <a:effectLst/>
            </a:endParaRPr>
          </a:p>
        </p:txBody>
      </p:sp>
      <p:sp>
        <p:nvSpPr>
          <p:cNvPr id="12" name="Bildplatzhalter 11"/>
          <p:cNvSpPr>
            <a:spLocks noGrp="1"/>
          </p:cNvSpPr>
          <p:nvPr>
            <p:ph type="pic" sz="quarter" idx="13" hasCustomPrompt="1"/>
          </p:nvPr>
        </p:nvSpPr>
        <p:spPr>
          <a:xfrm>
            <a:off x="596900" y="833438"/>
            <a:ext cx="4668838" cy="4665662"/>
          </a:xfrm>
          <a:solidFill>
            <a:schemeClr val="bg1">
              <a:alpha val="80000"/>
            </a:schemeClr>
          </a:solidFill>
        </p:spPr>
        <p:txBody>
          <a:bodyPr/>
          <a:lstStyle>
            <a:lvl1pPr marL="0" indent="0">
              <a:buNone/>
              <a:defRPr/>
            </a:lvl1pPr>
          </a:lstStyle>
          <a:p>
            <a:r>
              <a:rPr lang="de-DE" dirty="0"/>
              <a:t> </a:t>
            </a:r>
          </a:p>
        </p:txBody>
      </p:sp>
      <p:sp>
        <p:nvSpPr>
          <p:cNvPr id="8" name="Textplatzhalter 7"/>
          <p:cNvSpPr>
            <a:spLocks noGrp="1"/>
          </p:cNvSpPr>
          <p:nvPr>
            <p:ph type="body" sz="quarter" idx="11" hasCustomPrompt="1"/>
          </p:nvPr>
        </p:nvSpPr>
        <p:spPr>
          <a:xfrm>
            <a:off x="938213" y="1181100"/>
            <a:ext cx="4024312" cy="3744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de-DE" sz="4000" b="1" i="0" kern="1200" baseline="0" noProof="0" dirty="0" smtClean="0">
                <a:solidFill>
                  <a:schemeClr val="tx1"/>
                </a:solidFill>
                <a:latin typeface="Source Sans Pro Black" panose="020B0803030403020204" pitchFamily="34" charset="0"/>
                <a:ea typeface="Source Sans Pro Black" panose="020B0803030403020204" pitchFamily="34" charset="0"/>
                <a:cs typeface="Source Sans Pro Black" panose="020B0803030403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003254"/>
                </a:solidFill>
                <a:effectLst/>
                <a:uLnTx/>
                <a:uFillTx/>
                <a:latin typeface="Source Sans Pro Black" charset="0"/>
                <a:ea typeface="Source Sans Pro Black" charset="0"/>
                <a:cs typeface="Source Sans Pro Black" charset="0"/>
              </a:rPr>
              <a:t>Headline Box</a:t>
            </a:r>
            <a:br>
              <a:rPr kumimoji="0" lang="de-DE" sz="4000" b="0" i="0" u="none" strike="noStrike" kern="1200" cap="none" spc="0" normalizeH="0" baseline="0" noProof="0" dirty="0">
                <a:ln>
                  <a:noFill/>
                </a:ln>
                <a:solidFill>
                  <a:srgbClr val="003254"/>
                </a:solidFill>
                <a:effectLst/>
                <a:uLnTx/>
                <a:uFillTx/>
                <a:latin typeface="Source Sans Pro Black" charset="0"/>
                <a:ea typeface="Source Sans Pro Black" charset="0"/>
                <a:cs typeface="Source Sans Pro Black" charset="0"/>
              </a:rPr>
            </a:br>
            <a:r>
              <a:rPr kumimoji="0" lang="de-DE" sz="4000" b="0" i="0" u="none" strike="noStrike" kern="1200" cap="none" spc="0" normalizeH="0" baseline="0" noProof="0" dirty="0">
                <a:ln>
                  <a:noFill/>
                </a:ln>
                <a:solidFill>
                  <a:srgbClr val="003254"/>
                </a:solidFill>
                <a:effectLst/>
                <a:uLnTx/>
                <a:uFillTx/>
                <a:latin typeface="Source Sans Pro Black" charset="0"/>
                <a:ea typeface="Source Sans Pro Black" charset="0"/>
                <a:cs typeface="Source Sans Pro Black" charset="0"/>
              </a:rPr>
              <a:t>40Pt Black</a:t>
            </a:r>
            <a:endParaRPr kumimoji="0" lang="de-DE" sz="4000" b="1" i="0" u="none" strike="noStrike" kern="1200" cap="none" spc="0" normalizeH="0" baseline="0" noProof="0" dirty="0">
              <a:ln>
                <a:noFill/>
              </a:ln>
              <a:solidFill>
                <a:schemeClr val="tx1"/>
              </a:solidFill>
              <a:effectLst/>
              <a:uLnTx/>
              <a:uFillTx/>
              <a:latin typeface="Source Sans Pro Black" charset="0"/>
              <a:ea typeface="Source Sans Pro Black" charset="0"/>
              <a:cs typeface="Source Sans Pro Blac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4000" b="0" i="0" u="none" strike="noStrike" kern="1200" cap="none" spc="0" normalizeH="0" baseline="0" noProof="0" dirty="0">
              <a:ln>
                <a:noFill/>
              </a:ln>
              <a:solidFill>
                <a:srgbClr val="003254"/>
              </a:solidFill>
              <a:effectLst/>
              <a:uLnTx/>
              <a:uFillTx/>
              <a:latin typeface="Source Sans Pro Black" charset="0"/>
              <a:ea typeface="Source Sans Pro Black" charset="0"/>
              <a:cs typeface="Source Sans Pro Black" charset="0"/>
            </a:endParaRPr>
          </a:p>
        </p:txBody>
      </p:sp>
      <p:sp>
        <p:nvSpPr>
          <p:cNvPr id="10" name="Textplatzhalter 9"/>
          <p:cNvSpPr>
            <a:spLocks noGrp="1"/>
          </p:cNvSpPr>
          <p:nvPr>
            <p:ph type="body" sz="quarter" idx="12" hasCustomPrompt="1"/>
          </p:nvPr>
        </p:nvSpPr>
        <p:spPr>
          <a:xfrm>
            <a:off x="938213" y="2560638"/>
            <a:ext cx="4024312" cy="2365375"/>
          </a:xfrm>
        </p:spPr>
        <p:txBody>
          <a:bodyPr/>
          <a:lstStyle>
            <a:lvl1pPr marL="0" marR="0" indent="0" algn="l" defTabSz="914400" rtl="0" eaLnBrk="1" fontAlgn="auto" latinLnBrk="0" hangingPunct="1">
              <a:lnSpc>
                <a:spcPct val="100000"/>
              </a:lnSpc>
              <a:spcBef>
                <a:spcPct val="20000"/>
              </a:spcBef>
              <a:spcAft>
                <a:spcPts val="0"/>
              </a:spcAft>
              <a:buClrTx/>
              <a:buSzTx/>
              <a:buFont typeface="Wingdings" pitchFamily="2" charset="2"/>
              <a:buNone/>
              <a:tabLst/>
              <a:defRPr sz="3000"/>
            </a:lvl1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lang="de-DE" sz="2400" b="0" i="0" dirty="0">
                <a:solidFill>
                  <a:schemeClr val="tx1"/>
                </a:solidFill>
                <a:latin typeface="Source Sans Pro Light" charset="0"/>
                <a:ea typeface="Source Sans Pro Light" charset="0"/>
                <a:cs typeface="Source Sans Pro Light" charset="0"/>
              </a:rPr>
              <a:t>Bild vollflächig</a:t>
            </a:r>
            <a:r>
              <a:rPr lang="de-DE" sz="2400" b="0" i="0" baseline="0" dirty="0">
                <a:solidFill>
                  <a:schemeClr val="tx1"/>
                </a:solidFill>
                <a:latin typeface="Source Sans Pro Light" charset="0"/>
                <a:ea typeface="Source Sans Pro Light" charset="0"/>
                <a:cs typeface="Source Sans Pro Light" charset="0"/>
              </a:rPr>
              <a:t> und</a:t>
            </a:r>
            <a:r>
              <a:rPr lang="de-DE" sz="2400" b="0" i="0" dirty="0">
                <a:solidFill>
                  <a:schemeClr val="tx1"/>
                </a:solidFill>
                <a:latin typeface="Source Sans Pro Light" charset="0"/>
                <a:ea typeface="Source Sans Pro Light" charset="0"/>
                <a:cs typeface="Source Sans Pro Light" charset="0"/>
              </a:rPr>
              <a:t> </a:t>
            </a:r>
            <a:r>
              <a:rPr lang="de-DE" sz="2400" b="0" i="0" baseline="0" dirty="0">
                <a:solidFill>
                  <a:schemeClr val="tx1"/>
                </a:solidFill>
                <a:latin typeface="Source Sans Pro Light" charset="0"/>
                <a:ea typeface="Source Sans Pro Light" charset="0"/>
                <a:cs typeface="Source Sans Pro Light" charset="0"/>
              </a:rPr>
              <a:t>Box mit Text,</a:t>
            </a:r>
            <a:r>
              <a:rPr lang="de-DE" sz="2400" b="0" i="0" dirty="0">
                <a:solidFill>
                  <a:schemeClr val="tx1"/>
                </a:solidFill>
                <a:latin typeface="Source Sans Pro Light" charset="0"/>
                <a:ea typeface="Source Sans Pro Light" charset="0"/>
                <a:cs typeface="Source Sans Pro Light" charset="0"/>
              </a:rPr>
              <a:t> </a:t>
            </a:r>
            <a:r>
              <a:rPr lang="de-DE" sz="2400" b="0" i="0" baseline="0" dirty="0">
                <a:solidFill>
                  <a:schemeClr val="tx1"/>
                </a:solidFill>
                <a:latin typeface="Source Sans Pro Light" charset="0"/>
                <a:ea typeface="Source Sans Pro Light" charset="0"/>
                <a:cs typeface="Source Sans Pro Light" charset="0"/>
              </a:rPr>
              <a:t>der auch mehrzeilig werden kann wird in 30Pt Light gesetzt</a:t>
            </a:r>
            <a:endParaRPr lang="de-DE" sz="2400" b="0" i="0" dirty="0">
              <a:solidFill>
                <a:schemeClr val="tx1"/>
              </a:solidFill>
              <a:latin typeface="Source Sans Pro Light" charset="0"/>
              <a:ea typeface="Source Sans Pro Light" charset="0"/>
              <a:cs typeface="Source Sans Pro Light" charset="0"/>
            </a:endParaRPr>
          </a:p>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ilder">
    <p:spTree>
      <p:nvGrpSpPr>
        <p:cNvPr id="1" name=""/>
        <p:cNvGrpSpPr/>
        <p:nvPr/>
      </p:nvGrpSpPr>
      <p:grpSpPr>
        <a:xfrm>
          <a:off x="0" y="0"/>
          <a:ext cx="0" cy="0"/>
          <a:chOff x="0" y="0"/>
          <a:chExt cx="0" cy="0"/>
        </a:xfrm>
      </p:grpSpPr>
      <p:sp>
        <p:nvSpPr>
          <p:cNvPr id="5" name="Bildplatzhalter 5"/>
          <p:cNvSpPr>
            <a:spLocks noGrp="1"/>
          </p:cNvSpPr>
          <p:nvPr>
            <p:ph type="pic" sz="quarter" idx="11"/>
          </p:nvPr>
        </p:nvSpPr>
        <p:spPr>
          <a:xfrm>
            <a:off x="609599" y="1783397"/>
            <a:ext cx="4254501" cy="4260215"/>
          </a:xfrm>
          <a:prstGeom prst="rect">
            <a:avLst/>
          </a:prstGeom>
        </p:spPr>
        <p:txBody>
          <a:bodyPr vert="horz"/>
          <a:lstStyle>
            <a:lvl1pPr>
              <a:defRPr>
                <a:latin typeface="+mn-lt"/>
                <a:cs typeface="Arial Unicode MS" panose="020B0604020202020204" pitchFamily="34" charset="-128"/>
              </a:defRPr>
            </a:lvl1pPr>
          </a:lstStyle>
          <a:p>
            <a:r>
              <a:rPr lang="de-DE"/>
              <a:t>Bild durch Klicken auf Symbol hinzufügen</a:t>
            </a:r>
            <a:endParaRPr lang="de-DE" dirty="0"/>
          </a:p>
        </p:txBody>
      </p:sp>
      <p:sp>
        <p:nvSpPr>
          <p:cNvPr id="7" name="Titel 6"/>
          <p:cNvSpPr>
            <a:spLocks noGrp="1"/>
          </p:cNvSpPr>
          <p:nvPr>
            <p:ph type="title" hasCustomPrompt="1"/>
          </p:nvPr>
        </p:nvSpPr>
        <p:spPr>
          <a:xfrm>
            <a:off x="609599" y="640398"/>
            <a:ext cx="10928905" cy="1143000"/>
          </a:xfrm>
        </p:spPr>
        <p:txBody>
          <a:bodyPr/>
          <a:lstStyle>
            <a:lvl1pPr>
              <a:defRPr baseline="0">
                <a:solidFill>
                  <a:schemeClr val="tx1"/>
                </a:solidFill>
              </a:defRPr>
            </a:lvl1pPr>
          </a:lstStyle>
          <a:p>
            <a:r>
              <a:rPr lang="de-DE" dirty="0"/>
              <a:t>Bild + Bild</a:t>
            </a:r>
          </a:p>
        </p:txBody>
      </p:sp>
      <p:sp>
        <p:nvSpPr>
          <p:cNvPr id="6" name="Bildplatzhalter 5"/>
          <p:cNvSpPr>
            <a:spLocks noGrp="1"/>
          </p:cNvSpPr>
          <p:nvPr>
            <p:ph type="pic" sz="quarter" idx="12" hasCustomPrompt="1"/>
          </p:nvPr>
        </p:nvSpPr>
        <p:spPr>
          <a:xfrm>
            <a:off x="5181600" y="1783397"/>
            <a:ext cx="4254501" cy="4260215"/>
          </a:xfrm>
          <a:prstGeom prst="rect">
            <a:avLst/>
          </a:prstGeom>
        </p:spPr>
        <p:txBody>
          <a:bodyPr vert="horz"/>
          <a:lstStyle>
            <a:lvl1pPr>
              <a:defRPr>
                <a:latin typeface="+mn-lt"/>
                <a:cs typeface="Arial Unicode MS" panose="020B0604020202020204" pitchFamily="34" charset="-128"/>
              </a:defRPr>
            </a:lvl1pPr>
          </a:lstStyle>
          <a:p>
            <a:r>
              <a:rPr lang="de-DE" dirty="0"/>
              <a:t>Bild auf Platzhalter ziehen oder durch Klicken auf Symbol hinzufügen </a:t>
            </a:r>
          </a:p>
        </p:txBody>
      </p:sp>
    </p:spTree>
    <p:extLst>
      <p:ext uri="{BB962C8B-B14F-4D97-AF65-F5344CB8AC3E}">
        <p14:creationId xmlns:p14="http://schemas.microsoft.com/office/powerpoint/2010/main" val="234342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Bild">
    <p:spTree>
      <p:nvGrpSpPr>
        <p:cNvPr id="1" name=""/>
        <p:cNvGrpSpPr/>
        <p:nvPr/>
      </p:nvGrpSpPr>
      <p:grpSpPr>
        <a:xfrm>
          <a:off x="0" y="0"/>
          <a:ext cx="0" cy="0"/>
          <a:chOff x="0" y="0"/>
          <a:chExt cx="0" cy="0"/>
        </a:xfrm>
      </p:grpSpPr>
      <p:sp>
        <p:nvSpPr>
          <p:cNvPr id="5" name="Textplatzhalter 22"/>
          <p:cNvSpPr>
            <a:spLocks noGrp="1"/>
          </p:cNvSpPr>
          <p:nvPr>
            <p:ph type="body" sz="quarter" idx="11" hasCustomPrompt="1"/>
          </p:nvPr>
        </p:nvSpPr>
        <p:spPr>
          <a:xfrm>
            <a:off x="609599" y="1783398"/>
            <a:ext cx="5247555" cy="4260215"/>
          </a:xfrm>
          <a:prstGeom prst="rect">
            <a:avLst/>
          </a:prstGeom>
        </p:spPr>
        <p:txBody>
          <a:bodyPr vert="horz">
            <a:noAutofit/>
          </a:bodyPr>
          <a:lstStyle>
            <a:lvl1pPr marL="0" indent="0">
              <a:buNone/>
              <a:defRPr sz="2300">
                <a:solidFill>
                  <a:schemeClr val="tx1"/>
                </a:solidFill>
                <a:latin typeface="Source Sans Pro Light"/>
                <a:cs typeface="Source Sans Pro Light"/>
              </a:defRPr>
            </a:lvl1pPr>
            <a:lvl2pPr marL="182562" indent="0">
              <a:buNone/>
              <a:defRPr sz="1800">
                <a:solidFill>
                  <a:srgbClr val="FFFFFF"/>
                </a:solidFill>
                <a:latin typeface="Source Sans Pro Light"/>
                <a:cs typeface="Source Sans Pro Light"/>
              </a:defRPr>
            </a:lvl2pPr>
            <a:lvl3pPr marL="358775" indent="0">
              <a:buNone/>
              <a:defRPr sz="1800">
                <a:solidFill>
                  <a:srgbClr val="FFFFFF"/>
                </a:solidFill>
                <a:latin typeface="Source Sans Pro Light"/>
                <a:cs typeface="Source Sans Pro Light"/>
              </a:defRPr>
            </a:lvl3pPr>
            <a:lvl4pPr marL="541338" indent="0">
              <a:buNone/>
              <a:defRPr sz="1800">
                <a:solidFill>
                  <a:srgbClr val="FFFFFF"/>
                </a:solidFill>
                <a:latin typeface="Source Sans Pro Light"/>
                <a:cs typeface="Source Sans Pro Light"/>
              </a:defRPr>
            </a:lvl4pPr>
            <a:lvl5pPr marL="715962" indent="0">
              <a:buNone/>
              <a:defRPr sz="1800">
                <a:solidFill>
                  <a:srgbClr val="FFFFFF"/>
                </a:solidFill>
                <a:latin typeface="Source Sans Pro Light"/>
                <a:cs typeface="Source Sans Pro Light"/>
              </a:defRPr>
            </a:lvl5pPr>
          </a:lstStyle>
          <a:p>
            <a:pPr lvl="0"/>
            <a:r>
              <a:rPr lang="de-DE" dirty="0" err="1"/>
              <a:t>Bodytext</a:t>
            </a:r>
            <a:r>
              <a:rPr lang="de-DE" dirty="0"/>
              <a:t>. </a:t>
            </a:r>
            <a:r>
              <a:rPr lang="de-DE" dirty="0" err="1"/>
              <a:t>LoremIpsum</a:t>
            </a:r>
            <a:r>
              <a:rPr lang="de-DE" dirty="0"/>
              <a:t> Maecenas </a:t>
            </a:r>
            <a:r>
              <a:rPr lang="de-DE" dirty="0" err="1"/>
              <a:t>faucibusmollisinterdum</a:t>
            </a:r>
            <a:r>
              <a:rPr lang="de-DE" dirty="0"/>
              <a:t>. </a:t>
            </a:r>
            <a:r>
              <a:rPr lang="de-DE" dirty="0" err="1"/>
              <a:t>Fuscedapibus</a:t>
            </a:r>
            <a:r>
              <a:rPr lang="de-DE" dirty="0"/>
              <a:t>, </a:t>
            </a:r>
            <a:r>
              <a:rPr lang="de-DE" dirty="0" err="1"/>
              <a:t>tellusaccursus</a:t>
            </a:r>
            <a:r>
              <a:rPr lang="de-DE" dirty="0"/>
              <a:t> commodo, </a:t>
            </a:r>
            <a:r>
              <a:rPr lang="de-DE" dirty="0" err="1"/>
              <a:t>tortormauriscondimentumnibh</a:t>
            </a:r>
            <a:r>
              <a:rPr lang="de-DE" dirty="0"/>
              <a:t>, </a:t>
            </a:r>
            <a:r>
              <a:rPr lang="de-DE" dirty="0" err="1"/>
              <a:t>utfermentummassajustositametrisus</a:t>
            </a:r>
            <a:r>
              <a:rPr lang="de-DE" dirty="0"/>
              <a:t>.</a:t>
            </a:r>
          </a:p>
        </p:txBody>
      </p:sp>
      <p:sp>
        <p:nvSpPr>
          <p:cNvPr id="7" name="Titel 6"/>
          <p:cNvSpPr>
            <a:spLocks noGrp="1"/>
          </p:cNvSpPr>
          <p:nvPr>
            <p:ph type="title" hasCustomPrompt="1"/>
          </p:nvPr>
        </p:nvSpPr>
        <p:spPr>
          <a:xfrm>
            <a:off x="609599" y="640398"/>
            <a:ext cx="10928905" cy="1143000"/>
          </a:xfrm>
        </p:spPr>
        <p:txBody>
          <a:bodyPr/>
          <a:lstStyle>
            <a:lvl1pPr>
              <a:defRPr>
                <a:solidFill>
                  <a:schemeClr val="tx1"/>
                </a:solidFill>
              </a:defRPr>
            </a:lvl1pPr>
          </a:lstStyle>
          <a:p>
            <a:r>
              <a:rPr lang="de-DE" dirty="0"/>
              <a:t>Text + Bild</a:t>
            </a:r>
          </a:p>
        </p:txBody>
      </p:sp>
      <p:sp>
        <p:nvSpPr>
          <p:cNvPr id="6" name="Bildplatzhalter 5"/>
          <p:cNvSpPr>
            <a:spLocks noGrp="1"/>
          </p:cNvSpPr>
          <p:nvPr>
            <p:ph type="pic" sz="quarter" idx="12" hasCustomPrompt="1"/>
          </p:nvPr>
        </p:nvSpPr>
        <p:spPr>
          <a:xfrm>
            <a:off x="6187354" y="1783397"/>
            <a:ext cx="4254501" cy="4260215"/>
          </a:xfrm>
          <a:prstGeom prst="rect">
            <a:avLst/>
          </a:prstGeom>
        </p:spPr>
        <p:txBody>
          <a:bodyPr vert="horz"/>
          <a:lstStyle>
            <a:lvl1pPr>
              <a:defRPr>
                <a:latin typeface="+mn-lt"/>
                <a:cs typeface="Arial Unicode MS" panose="020B0604020202020204" pitchFamily="34" charset="-128"/>
              </a:defRPr>
            </a:lvl1pPr>
          </a:lstStyle>
          <a:p>
            <a:r>
              <a:rPr lang="de-DE" dirty="0"/>
              <a:t>Bild auf Platzhalter ziehen oder durch Klicken auf Symbol hinzufügen </a:t>
            </a:r>
          </a:p>
        </p:txBody>
      </p:sp>
    </p:spTree>
    <p:extLst>
      <p:ext uri="{BB962C8B-B14F-4D97-AF65-F5344CB8AC3E}">
        <p14:creationId xmlns:p14="http://schemas.microsoft.com/office/powerpoint/2010/main" val="312339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extplatzhalter 22"/>
          <p:cNvSpPr txBox="1">
            <a:spLocks/>
          </p:cNvSpPr>
          <p:nvPr userDrawn="1"/>
        </p:nvSpPr>
        <p:spPr>
          <a:xfrm>
            <a:off x="609600" y="6414636"/>
            <a:ext cx="3511296" cy="156852"/>
          </a:xfrm>
          <a:prstGeom prst="rect">
            <a:avLst/>
          </a:prstGeom>
        </p:spPr>
        <p:txBody>
          <a:bodyPr vert="horz" anchor="ctr"/>
          <a:lstStyle>
            <a:lvl1pPr marL="0" indent="0" algn="l" defTabSz="914400" rtl="0" eaLnBrk="1" latinLnBrk="0" hangingPunct="1">
              <a:spcBef>
                <a:spcPct val="20000"/>
              </a:spcBef>
              <a:buFont typeface="Calibri" pitchFamily="34" charset="0"/>
              <a:buNone/>
              <a:defRPr sz="1000" b="0" kern="1200">
                <a:solidFill>
                  <a:srgbClr val="0A146E"/>
                </a:solidFill>
                <a:latin typeface="Source Sans Pro Light"/>
                <a:ea typeface="+mn-ea"/>
                <a:cs typeface="Source Sans Pro Light"/>
              </a:defRPr>
            </a:lvl1pPr>
            <a:lvl2pPr marL="182562" indent="0" algn="l" defTabSz="914400" rtl="0" eaLnBrk="1" latinLnBrk="0" hangingPunct="1">
              <a:spcBef>
                <a:spcPct val="20000"/>
              </a:spcBef>
              <a:buFont typeface="Arial" pitchFamily="34" charset="0"/>
              <a:buNone/>
              <a:defRPr sz="1800" kern="1200">
                <a:solidFill>
                  <a:srgbClr val="FFFFFF"/>
                </a:solidFill>
                <a:latin typeface="Source Sans Pro Light"/>
                <a:ea typeface="+mn-ea"/>
                <a:cs typeface="Source Sans Pro Light"/>
              </a:defRPr>
            </a:lvl2pPr>
            <a:lvl3pPr marL="358775" indent="0" algn="l" defTabSz="914400" rtl="0" eaLnBrk="1" latinLnBrk="0" hangingPunct="1">
              <a:spcBef>
                <a:spcPct val="20000"/>
              </a:spcBef>
              <a:buFont typeface="Arial" pitchFamily="34" charset="0"/>
              <a:buNone/>
              <a:defRPr sz="1800" kern="1200">
                <a:solidFill>
                  <a:srgbClr val="FFFFFF"/>
                </a:solidFill>
                <a:latin typeface="Source Sans Pro Light"/>
                <a:ea typeface="+mn-ea"/>
                <a:cs typeface="Source Sans Pro Light"/>
              </a:defRPr>
            </a:lvl3pPr>
            <a:lvl4pPr marL="541338" indent="0" algn="l" defTabSz="914400" rtl="0" eaLnBrk="1" latinLnBrk="0" hangingPunct="1">
              <a:spcBef>
                <a:spcPct val="20000"/>
              </a:spcBef>
              <a:buFont typeface="Arial" pitchFamily="34" charset="0"/>
              <a:buNone/>
              <a:defRPr sz="1800" kern="1200">
                <a:solidFill>
                  <a:srgbClr val="FFFFFF"/>
                </a:solidFill>
                <a:latin typeface="Source Sans Pro Light"/>
                <a:ea typeface="+mn-ea"/>
                <a:cs typeface="Source Sans Pro Light"/>
              </a:defRPr>
            </a:lvl4pPr>
            <a:lvl5pPr marL="715962" indent="0" algn="l" defTabSz="914400" rtl="0" eaLnBrk="1" latinLnBrk="0" hangingPunct="1">
              <a:spcBef>
                <a:spcPct val="20000"/>
              </a:spcBef>
              <a:buFont typeface="Arial" pitchFamily="34" charset="0"/>
              <a:buNone/>
              <a:defRPr sz="1800" kern="1200">
                <a:solidFill>
                  <a:srgbClr val="FFFFFF"/>
                </a:solidFill>
                <a:latin typeface="Source Sans Pro Light"/>
                <a:ea typeface="+mn-ea"/>
                <a:cs typeface="Source Sans Pro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 typeface="Calibri" pitchFamily="34" charset="0"/>
              <a:buNone/>
              <a:tabLst/>
              <a:defRPr/>
            </a:pPr>
            <a:fld id="{AAF169E8-3966-46D2-A522-FD5ADF9419E8}" type="slidenum">
              <a:rPr lang="de-DE" sz="1000" b="1" i="0" smtClean="0">
                <a:solidFill>
                  <a:schemeClr val="tx1"/>
                </a:solidFill>
                <a:latin typeface="Source Sans Pro" charset="0"/>
                <a:ea typeface="Source Sans Pro" charset="0"/>
                <a:cs typeface="Source Sans Pro" charset="0"/>
              </a:rPr>
              <a:pPr marL="0" marR="0" indent="0" algn="l" defTabSz="914400" rtl="0" eaLnBrk="1" fontAlgn="auto" latinLnBrk="0" hangingPunct="1">
                <a:lnSpc>
                  <a:spcPct val="100000"/>
                </a:lnSpc>
                <a:spcBef>
                  <a:spcPts val="0"/>
                </a:spcBef>
                <a:spcAft>
                  <a:spcPts val="0"/>
                </a:spcAft>
                <a:buClrTx/>
                <a:buSzTx/>
                <a:buFont typeface="Calibri" pitchFamily="34" charset="0"/>
                <a:buNone/>
                <a:tabLst/>
                <a:defRPr/>
              </a:pPr>
              <a:t>‹#›</a:t>
            </a:fld>
            <a:r>
              <a:rPr lang="de-DE" sz="1000" b="0" i="0" baseline="0" dirty="0">
                <a:solidFill>
                  <a:schemeClr val="accent2"/>
                </a:solidFill>
                <a:latin typeface="+mn-lt"/>
                <a:cs typeface="Source Sans Pro Semibold"/>
              </a:rPr>
              <a:t>  </a:t>
            </a:r>
            <a:r>
              <a:rPr lang="de-DE" sz="1000" b="0" i="0" dirty="0">
                <a:solidFill>
                  <a:schemeClr val="tx1"/>
                </a:solidFill>
                <a:latin typeface="Source Sans Pro Light" charset="0"/>
                <a:ea typeface="Source Sans Pro Light" charset="0"/>
                <a:cs typeface="Source Sans Pro Light" charset="0"/>
              </a:rPr>
              <a:t>©</a:t>
            </a:r>
            <a:r>
              <a:rPr lang="de-DE" sz="1000" b="0" i="0" baseline="0" dirty="0">
                <a:solidFill>
                  <a:schemeClr val="tx1"/>
                </a:solidFill>
                <a:latin typeface="Source Sans Pro Light" charset="0"/>
                <a:ea typeface="Source Sans Pro Light" charset="0"/>
                <a:cs typeface="Source Sans Pro Light" charset="0"/>
              </a:rPr>
              <a:t> 2021 contact-software.com</a:t>
            </a:r>
            <a:endParaRPr lang="de-DE" sz="1000" b="0" i="0" dirty="0">
              <a:solidFill>
                <a:schemeClr val="tx1"/>
              </a:solidFill>
              <a:latin typeface="Source Sans Pro Light" charset="0"/>
              <a:ea typeface="Source Sans Pro Light" charset="0"/>
              <a:cs typeface="Source Sans Pro Light" charset="0"/>
            </a:endParaRPr>
          </a:p>
        </p:txBody>
      </p:sp>
      <p:sp>
        <p:nvSpPr>
          <p:cNvPr id="8" name="Titelplatzhalter 7"/>
          <p:cNvSpPr>
            <a:spLocks noGrp="1"/>
          </p:cNvSpPr>
          <p:nvPr>
            <p:ph type="title"/>
          </p:nvPr>
        </p:nvSpPr>
        <p:spPr>
          <a:xfrm>
            <a:off x="609600" y="640398"/>
            <a:ext cx="9163194" cy="1143000"/>
          </a:xfrm>
          <a:prstGeom prst="rect">
            <a:avLst/>
          </a:prstGeom>
        </p:spPr>
        <p:txBody>
          <a:bodyPr vert="horz" lIns="91440" tIns="45720" rIns="91440" bIns="45720" rtlCol="0" anchor="t">
            <a:normAutofit/>
          </a:bodyPr>
          <a:lstStyle/>
          <a:p>
            <a:r>
              <a:rPr lang="de-DE" dirty="0"/>
              <a:t>Titel durch Klicken bearbeiten</a:t>
            </a:r>
          </a:p>
        </p:txBody>
      </p:sp>
      <p:sp>
        <p:nvSpPr>
          <p:cNvPr id="9" name="Textplatzhalter 8"/>
          <p:cNvSpPr>
            <a:spLocks noGrp="1"/>
          </p:cNvSpPr>
          <p:nvPr>
            <p:ph type="body" idx="1"/>
          </p:nvPr>
        </p:nvSpPr>
        <p:spPr>
          <a:xfrm>
            <a:off x="609601" y="1783398"/>
            <a:ext cx="9163193" cy="4342765"/>
          </a:xfrm>
          <a:prstGeom prst="rect">
            <a:avLst/>
          </a:prstGeom>
        </p:spPr>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p:txBody>
      </p:sp>
      <p:pic>
        <p:nvPicPr>
          <p:cNvPr id="21" name="Bild 20"/>
          <p:cNvPicPr>
            <a:picLocks noChangeAspect="1"/>
          </p:cNvPicPr>
          <p:nvPr userDrawn="1"/>
        </p:nvPicPr>
        <p:blipFill rotWithShape="1">
          <a:blip r:embed="rId22">
            <a:extLst>
              <a:ext uri="{28A0092B-C50C-407E-A947-70E740481C1C}">
                <a14:useLocalDpi xmlns:a14="http://schemas.microsoft.com/office/drawing/2010/main" val="0"/>
              </a:ext>
            </a:extLst>
          </a:blip>
          <a:srcRect l="7079" t="19320" r="62472" b="17993"/>
          <a:stretch/>
        </p:blipFill>
        <p:spPr>
          <a:xfrm>
            <a:off x="11289792" y="6251247"/>
            <a:ext cx="502130" cy="467500"/>
          </a:xfrm>
          <a:prstGeom prst="rect">
            <a:avLst/>
          </a:prstGeom>
        </p:spPr>
      </p:pic>
    </p:spTree>
    <p:extLst>
      <p:ext uri="{BB962C8B-B14F-4D97-AF65-F5344CB8AC3E}">
        <p14:creationId xmlns:p14="http://schemas.microsoft.com/office/powerpoint/2010/main" val="1731198083"/>
      </p:ext>
    </p:extLst>
  </p:cSld>
  <p:clrMap bg1="lt1" tx1="dk1" bg2="lt2" tx2="dk2" accent1="accent1" accent2="accent2" accent3="accent3" accent4="accent4" accent5="accent5" accent6="accent6" hlink="hlink" folHlink="folHlink"/>
  <p:sldLayoutIdLst>
    <p:sldLayoutId id="2147483788" r:id="rId1"/>
    <p:sldLayoutId id="2147483678" r:id="rId2"/>
    <p:sldLayoutId id="2147483789" r:id="rId3"/>
    <p:sldLayoutId id="2147483676" r:id="rId4"/>
    <p:sldLayoutId id="2147483679" r:id="rId5"/>
    <p:sldLayoutId id="2147483779" r:id="rId6"/>
    <p:sldLayoutId id="2147483795" r:id="rId7"/>
    <p:sldLayoutId id="2147483780" r:id="rId8"/>
    <p:sldLayoutId id="2147483778" r:id="rId9"/>
    <p:sldLayoutId id="2147483798" r:id="rId10"/>
    <p:sldLayoutId id="2147483797" r:id="rId11"/>
    <p:sldLayoutId id="2147483794" r:id="rId12"/>
    <p:sldLayoutId id="2147483787" r:id="rId13"/>
    <p:sldLayoutId id="2147483792" r:id="rId14"/>
    <p:sldLayoutId id="2147483790" r:id="rId15"/>
    <p:sldLayoutId id="2147483791" r:id="rId16"/>
    <p:sldLayoutId id="2147483793" r:id="rId17"/>
    <p:sldLayoutId id="2147483799" r:id="rId18"/>
    <p:sldLayoutId id="2147483801" r:id="rId19"/>
    <p:sldLayoutId id="2147483802" r:id="rId20"/>
  </p:sldLayoutIdLst>
  <p:hf hdr="0"/>
  <p:txStyles>
    <p:titleStyle>
      <a:lvl1pPr algn="l" defTabSz="914400" rtl="0" eaLnBrk="1" latinLnBrk="0" hangingPunct="1">
        <a:lnSpc>
          <a:spcPct val="90000"/>
        </a:lnSpc>
        <a:spcBef>
          <a:spcPct val="0"/>
        </a:spcBef>
        <a:buNone/>
        <a:defRPr sz="3600" b="0" i="0" kern="1200">
          <a:solidFill>
            <a:schemeClr val="tx1"/>
          </a:solidFill>
          <a:latin typeface="Source Sans Pro Black" charset="0"/>
          <a:ea typeface="Source Sans Pro Black" charset="0"/>
          <a:cs typeface="Source Sans Pro Black" charset="0"/>
        </a:defRPr>
      </a:lvl1pPr>
    </p:titleStyle>
    <p:body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3.sv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loha.contact-software.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806613"/>
          </a:xfrm>
          <a:prstGeom prst="rect">
            <a:avLst/>
          </a:prstGeom>
        </p:spPr>
      </p:pic>
      <p:sp>
        <p:nvSpPr>
          <p:cNvPr id="3" name="Bildplatzhalter 2"/>
          <p:cNvSpPr>
            <a:spLocks noGrp="1"/>
          </p:cNvSpPr>
          <p:nvPr>
            <p:ph type="pic" sz="quarter" idx="13"/>
          </p:nvPr>
        </p:nvSpPr>
        <p:spPr/>
      </p:sp>
      <p:sp>
        <p:nvSpPr>
          <p:cNvPr id="4" name="Bildplatzhalter 3"/>
          <p:cNvSpPr>
            <a:spLocks noGrp="1"/>
          </p:cNvSpPr>
          <p:nvPr>
            <p:ph type="pic" sz="quarter" idx="14"/>
          </p:nvPr>
        </p:nvSpPr>
        <p:spPr/>
      </p:sp>
      <p:sp>
        <p:nvSpPr>
          <p:cNvPr id="5" name="Textplatzhalter 4"/>
          <p:cNvSpPr>
            <a:spLocks noGrp="1"/>
          </p:cNvSpPr>
          <p:nvPr>
            <p:ph type="body" sz="quarter" idx="11"/>
          </p:nvPr>
        </p:nvSpPr>
        <p:spPr/>
        <p:txBody>
          <a:bodyPr/>
          <a:lstStyle/>
          <a:p>
            <a:endParaRPr lang="de-DE"/>
          </a:p>
        </p:txBody>
      </p:sp>
      <p:sp>
        <p:nvSpPr>
          <p:cNvPr id="6" name="Textplatzhalter 5"/>
          <p:cNvSpPr>
            <a:spLocks noGrp="1"/>
          </p:cNvSpPr>
          <p:nvPr>
            <p:ph type="body" sz="quarter" idx="16"/>
          </p:nvPr>
        </p:nvSpPr>
        <p:spPr/>
        <p:txBody>
          <a:bodyPr/>
          <a:lstStyle/>
          <a:p>
            <a:r>
              <a:rPr lang="de-DE" dirty="0"/>
              <a:t> </a:t>
            </a:r>
          </a:p>
        </p:txBody>
      </p:sp>
      <p:sp>
        <p:nvSpPr>
          <p:cNvPr id="14" name="Textplatzhalter 2"/>
          <p:cNvSpPr>
            <a:spLocks noGrp="1"/>
          </p:cNvSpPr>
          <p:nvPr>
            <p:ph type="body" sz="quarter" idx="11" hasCustomPrompt="1"/>
          </p:nvPr>
        </p:nvSpPr>
        <p:spPr>
          <a:xfrm>
            <a:off x="816864" y="1157463"/>
            <a:ext cx="4275253" cy="3126670"/>
          </a:xfrm>
          <a:prstGeom prst="rect">
            <a:avLst/>
          </a:prstGeom>
        </p:spPr>
        <p:txBody>
          <a:bodyPr vert="horz" anchor="t">
            <a:noAutofit/>
          </a:bodyPr>
          <a:lstStyle>
            <a:lvl1pPr marL="0" indent="0">
              <a:lnSpc>
                <a:spcPct val="100000"/>
              </a:lnSpc>
              <a:spcBef>
                <a:spcPts val="800"/>
              </a:spcBef>
              <a:buNone/>
              <a:defRPr sz="4000" b="1" i="0" baseline="0">
                <a:solidFill>
                  <a:srgbClr val="FFFFFF"/>
                </a:solidFill>
                <a:latin typeface="Source Sans Pro" charset="0"/>
                <a:ea typeface="Source Sans Pro" charset="0"/>
                <a:cs typeface="Source Sans Pro" charset="0"/>
              </a:defRPr>
            </a:lvl1pPr>
            <a:lvl2pPr>
              <a:defRPr sz="3400"/>
            </a:lvl2pPr>
            <a:lvl3pPr>
              <a:defRPr sz="3400"/>
            </a:lvl3pPr>
            <a:lvl4pPr>
              <a:defRPr sz="3400"/>
            </a:lvl4pPr>
            <a:lvl5pPr>
              <a:defRPr sz="3400"/>
            </a:lvl5pPr>
          </a:lstStyle>
          <a:p>
            <a:pPr lvl="0">
              <a:spcAft>
                <a:spcPts val="800"/>
              </a:spcAft>
            </a:pPr>
            <a:r>
              <a:rPr lang="de-DE" dirty="0"/>
              <a:t>CIM DATABASE </a:t>
            </a:r>
            <a:br>
              <a:rPr lang="de-DE" dirty="0"/>
            </a:br>
            <a:r>
              <a:rPr lang="de-DE" sz="2800" b="0" dirty="0">
                <a:latin typeface="Source Sans Pro Light" panose="020B0403030403020204" pitchFamily="34" charset="0"/>
              </a:rPr>
              <a:t>Architecture and Hardware </a:t>
            </a:r>
            <a:r>
              <a:rPr lang="de-DE" sz="2800" b="0" dirty="0" err="1">
                <a:latin typeface="Source Sans Pro Light" panose="020B0403030403020204" pitchFamily="34" charset="0"/>
              </a:rPr>
              <a:t>Sizing</a:t>
            </a:r>
            <a:r>
              <a:rPr lang="de-DE" sz="2800" b="0" dirty="0">
                <a:latin typeface="Source Sans Pro Light" panose="020B0403030403020204" pitchFamily="34" charset="0"/>
              </a:rPr>
              <a:t> Guide</a:t>
            </a:r>
            <a:endParaRPr lang="de-DE" sz="2800" b="0" dirty="0">
              <a:latin typeface="Source Sans Pro Light" panose="020B0403030403020204" pitchFamily="34" charset="0"/>
              <a:ea typeface="Source Sans Pro Black" charset="0"/>
              <a:cs typeface="Source Sans Pro Black" charset="0"/>
            </a:endParaRPr>
          </a:p>
        </p:txBody>
      </p:sp>
      <p:sp>
        <p:nvSpPr>
          <p:cNvPr id="15" name="Textplatzhalter 3"/>
          <p:cNvSpPr>
            <a:spLocks noGrp="1"/>
          </p:cNvSpPr>
          <p:nvPr>
            <p:ph type="body" sz="quarter" idx="12" hasCustomPrompt="1"/>
          </p:nvPr>
        </p:nvSpPr>
        <p:spPr>
          <a:xfrm>
            <a:off x="938785" y="4342471"/>
            <a:ext cx="3938016" cy="960103"/>
          </a:xfrm>
          <a:prstGeom prst="rect">
            <a:avLst/>
          </a:prstGeom>
        </p:spPr>
        <p:txBody>
          <a:bodyPr vert="horz" anchor="b">
            <a:noAutofit/>
          </a:bodyPr>
          <a:lstStyle>
            <a:lvl1pPr marL="0" indent="0">
              <a:buNone/>
              <a:defRPr sz="1800" baseline="0">
                <a:solidFill>
                  <a:srgbClr val="FFFFFF"/>
                </a:solidFill>
                <a:latin typeface="Source Sans Pro Light"/>
                <a:cs typeface="Source Sans Pro Light"/>
              </a:defRPr>
            </a:lvl1pPr>
          </a:lstStyle>
          <a:p>
            <a:pPr>
              <a:spcAft>
                <a:spcPts val="600"/>
              </a:spcAft>
            </a:pPr>
            <a:endParaRPr lang="de-DE" dirty="0">
              <a:latin typeface="Source Sans Pro Light"/>
              <a:cs typeface="Source Sans Pro Light"/>
            </a:endParaRPr>
          </a:p>
          <a:p>
            <a:r>
              <a:rPr lang="de-DE" dirty="0"/>
              <a:t>Nitesh,</a:t>
            </a:r>
          </a:p>
          <a:p>
            <a:r>
              <a:rPr lang="de-DE" dirty="0"/>
              <a:t>18.02.2022</a:t>
            </a:r>
          </a:p>
        </p:txBody>
      </p:sp>
    </p:spTree>
    <p:extLst>
      <p:ext uri="{BB962C8B-B14F-4D97-AF65-F5344CB8AC3E}">
        <p14:creationId xmlns:p14="http://schemas.microsoft.com/office/powerpoint/2010/main" val="52694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1217" y="648607"/>
            <a:ext cx="7336972" cy="663039"/>
          </a:xfrm>
        </p:spPr>
        <p:txBody>
          <a:bodyPr>
            <a:normAutofit fontScale="90000"/>
          </a:bodyPr>
          <a:lstStyle/>
          <a:p>
            <a:r>
              <a:rPr lang="de-DE" sz="4000" dirty="0"/>
              <a:t>Parameter </a:t>
            </a:r>
            <a:r>
              <a:rPr lang="de-DE" sz="4000" dirty="0" err="1"/>
              <a:t>for</a:t>
            </a:r>
            <a:r>
              <a:rPr lang="de-DE" sz="4000" dirty="0"/>
              <a:t> </a:t>
            </a:r>
            <a:r>
              <a:rPr lang="de-DE" sz="4000" dirty="0" err="1"/>
              <a:t>Sizing</a:t>
            </a:r>
            <a:r>
              <a:rPr lang="de-DE" sz="4000" dirty="0"/>
              <a:t> #2 RAM</a:t>
            </a:r>
            <a:br>
              <a:rPr lang="de-DE" dirty="0"/>
            </a:br>
            <a:br>
              <a:rPr lang="de-DE" dirty="0"/>
            </a:br>
            <a:endParaRPr lang="de-DE" dirty="0"/>
          </a:p>
        </p:txBody>
      </p:sp>
      <p:sp>
        <p:nvSpPr>
          <p:cNvPr id="7171" name="Rectangle 3"/>
          <p:cNvSpPr>
            <a:spLocks noGrp="1" noChangeArrowheads="1"/>
          </p:cNvSpPr>
          <p:nvPr>
            <p:ph type="body" sz="quarter" idx="10"/>
          </p:nvPr>
        </p:nvSpPr>
        <p:spPr>
          <a:xfrm>
            <a:off x="4289047" y="1451395"/>
            <a:ext cx="8360230" cy="5214257"/>
          </a:xfrm>
        </p:spPr>
        <p:txBody>
          <a:bodyPr>
            <a:normAutofit lnSpcReduction="10000"/>
          </a:bodyPr>
          <a:lstStyle/>
          <a:p>
            <a:r>
              <a:rPr lang="de-DE" sz="1800" b="1" dirty="0" err="1">
                <a:solidFill>
                  <a:schemeClr val="accent1">
                    <a:lumMod val="50000"/>
                  </a:schemeClr>
                </a:solidFill>
              </a:rPr>
              <a:t>Application</a:t>
            </a:r>
            <a:r>
              <a:rPr lang="de-DE" sz="1800" b="1" dirty="0">
                <a:solidFill>
                  <a:schemeClr val="accent1">
                    <a:lumMod val="50000"/>
                  </a:schemeClr>
                </a:solidFill>
              </a:rPr>
              <a:t> Server </a:t>
            </a:r>
            <a:r>
              <a:rPr lang="de-DE" sz="1800" b="1" dirty="0" err="1">
                <a:solidFill>
                  <a:schemeClr val="accent1">
                    <a:lumMod val="50000"/>
                  </a:schemeClr>
                </a:solidFill>
              </a:rPr>
              <a:t>Sizing</a:t>
            </a:r>
            <a:endParaRPr lang="de-DE" sz="1800" b="1" dirty="0">
              <a:solidFill>
                <a:schemeClr val="accent1">
                  <a:lumMod val="50000"/>
                </a:schemeClr>
              </a:solidFill>
            </a:endParaRPr>
          </a:p>
          <a:p>
            <a:pPr lvl="1">
              <a:buFont typeface="Wingdings" panose="05000000000000000000" pitchFamily="2" charset="2"/>
              <a:buChar char="§"/>
            </a:pPr>
            <a:r>
              <a:rPr lang="de-DE" sz="1600" dirty="0">
                <a:solidFill>
                  <a:schemeClr val="accent1">
                    <a:lumMod val="50000"/>
                  </a:schemeClr>
                </a:solidFill>
              </a:rPr>
              <a:t>Minimum 2 CPU </a:t>
            </a:r>
            <a:r>
              <a:rPr lang="de-DE" sz="1600" dirty="0" err="1">
                <a:solidFill>
                  <a:schemeClr val="accent1">
                    <a:lumMod val="50000"/>
                  </a:schemeClr>
                </a:solidFill>
              </a:rPr>
              <a:t>core</a:t>
            </a:r>
            <a:endParaRPr lang="de-DE" sz="1600" dirty="0">
              <a:solidFill>
                <a:schemeClr val="accent1">
                  <a:lumMod val="50000"/>
                </a:schemeClr>
              </a:solidFill>
            </a:endParaRPr>
          </a:p>
          <a:p>
            <a:pPr lvl="1">
              <a:buFont typeface="Wingdings" panose="05000000000000000000" pitchFamily="2" charset="2"/>
              <a:buChar char="§"/>
            </a:pPr>
            <a:r>
              <a:rPr lang="de-DE" sz="1600" dirty="0">
                <a:solidFill>
                  <a:schemeClr val="accent1">
                    <a:lumMod val="50000"/>
                  </a:schemeClr>
                </a:solidFill>
              </a:rPr>
              <a:t>one CPU core per ~30 concurrent users  </a:t>
            </a:r>
          </a:p>
          <a:p>
            <a:pPr lvl="2">
              <a:buFont typeface="Wingdings" panose="05000000000000000000" pitchFamily="2" charset="2"/>
              <a:buChar char="§"/>
            </a:pPr>
            <a:r>
              <a:rPr lang="en-US" altLang="en-DE" sz="1600" dirty="0">
                <a:solidFill>
                  <a:schemeClr val="accent1">
                    <a:lumMod val="50000"/>
                  </a:schemeClr>
                </a:solidFill>
              </a:rPr>
              <a:t>Total core</a:t>
            </a:r>
            <a:r>
              <a:rPr lang="en-DE" altLang="en-DE" sz="1600" dirty="0">
                <a:solidFill>
                  <a:schemeClr val="accent1">
                    <a:lumMod val="50000"/>
                  </a:schemeClr>
                </a:solidFill>
              </a:rPr>
              <a:t> = </a:t>
            </a:r>
            <a:r>
              <a:rPr lang="en-US" altLang="en-DE" sz="1600" dirty="0">
                <a:solidFill>
                  <a:schemeClr val="accent1">
                    <a:lumMod val="50000"/>
                  </a:schemeClr>
                </a:solidFill>
              </a:rPr>
              <a:t>max </a:t>
            </a:r>
            <a:r>
              <a:rPr lang="en-DE" altLang="en-DE" sz="1600" dirty="0">
                <a:solidFill>
                  <a:schemeClr val="accent1">
                    <a:lumMod val="50000"/>
                  </a:schemeClr>
                </a:solidFill>
              </a:rPr>
              <a:t>(8, nu/30)</a:t>
            </a:r>
            <a:r>
              <a:rPr lang="en-US" altLang="en-DE" sz="1600" dirty="0">
                <a:solidFill>
                  <a:schemeClr val="accent1">
                    <a:lumMod val="50000"/>
                  </a:schemeClr>
                </a:solidFill>
              </a:rPr>
              <a:t> </a:t>
            </a:r>
            <a:r>
              <a:rPr lang="en-US" altLang="en-DE" sz="1600" dirty="0">
                <a:solidFill>
                  <a:schemeClr val="accent1">
                    <a:lumMod val="50000"/>
                  </a:schemeClr>
                </a:solidFill>
                <a:sym typeface="Wingdings" panose="05000000000000000000" pitchFamily="2" charset="2"/>
              </a:rPr>
              <a:t> max (8, 68/30)  </a:t>
            </a:r>
            <a:r>
              <a:rPr lang="en-US" altLang="en-DE" dirty="0">
                <a:solidFill>
                  <a:schemeClr val="accent1">
                    <a:lumMod val="50000"/>
                  </a:schemeClr>
                </a:solidFill>
                <a:sym typeface="Wingdings" panose="05000000000000000000" pitchFamily="2" charset="2"/>
              </a:rPr>
              <a:t>8 core</a:t>
            </a:r>
            <a:endParaRPr lang="de-DE" sz="1600" dirty="0">
              <a:solidFill>
                <a:schemeClr val="accent1">
                  <a:lumMod val="50000"/>
                </a:schemeClr>
              </a:solidFill>
            </a:endParaRPr>
          </a:p>
          <a:p>
            <a:pPr lvl="1">
              <a:buFont typeface="Wingdings" panose="05000000000000000000" pitchFamily="2" charset="2"/>
              <a:buChar char="§"/>
            </a:pPr>
            <a:r>
              <a:rPr lang="de-DE" sz="1600" dirty="0">
                <a:solidFill>
                  <a:schemeClr val="accent1">
                    <a:lumMod val="50000"/>
                  </a:schemeClr>
                </a:solidFill>
              </a:rPr>
              <a:t>4 GB RAM for server base load</a:t>
            </a:r>
          </a:p>
          <a:p>
            <a:pPr lvl="1">
              <a:buFont typeface="Wingdings" panose="05000000000000000000" pitchFamily="2" charset="2"/>
              <a:buChar char="§"/>
            </a:pPr>
            <a:r>
              <a:rPr lang="de-DE" sz="1600" dirty="0">
                <a:solidFill>
                  <a:schemeClr val="accent1">
                    <a:lumMod val="50000"/>
                  </a:schemeClr>
                </a:solidFill>
              </a:rPr>
              <a:t>300 MB RAM per concurrent user (nu)</a:t>
            </a:r>
          </a:p>
          <a:p>
            <a:pPr lvl="1">
              <a:buFont typeface="Wingdings" panose="05000000000000000000" pitchFamily="2" charset="2"/>
              <a:buChar char="§"/>
            </a:pPr>
            <a:r>
              <a:rPr lang="de-DE" sz="1600" dirty="0">
                <a:solidFill>
                  <a:schemeClr val="accent1">
                    <a:lumMod val="50000"/>
                  </a:schemeClr>
                </a:solidFill>
              </a:rPr>
              <a:t>Total RAM = max (</a:t>
            </a:r>
            <a:r>
              <a:rPr lang="en-DE" altLang="en-DE" sz="1600" dirty="0">
                <a:solidFill>
                  <a:schemeClr val="accent1">
                    <a:lumMod val="50000"/>
                  </a:schemeClr>
                </a:solidFill>
              </a:rPr>
              <a:t>32GB, 4GB + nu * 0.3GB)</a:t>
            </a:r>
            <a:r>
              <a:rPr lang="en-US" altLang="en-DE" sz="1600" dirty="0">
                <a:solidFill>
                  <a:schemeClr val="accent1">
                    <a:lumMod val="50000"/>
                  </a:schemeClr>
                </a:solidFill>
              </a:rPr>
              <a:t> </a:t>
            </a:r>
          </a:p>
          <a:p>
            <a:pPr lvl="1">
              <a:buFont typeface="Wingdings" panose="05000000000000000000" pitchFamily="2" charset="2"/>
              <a:buChar char="§"/>
            </a:pPr>
            <a:r>
              <a:rPr lang="de-DE" sz="1600" dirty="0">
                <a:solidFill>
                  <a:schemeClr val="accent1">
                    <a:lumMod val="50000"/>
                  </a:schemeClr>
                </a:solidFill>
              </a:rPr>
              <a:t>Example 68 concurrent users:</a:t>
            </a:r>
          </a:p>
          <a:p>
            <a:pPr marL="625475" lvl="2" indent="0">
              <a:buNone/>
            </a:pPr>
            <a:r>
              <a:rPr lang="en-US" altLang="en-DE" sz="1600" dirty="0">
                <a:solidFill>
                  <a:schemeClr val="accent1">
                    <a:lumMod val="50000"/>
                  </a:schemeClr>
                </a:solidFill>
                <a:sym typeface="Wingdings" panose="05000000000000000000" pitchFamily="2" charset="2"/>
              </a:rPr>
              <a:t>	</a:t>
            </a:r>
            <a:r>
              <a:rPr lang="en-DE" altLang="en-DE" sz="1600" dirty="0">
                <a:solidFill>
                  <a:schemeClr val="accent1">
                    <a:lumMod val="50000"/>
                  </a:schemeClr>
                </a:solidFill>
              </a:rPr>
              <a:t> </a:t>
            </a:r>
            <a:r>
              <a:rPr lang="en-US" altLang="en-DE" sz="1600" dirty="0">
                <a:solidFill>
                  <a:schemeClr val="accent1">
                    <a:lumMod val="50000"/>
                  </a:schemeClr>
                </a:solidFill>
              </a:rPr>
              <a:t>max (</a:t>
            </a:r>
            <a:r>
              <a:rPr lang="de-DE" sz="1600" dirty="0">
                <a:solidFill>
                  <a:schemeClr val="accent1">
                    <a:lumMod val="50000"/>
                  </a:schemeClr>
                </a:solidFill>
              </a:rPr>
              <a:t>32 GB, 4GB + 68 * 0.3 GB) </a:t>
            </a:r>
            <a:r>
              <a:rPr lang="de-DE" sz="1600" dirty="0">
                <a:solidFill>
                  <a:schemeClr val="accent1">
                    <a:lumMod val="50000"/>
                  </a:schemeClr>
                </a:solidFill>
                <a:sym typeface="Wingdings" panose="05000000000000000000" pitchFamily="2" charset="2"/>
              </a:rPr>
              <a:t> 32 GB</a:t>
            </a:r>
            <a:endParaRPr lang="de-DE" sz="1600" dirty="0">
              <a:solidFill>
                <a:schemeClr val="accent1">
                  <a:lumMod val="50000"/>
                </a:schemeClr>
              </a:solidFill>
            </a:endParaRPr>
          </a:p>
          <a:p>
            <a:endParaRPr lang="de-DE" sz="1800" b="1" dirty="0">
              <a:solidFill>
                <a:schemeClr val="accent1">
                  <a:lumMod val="50000"/>
                </a:schemeClr>
              </a:solidFill>
            </a:endParaRPr>
          </a:p>
          <a:p>
            <a:r>
              <a:rPr lang="de-DE" sz="1800" b="1" dirty="0">
                <a:solidFill>
                  <a:schemeClr val="accent1">
                    <a:lumMod val="50000"/>
                  </a:schemeClr>
                </a:solidFill>
              </a:rPr>
              <a:t>Database Server</a:t>
            </a:r>
          </a:p>
          <a:p>
            <a:pPr lvl="1">
              <a:buFont typeface="Wingdings" panose="05000000000000000000" pitchFamily="2" charset="2"/>
              <a:buChar char="§"/>
            </a:pPr>
            <a:r>
              <a:rPr lang="de-DE" sz="1600" dirty="0">
                <a:solidFill>
                  <a:schemeClr val="accent1">
                    <a:lumMod val="50000"/>
                  </a:schemeClr>
                </a:solidFill>
              </a:rPr>
              <a:t>Minimum 8 CPU core</a:t>
            </a:r>
          </a:p>
          <a:p>
            <a:pPr lvl="1">
              <a:buFont typeface="Wingdings" panose="05000000000000000000" pitchFamily="2" charset="2"/>
              <a:buChar char="§"/>
            </a:pPr>
            <a:r>
              <a:rPr lang="de-DE" sz="1600" dirty="0">
                <a:solidFill>
                  <a:schemeClr val="accent1">
                    <a:lumMod val="50000"/>
                  </a:schemeClr>
                </a:solidFill>
              </a:rPr>
              <a:t>one CPU core per ~30 concurrent users</a:t>
            </a:r>
          </a:p>
          <a:p>
            <a:pPr lvl="2">
              <a:buFont typeface="Wingdings" panose="05000000000000000000" pitchFamily="2" charset="2"/>
              <a:buChar char="§"/>
            </a:pPr>
            <a:r>
              <a:rPr lang="en-US" altLang="en-DE" sz="1600" dirty="0">
                <a:solidFill>
                  <a:schemeClr val="accent1">
                    <a:lumMod val="50000"/>
                  </a:schemeClr>
                </a:solidFill>
              </a:rPr>
              <a:t>Total core</a:t>
            </a:r>
            <a:r>
              <a:rPr lang="en-DE" altLang="en-DE" sz="1600" dirty="0">
                <a:solidFill>
                  <a:schemeClr val="accent1">
                    <a:lumMod val="50000"/>
                  </a:schemeClr>
                </a:solidFill>
              </a:rPr>
              <a:t> = </a:t>
            </a:r>
            <a:r>
              <a:rPr lang="en-US" altLang="en-DE" sz="1600" dirty="0">
                <a:solidFill>
                  <a:schemeClr val="accent1">
                    <a:lumMod val="50000"/>
                  </a:schemeClr>
                </a:solidFill>
              </a:rPr>
              <a:t>max </a:t>
            </a:r>
            <a:r>
              <a:rPr lang="en-DE" altLang="en-DE" sz="1600" dirty="0">
                <a:solidFill>
                  <a:schemeClr val="accent1">
                    <a:lumMod val="50000"/>
                  </a:schemeClr>
                </a:solidFill>
              </a:rPr>
              <a:t>(8, nu/30)</a:t>
            </a:r>
            <a:r>
              <a:rPr lang="en-US" altLang="en-DE" sz="1600" dirty="0">
                <a:solidFill>
                  <a:schemeClr val="accent1">
                    <a:lumMod val="50000"/>
                  </a:schemeClr>
                </a:solidFill>
              </a:rPr>
              <a:t> </a:t>
            </a:r>
            <a:r>
              <a:rPr lang="en-US" altLang="en-DE" sz="1600" dirty="0">
                <a:solidFill>
                  <a:schemeClr val="accent1">
                    <a:lumMod val="50000"/>
                  </a:schemeClr>
                </a:solidFill>
                <a:sym typeface="Wingdings" panose="05000000000000000000" pitchFamily="2" charset="2"/>
              </a:rPr>
              <a:t> max (8, 68/30)  </a:t>
            </a:r>
            <a:r>
              <a:rPr lang="en-US" altLang="en-DE" sz="2000" dirty="0">
                <a:solidFill>
                  <a:schemeClr val="accent1">
                    <a:lumMod val="50000"/>
                  </a:schemeClr>
                </a:solidFill>
                <a:sym typeface="Wingdings" panose="05000000000000000000" pitchFamily="2" charset="2"/>
              </a:rPr>
              <a:t>8 core</a:t>
            </a:r>
            <a:endParaRPr lang="de-DE" sz="1600" dirty="0">
              <a:solidFill>
                <a:schemeClr val="accent1">
                  <a:lumMod val="50000"/>
                </a:schemeClr>
              </a:solidFill>
            </a:endParaRPr>
          </a:p>
          <a:p>
            <a:pPr lvl="1">
              <a:buFont typeface="Wingdings" panose="05000000000000000000" pitchFamily="2" charset="2"/>
              <a:buChar char="§"/>
            </a:pPr>
            <a:r>
              <a:rPr lang="de-DE" sz="1600" dirty="0">
                <a:solidFill>
                  <a:schemeClr val="accent1">
                    <a:lumMod val="50000"/>
                  </a:schemeClr>
                </a:solidFill>
              </a:rPr>
              <a:t>1 GB RAM for DB + 100 MB RAM per concurrent user (nu)</a:t>
            </a:r>
          </a:p>
          <a:p>
            <a:pPr lvl="1">
              <a:buFont typeface="Wingdings" panose="05000000000000000000" pitchFamily="2" charset="2"/>
              <a:buChar char="§"/>
            </a:pPr>
            <a:r>
              <a:rPr lang="de-DE" sz="1600" dirty="0">
                <a:solidFill>
                  <a:schemeClr val="accent1">
                    <a:lumMod val="50000"/>
                  </a:schemeClr>
                </a:solidFill>
              </a:rPr>
              <a:t>Total RAM = max </a:t>
            </a:r>
            <a:r>
              <a:rPr lang="en-DE" altLang="en-DE" sz="1600" dirty="0">
                <a:solidFill>
                  <a:schemeClr val="accent1">
                    <a:lumMod val="50000"/>
                  </a:schemeClr>
                </a:solidFill>
              </a:rPr>
              <a:t>(16GB, 1GB + nu * 0.1GB) </a:t>
            </a:r>
            <a:r>
              <a:rPr lang="de-DE" sz="1600" dirty="0">
                <a:solidFill>
                  <a:schemeClr val="accent1">
                    <a:lumMod val="50000"/>
                  </a:schemeClr>
                </a:solidFill>
              </a:rPr>
              <a:t>(recommendation STA: nu*2)</a:t>
            </a:r>
          </a:p>
          <a:p>
            <a:pPr lvl="1">
              <a:buFont typeface="Wingdings" panose="05000000000000000000" pitchFamily="2" charset="2"/>
              <a:buChar char="§"/>
            </a:pPr>
            <a:r>
              <a:rPr lang="de-DE" sz="1600" dirty="0" err="1">
                <a:solidFill>
                  <a:schemeClr val="accent1">
                    <a:lumMod val="50000"/>
                  </a:schemeClr>
                </a:solidFill>
              </a:rPr>
              <a:t>Example</a:t>
            </a:r>
            <a:r>
              <a:rPr lang="de-DE" sz="1600" dirty="0">
                <a:solidFill>
                  <a:schemeClr val="accent1">
                    <a:lumMod val="50000"/>
                  </a:schemeClr>
                </a:solidFill>
              </a:rPr>
              <a:t> 68 </a:t>
            </a:r>
            <a:r>
              <a:rPr lang="de-DE" sz="1600" dirty="0" err="1">
                <a:solidFill>
                  <a:schemeClr val="accent1">
                    <a:lumMod val="50000"/>
                  </a:schemeClr>
                </a:solidFill>
              </a:rPr>
              <a:t>concurrent</a:t>
            </a:r>
            <a:r>
              <a:rPr lang="de-DE" sz="1600" dirty="0">
                <a:solidFill>
                  <a:schemeClr val="accent1">
                    <a:lumMod val="50000"/>
                  </a:schemeClr>
                </a:solidFill>
              </a:rPr>
              <a:t> users:</a:t>
            </a:r>
          </a:p>
          <a:p>
            <a:pPr marL="625475" lvl="2" indent="0">
              <a:buNone/>
            </a:pPr>
            <a:r>
              <a:rPr lang="de-DE" sz="1600" dirty="0">
                <a:solidFill>
                  <a:schemeClr val="accent1">
                    <a:lumMod val="50000"/>
                  </a:schemeClr>
                </a:solidFill>
              </a:rPr>
              <a:t>	</a:t>
            </a:r>
            <a:r>
              <a:rPr lang="de-DE" sz="1600" dirty="0">
                <a:solidFill>
                  <a:schemeClr val="accent1">
                    <a:lumMod val="50000"/>
                  </a:schemeClr>
                </a:solidFill>
                <a:sym typeface="Wingdings" panose="05000000000000000000" pitchFamily="2" charset="2"/>
              </a:rPr>
              <a:t></a:t>
            </a:r>
            <a:r>
              <a:rPr lang="de-DE" sz="1600" dirty="0">
                <a:solidFill>
                  <a:schemeClr val="accent1">
                    <a:lumMod val="50000"/>
                  </a:schemeClr>
                </a:solidFill>
              </a:rPr>
              <a:t> max </a:t>
            </a:r>
            <a:r>
              <a:rPr lang="en-DE" altLang="en-DE" sz="1600" dirty="0">
                <a:solidFill>
                  <a:schemeClr val="accent1">
                    <a:lumMod val="50000"/>
                  </a:schemeClr>
                </a:solidFill>
              </a:rPr>
              <a:t>(16GB, 1GB + </a:t>
            </a:r>
            <a:r>
              <a:rPr lang="en-US" altLang="en-DE" sz="1600" dirty="0">
                <a:solidFill>
                  <a:schemeClr val="accent1">
                    <a:lumMod val="50000"/>
                  </a:schemeClr>
                </a:solidFill>
              </a:rPr>
              <a:t>68</a:t>
            </a:r>
            <a:r>
              <a:rPr lang="en-DE" altLang="en-DE" sz="1600" dirty="0">
                <a:solidFill>
                  <a:schemeClr val="accent1">
                    <a:lumMod val="50000"/>
                  </a:schemeClr>
                </a:solidFill>
              </a:rPr>
              <a:t> * 0.1GB) </a:t>
            </a:r>
            <a:r>
              <a:rPr lang="de-DE" sz="1600" dirty="0">
                <a:solidFill>
                  <a:schemeClr val="accent1">
                    <a:lumMod val="50000"/>
                  </a:schemeClr>
                </a:solidFill>
                <a:sym typeface="Wingdings" panose="05000000000000000000" pitchFamily="2" charset="2"/>
              </a:rPr>
              <a:t> 16GB </a:t>
            </a:r>
            <a:endParaRPr lang="de-DE" sz="1600" dirty="0">
              <a:solidFill>
                <a:schemeClr val="accent1">
                  <a:lumMod val="50000"/>
                </a:schemeClr>
              </a:solidFill>
            </a:endParaRPr>
          </a:p>
          <a:p>
            <a:pPr lvl="1"/>
            <a:endParaRPr lang="de-DE" dirty="0">
              <a:solidFill>
                <a:schemeClr val="accent1">
                  <a:lumMod val="50000"/>
                </a:schemeClr>
              </a:solidFill>
            </a:endParaRPr>
          </a:p>
        </p:txBody>
      </p:sp>
      <p:grpSp>
        <p:nvGrpSpPr>
          <p:cNvPr id="5" name="Gruppieren 4">
            <a:extLst>
              <a:ext uri="{FF2B5EF4-FFF2-40B4-BE49-F238E27FC236}">
                <a16:creationId xmlns:a16="http://schemas.microsoft.com/office/drawing/2014/main" id="{225903ED-5C8A-4630-9CCA-226304A60F2C}"/>
              </a:ext>
            </a:extLst>
          </p:cNvPr>
          <p:cNvGrpSpPr/>
          <p:nvPr/>
        </p:nvGrpSpPr>
        <p:grpSpPr>
          <a:xfrm>
            <a:off x="623888" y="1557338"/>
            <a:ext cx="2526632" cy="2520000"/>
            <a:chOff x="623888" y="1557338"/>
            <a:chExt cx="2526632" cy="2520000"/>
          </a:xfrm>
        </p:grpSpPr>
        <p:sp>
          <p:nvSpPr>
            <p:cNvPr id="12" name="Textfeld 11">
              <a:extLst>
                <a:ext uri="{FF2B5EF4-FFF2-40B4-BE49-F238E27FC236}">
                  <a16:creationId xmlns:a16="http://schemas.microsoft.com/office/drawing/2014/main" id="{DD44A70F-BFBE-4AB7-90F7-41ED04E353E3}"/>
                </a:ext>
              </a:extLst>
            </p:cNvPr>
            <p:cNvSpPr txBox="1">
              <a:spLocks noChangeAspect="1"/>
            </p:cNvSpPr>
            <p:nvPr/>
          </p:nvSpPr>
          <p:spPr>
            <a:xfrm>
              <a:off x="623888" y="1557338"/>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accent1">
                    <a:lumMod val="50000"/>
                  </a:schemeClr>
                </a:solidFill>
              </a:endParaRPr>
            </a:p>
            <a:p>
              <a:endParaRPr lang="de-DE" dirty="0">
                <a:solidFill>
                  <a:schemeClr val="accent1">
                    <a:lumMod val="50000"/>
                  </a:schemeClr>
                </a:solidFill>
              </a:endParaRPr>
            </a:p>
            <a:p>
              <a:endParaRPr lang="de-DE" dirty="0">
                <a:solidFill>
                  <a:schemeClr val="accent1">
                    <a:lumMod val="50000"/>
                  </a:schemeClr>
                </a:solidFill>
              </a:endParaRPr>
            </a:p>
            <a:p>
              <a:endParaRPr lang="de-DE" dirty="0">
                <a:solidFill>
                  <a:schemeClr val="accent1">
                    <a:lumMod val="50000"/>
                  </a:schemeClr>
                </a:solidFill>
              </a:endParaRPr>
            </a:p>
            <a:p>
              <a:endParaRPr lang="de-DE" dirty="0">
                <a:solidFill>
                  <a:schemeClr val="accent1">
                    <a:lumMod val="50000"/>
                  </a:schemeClr>
                </a:solidFill>
              </a:endParaRPr>
            </a:p>
            <a:p>
              <a:endParaRPr lang="de-DE" dirty="0">
                <a:solidFill>
                  <a:schemeClr val="accent1">
                    <a:lumMod val="50000"/>
                  </a:schemeClr>
                </a:solidFill>
              </a:endParaRPr>
            </a:p>
            <a:p>
              <a:endParaRPr lang="de-DE" dirty="0">
                <a:solidFill>
                  <a:schemeClr val="accent1">
                    <a:lumMod val="50000"/>
                  </a:schemeClr>
                </a:solidFill>
              </a:endParaRPr>
            </a:p>
          </p:txBody>
        </p:sp>
        <p:sp>
          <p:nvSpPr>
            <p:cNvPr id="2" name="Textfeld 1">
              <a:extLst>
                <a:ext uri="{FF2B5EF4-FFF2-40B4-BE49-F238E27FC236}">
                  <a16:creationId xmlns:a16="http://schemas.microsoft.com/office/drawing/2014/main" id="{99633B1F-C317-471D-BF9B-A9F80450A84F}"/>
                </a:ext>
              </a:extLst>
            </p:cNvPr>
            <p:cNvSpPr txBox="1"/>
            <p:nvPr/>
          </p:nvSpPr>
          <p:spPr>
            <a:xfrm>
              <a:off x="623888" y="1652662"/>
              <a:ext cx="2526632" cy="707886"/>
            </a:xfrm>
            <a:prstGeom prst="rect">
              <a:avLst/>
            </a:prstGeom>
            <a:noFill/>
          </p:spPr>
          <p:txBody>
            <a:bodyPr wrap="square" rtlCol="0">
              <a:spAutoFit/>
            </a:bodyPr>
            <a:lstStyle/>
            <a:p>
              <a:pPr algn="ctr"/>
              <a:r>
                <a:rPr lang="de-DE" sz="2000" b="1" dirty="0">
                  <a:solidFill>
                    <a:schemeClr val="accent1">
                      <a:lumMod val="50000"/>
                    </a:schemeClr>
                  </a:solidFill>
                </a:rPr>
                <a:t>App-Server and Database Server</a:t>
              </a:r>
            </a:p>
          </p:txBody>
        </p:sp>
        <p:pic>
          <p:nvPicPr>
            <p:cNvPr id="7" name="Grafik 6">
              <a:extLst>
                <a:ext uri="{FF2B5EF4-FFF2-40B4-BE49-F238E27FC236}">
                  <a16:creationId xmlns:a16="http://schemas.microsoft.com/office/drawing/2014/main" id="{106D24B7-8727-43C7-94D6-D80F17686433}"/>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9467" y="2766538"/>
              <a:ext cx="1108841" cy="1108841"/>
            </a:xfrm>
            <a:prstGeom prst="rect">
              <a:avLst/>
            </a:prstGeom>
          </p:spPr>
        </p:pic>
      </p:grpSp>
      <p:sp>
        <p:nvSpPr>
          <p:cNvPr id="3" name="Rectangle 1">
            <a:extLst>
              <a:ext uri="{FF2B5EF4-FFF2-40B4-BE49-F238E27FC236}">
                <a16:creationId xmlns:a16="http://schemas.microsoft.com/office/drawing/2014/main" id="{BAFFACDD-0B62-4D95-8866-EC586DDE94CD}"/>
              </a:ext>
            </a:extLst>
          </p:cNvPr>
          <p:cNvSpPr>
            <a:spLocks noChangeArrowheads="1"/>
          </p:cNvSpPr>
          <p:nvPr/>
        </p:nvSpPr>
        <p:spPr bwMode="auto">
          <a:xfrm>
            <a:off x="0" y="182433"/>
            <a:ext cx="20550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600" b="0" i="0" u="none" strike="noStrike" cap="none" normalizeH="0" baseline="0" dirty="0">
                <a:ln>
                  <a:noFill/>
                </a:ln>
                <a:solidFill>
                  <a:schemeClr val="tx1"/>
                </a:solidFill>
                <a:effectLst/>
              </a:rPr>
              <a:t> </a:t>
            </a:r>
            <a:endParaRPr kumimoji="0" lang="en-DE" altLang="en-DE"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61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4030" y="640716"/>
            <a:ext cx="9163194" cy="1143000"/>
          </a:xfrm>
        </p:spPr>
        <p:txBody>
          <a:bodyPr/>
          <a:lstStyle/>
          <a:p>
            <a:r>
              <a:rPr lang="de-DE" dirty="0"/>
              <a:t>Parameter </a:t>
            </a:r>
            <a:r>
              <a:rPr lang="de-DE" dirty="0" err="1"/>
              <a:t>for</a:t>
            </a:r>
            <a:r>
              <a:rPr lang="de-DE" dirty="0"/>
              <a:t> </a:t>
            </a:r>
            <a:r>
              <a:rPr lang="de-DE" dirty="0" err="1"/>
              <a:t>Sizing</a:t>
            </a:r>
            <a:r>
              <a:rPr lang="de-DE" dirty="0"/>
              <a:t> #3</a:t>
            </a:r>
          </a:p>
        </p:txBody>
      </p:sp>
      <p:sp>
        <p:nvSpPr>
          <p:cNvPr id="7171" name="Rectangle 3"/>
          <p:cNvSpPr>
            <a:spLocks noGrp="1" noChangeArrowheads="1"/>
          </p:cNvSpPr>
          <p:nvPr>
            <p:ph type="body" sz="quarter" idx="10"/>
          </p:nvPr>
        </p:nvSpPr>
        <p:spPr>
          <a:xfrm>
            <a:off x="3938537" y="1465899"/>
            <a:ext cx="7489371" cy="5031752"/>
          </a:xfrm>
        </p:spPr>
        <p:txBody>
          <a:bodyPr>
            <a:noAutofit/>
          </a:bodyPr>
          <a:lstStyle/>
          <a:p>
            <a:pPr lvl="1">
              <a:buFont typeface="Wingdings" panose="05000000000000000000" pitchFamily="2" charset="2"/>
              <a:buChar char="§"/>
            </a:pPr>
            <a:r>
              <a:rPr lang="de-DE" sz="1600" dirty="0">
                <a:solidFill>
                  <a:schemeClr val="accent1">
                    <a:lumMod val="50000"/>
                  </a:schemeClr>
                </a:solidFill>
              </a:rPr>
              <a:t>Connect AppServer and DB as fast as you can, at least 1 Gbps, latency &lt; 1 ms</a:t>
            </a:r>
          </a:p>
          <a:p>
            <a:pPr lvl="1">
              <a:buFont typeface="Wingdings" panose="05000000000000000000" pitchFamily="2" charset="2"/>
              <a:buChar char="§"/>
            </a:pPr>
            <a:r>
              <a:rPr lang="de-DE" sz="1600" dirty="0">
                <a:solidFill>
                  <a:schemeClr val="accent1">
                    <a:lumMod val="50000"/>
                  </a:schemeClr>
                </a:solidFill>
              </a:rPr>
              <a:t>Between all servers at least 1 Gbps, 10 Gbps for larger deployments</a:t>
            </a:r>
          </a:p>
          <a:p>
            <a:pPr lvl="1">
              <a:buFont typeface="Wingdings" panose="05000000000000000000" pitchFamily="2" charset="2"/>
              <a:buChar char="§"/>
            </a:pPr>
            <a:r>
              <a:rPr lang="de-DE" sz="1600" dirty="0">
                <a:solidFill>
                  <a:schemeClr val="accent1">
                    <a:lumMod val="50000"/>
                  </a:schemeClr>
                </a:solidFill>
              </a:rPr>
              <a:t>Connect clients with at least 100 Mbps, 1 Gbps for CAD users</a:t>
            </a:r>
          </a:p>
          <a:p>
            <a:pPr lvl="1">
              <a:buFont typeface="Wingdings" panose="05000000000000000000" pitchFamily="2" charset="2"/>
              <a:buChar char="§"/>
            </a:pPr>
            <a:r>
              <a:rPr lang="de-DE" sz="1600" dirty="0">
                <a:solidFill>
                  <a:schemeClr val="accent1">
                    <a:lumMod val="50000"/>
                  </a:schemeClr>
                </a:solidFill>
              </a:rPr>
              <a:t>As </a:t>
            </a:r>
            <a:r>
              <a:rPr lang="de-DE" sz="1600" dirty="0" err="1">
                <a:solidFill>
                  <a:schemeClr val="accent1">
                    <a:lumMod val="50000"/>
                  </a:schemeClr>
                </a:solidFill>
              </a:rPr>
              <a:t>clients</a:t>
            </a:r>
            <a:r>
              <a:rPr lang="de-DE" sz="1600" dirty="0">
                <a:solidFill>
                  <a:schemeClr val="accent1">
                    <a:lumMod val="50000"/>
                  </a:schemeClr>
                </a:solidFill>
              </a:rPr>
              <a:t> </a:t>
            </a:r>
            <a:r>
              <a:rPr lang="de-DE" sz="1600" dirty="0" err="1">
                <a:solidFill>
                  <a:schemeClr val="accent1">
                    <a:lumMod val="50000"/>
                  </a:schemeClr>
                </a:solidFill>
              </a:rPr>
              <a:t>communicate</a:t>
            </a:r>
            <a:r>
              <a:rPr lang="de-DE" sz="1600" dirty="0">
                <a:solidFill>
                  <a:schemeClr val="accent1">
                    <a:lumMod val="50000"/>
                  </a:schemeClr>
                </a:solidFill>
              </a:rPr>
              <a:t> </a:t>
            </a:r>
            <a:r>
              <a:rPr lang="de-DE" sz="1600" dirty="0" err="1">
                <a:solidFill>
                  <a:schemeClr val="accent1">
                    <a:lumMod val="50000"/>
                  </a:schemeClr>
                </a:solidFill>
              </a:rPr>
              <a:t>exclusively</a:t>
            </a:r>
            <a:r>
              <a:rPr lang="de-DE" sz="1600" dirty="0">
                <a:solidFill>
                  <a:schemeClr val="accent1">
                    <a:lumMod val="50000"/>
                  </a:schemeClr>
                </a:solidFill>
              </a:rPr>
              <a:t> </a:t>
            </a:r>
            <a:r>
              <a:rPr lang="de-DE" sz="1600" dirty="0" err="1">
                <a:solidFill>
                  <a:schemeClr val="accent1">
                    <a:lumMod val="50000"/>
                  </a:schemeClr>
                </a:solidFill>
              </a:rPr>
              <a:t>with</a:t>
            </a:r>
            <a:r>
              <a:rPr lang="de-DE" sz="1600" dirty="0">
                <a:solidFill>
                  <a:schemeClr val="accent1">
                    <a:lumMod val="50000"/>
                  </a:schemeClr>
                </a:solidFill>
              </a:rPr>
              <a:t> the </a:t>
            </a:r>
            <a:r>
              <a:rPr lang="de-DE" sz="1600" dirty="0" err="1">
                <a:solidFill>
                  <a:schemeClr val="accent1">
                    <a:lumMod val="50000"/>
                  </a:schemeClr>
                </a:solidFill>
              </a:rPr>
              <a:t>application</a:t>
            </a:r>
            <a:r>
              <a:rPr lang="de-DE" sz="1600" dirty="0">
                <a:solidFill>
                  <a:schemeClr val="accent1">
                    <a:lumMod val="50000"/>
                  </a:schemeClr>
                </a:solidFill>
              </a:rPr>
              <a:t> </a:t>
            </a:r>
            <a:r>
              <a:rPr lang="de-DE" sz="1600" dirty="0" err="1">
                <a:solidFill>
                  <a:schemeClr val="accent1">
                    <a:lumMod val="50000"/>
                  </a:schemeClr>
                </a:solidFill>
              </a:rPr>
              <a:t>server</a:t>
            </a:r>
            <a:r>
              <a:rPr lang="de-DE" sz="1600" dirty="0">
                <a:solidFill>
                  <a:schemeClr val="accent1">
                    <a:lumMod val="50000"/>
                  </a:schemeClr>
                </a:solidFill>
              </a:rPr>
              <a:t> </a:t>
            </a:r>
            <a:r>
              <a:rPr lang="de-DE" sz="1600" dirty="0" err="1">
                <a:solidFill>
                  <a:schemeClr val="accent1">
                    <a:lumMod val="50000"/>
                  </a:schemeClr>
                </a:solidFill>
              </a:rPr>
              <a:t>there</a:t>
            </a:r>
            <a:r>
              <a:rPr lang="de-DE" sz="1600" dirty="0">
                <a:solidFill>
                  <a:schemeClr val="accent1">
                    <a:lumMod val="50000"/>
                  </a:schemeClr>
                </a:solidFill>
              </a:rPr>
              <a:t> </a:t>
            </a:r>
            <a:r>
              <a:rPr lang="de-DE" sz="1600" dirty="0" err="1">
                <a:solidFill>
                  <a:schemeClr val="accent1">
                    <a:lumMod val="50000"/>
                  </a:schemeClr>
                </a:solidFill>
              </a:rPr>
              <a:t>is</a:t>
            </a:r>
            <a:r>
              <a:rPr lang="de-DE" sz="1600" dirty="0">
                <a:solidFill>
                  <a:schemeClr val="accent1">
                    <a:lumMod val="50000"/>
                  </a:schemeClr>
                </a:solidFill>
              </a:rPr>
              <a:t> </a:t>
            </a:r>
            <a:r>
              <a:rPr lang="de-DE" sz="1600" dirty="0" err="1">
                <a:solidFill>
                  <a:schemeClr val="accent1">
                    <a:lumMod val="50000"/>
                  </a:schemeClr>
                </a:solidFill>
              </a:rPr>
              <a:t>no</a:t>
            </a:r>
            <a:r>
              <a:rPr lang="de-DE" sz="1600" dirty="0">
                <a:solidFill>
                  <a:schemeClr val="accent1">
                    <a:lumMod val="50000"/>
                  </a:schemeClr>
                </a:solidFill>
              </a:rPr>
              <a:t> </a:t>
            </a:r>
            <a:r>
              <a:rPr lang="de-DE" sz="1600" dirty="0" err="1">
                <a:solidFill>
                  <a:schemeClr val="accent1">
                    <a:lumMod val="50000"/>
                  </a:schemeClr>
                </a:solidFill>
              </a:rPr>
              <a:t>need</a:t>
            </a:r>
            <a:r>
              <a:rPr lang="de-DE" sz="1600" dirty="0">
                <a:solidFill>
                  <a:schemeClr val="accent1">
                    <a:lumMod val="50000"/>
                  </a:schemeClr>
                </a:solidFill>
              </a:rPr>
              <a:t> </a:t>
            </a:r>
            <a:r>
              <a:rPr lang="de-DE" sz="1600" dirty="0" err="1">
                <a:solidFill>
                  <a:schemeClr val="accent1">
                    <a:lumMod val="50000"/>
                  </a:schemeClr>
                </a:solidFill>
              </a:rPr>
              <a:t>to</a:t>
            </a:r>
            <a:r>
              <a:rPr lang="de-DE" sz="1600" dirty="0">
                <a:solidFill>
                  <a:schemeClr val="accent1">
                    <a:lumMod val="50000"/>
                  </a:schemeClr>
                </a:solidFill>
              </a:rPr>
              <a:t> </a:t>
            </a:r>
            <a:r>
              <a:rPr lang="de-DE" sz="1600" dirty="0" err="1">
                <a:solidFill>
                  <a:schemeClr val="accent1">
                    <a:lumMod val="50000"/>
                  </a:schemeClr>
                </a:solidFill>
              </a:rPr>
              <a:t>expose</a:t>
            </a:r>
            <a:r>
              <a:rPr lang="de-DE" sz="1600" dirty="0">
                <a:solidFill>
                  <a:schemeClr val="accent1">
                    <a:lumMod val="50000"/>
                  </a:schemeClr>
                </a:solidFill>
              </a:rPr>
              <a:t> </a:t>
            </a:r>
            <a:r>
              <a:rPr lang="de-DE" sz="1600" dirty="0" err="1">
                <a:solidFill>
                  <a:schemeClr val="accent1">
                    <a:lumMod val="50000"/>
                  </a:schemeClr>
                </a:solidFill>
              </a:rPr>
              <a:t>servers</a:t>
            </a:r>
            <a:r>
              <a:rPr lang="de-DE" sz="1600" dirty="0">
                <a:solidFill>
                  <a:schemeClr val="accent1">
                    <a:lumMod val="50000"/>
                  </a:schemeClr>
                </a:solidFill>
              </a:rPr>
              <a:t> apart </a:t>
            </a:r>
            <a:r>
              <a:rPr lang="de-DE" sz="1600" dirty="0" err="1">
                <a:solidFill>
                  <a:schemeClr val="accent1">
                    <a:lumMod val="50000"/>
                  </a:schemeClr>
                </a:solidFill>
              </a:rPr>
              <a:t>from</a:t>
            </a:r>
            <a:r>
              <a:rPr lang="de-DE" sz="1600" dirty="0">
                <a:solidFill>
                  <a:schemeClr val="accent1">
                    <a:lumMod val="50000"/>
                  </a:schemeClr>
                </a:solidFill>
              </a:rPr>
              <a:t> the </a:t>
            </a:r>
            <a:r>
              <a:rPr lang="de-DE" sz="1600" dirty="0" err="1">
                <a:solidFill>
                  <a:schemeClr val="accent1">
                    <a:lumMod val="50000"/>
                  </a:schemeClr>
                </a:solidFill>
              </a:rPr>
              <a:t>application</a:t>
            </a:r>
            <a:r>
              <a:rPr lang="de-DE" sz="1600" dirty="0">
                <a:solidFill>
                  <a:schemeClr val="accent1">
                    <a:lumMod val="50000"/>
                  </a:schemeClr>
                </a:solidFill>
              </a:rPr>
              <a:t> </a:t>
            </a:r>
            <a:r>
              <a:rPr lang="de-DE" sz="1600" dirty="0" err="1">
                <a:solidFill>
                  <a:schemeClr val="accent1">
                    <a:lumMod val="50000"/>
                  </a:schemeClr>
                </a:solidFill>
              </a:rPr>
              <a:t>server</a:t>
            </a:r>
            <a:r>
              <a:rPr lang="de-DE" sz="1600" dirty="0">
                <a:solidFill>
                  <a:schemeClr val="accent1">
                    <a:lumMod val="50000"/>
                  </a:schemeClr>
                </a:solidFill>
              </a:rPr>
              <a:t> in the network</a:t>
            </a:r>
          </a:p>
          <a:p>
            <a:pPr lvl="1">
              <a:buFont typeface="Wingdings" panose="05000000000000000000" pitchFamily="2" charset="2"/>
              <a:buChar char="§"/>
            </a:pPr>
            <a:r>
              <a:rPr lang="de-DE" sz="1600" b="1" dirty="0">
                <a:solidFill>
                  <a:schemeClr val="accent1">
                    <a:lumMod val="50000"/>
                  </a:schemeClr>
                </a:solidFill>
              </a:rPr>
              <a:t>Remote Sites</a:t>
            </a:r>
          </a:p>
          <a:p>
            <a:pPr lvl="2">
              <a:buFont typeface="Wingdings" panose="05000000000000000000" pitchFamily="2" charset="2"/>
              <a:buChar char="§"/>
            </a:pPr>
            <a:r>
              <a:rPr lang="de-DE" sz="1600" dirty="0" err="1">
                <a:solidFill>
                  <a:schemeClr val="accent1">
                    <a:lumMod val="50000"/>
                  </a:schemeClr>
                </a:solidFill>
              </a:rPr>
              <a:t>if</a:t>
            </a:r>
            <a:r>
              <a:rPr lang="de-DE" sz="1600" dirty="0">
                <a:solidFill>
                  <a:schemeClr val="accent1">
                    <a:lumMod val="50000"/>
                  </a:schemeClr>
                </a:solidFill>
              </a:rPr>
              <a:t> latency &lt; 50 </a:t>
            </a:r>
            <a:r>
              <a:rPr lang="de-DE" sz="1600" dirty="0" err="1">
                <a:solidFill>
                  <a:schemeClr val="accent1">
                    <a:lumMod val="50000"/>
                  </a:schemeClr>
                </a:solidFill>
              </a:rPr>
              <a:t>ms</a:t>
            </a:r>
            <a:r>
              <a:rPr lang="de-DE" sz="1600" dirty="0">
                <a:solidFill>
                  <a:schemeClr val="accent1">
                    <a:lumMod val="50000"/>
                  </a:schemeClr>
                </a:solidFill>
              </a:rPr>
              <a:t>, </a:t>
            </a:r>
            <a:r>
              <a:rPr lang="de-DE" sz="1600" dirty="0" err="1">
                <a:solidFill>
                  <a:schemeClr val="accent1">
                    <a:lumMod val="50000"/>
                  </a:schemeClr>
                </a:solidFill>
              </a:rPr>
              <a:t>clients</a:t>
            </a:r>
            <a:r>
              <a:rPr lang="de-DE" sz="1600" dirty="0">
                <a:solidFill>
                  <a:schemeClr val="accent1">
                    <a:lumMod val="50000"/>
                  </a:schemeClr>
                </a:solidFill>
              </a:rPr>
              <a:t> </a:t>
            </a:r>
            <a:r>
              <a:rPr lang="de-DE" sz="1600" dirty="0" err="1">
                <a:solidFill>
                  <a:schemeClr val="accent1">
                    <a:lumMod val="50000"/>
                  </a:schemeClr>
                </a:solidFill>
              </a:rPr>
              <a:t>may</a:t>
            </a:r>
            <a:r>
              <a:rPr lang="de-DE" sz="1600" dirty="0">
                <a:solidFill>
                  <a:schemeClr val="accent1">
                    <a:lumMod val="50000"/>
                  </a:schemeClr>
                </a:solidFill>
              </a:rPr>
              <a:t> connect </a:t>
            </a:r>
            <a:r>
              <a:rPr lang="de-DE" sz="1600" dirty="0" err="1">
                <a:solidFill>
                  <a:schemeClr val="accent1">
                    <a:lumMod val="50000"/>
                  </a:schemeClr>
                </a:solidFill>
              </a:rPr>
              <a:t>remotely</a:t>
            </a:r>
            <a:r>
              <a:rPr lang="de-DE" sz="1600" dirty="0">
                <a:solidFill>
                  <a:schemeClr val="accent1">
                    <a:lumMod val="50000"/>
                  </a:schemeClr>
                </a:solidFill>
              </a:rPr>
              <a:t> </a:t>
            </a:r>
            <a:r>
              <a:rPr lang="de-DE" sz="1600" dirty="0" err="1">
                <a:solidFill>
                  <a:schemeClr val="accent1">
                    <a:lumMod val="50000"/>
                  </a:schemeClr>
                </a:solidFill>
              </a:rPr>
              <a:t>without</a:t>
            </a:r>
            <a:r>
              <a:rPr lang="de-DE" sz="1600" dirty="0">
                <a:solidFill>
                  <a:schemeClr val="accent1">
                    <a:lumMod val="50000"/>
                  </a:schemeClr>
                </a:solidFill>
              </a:rPr>
              <a:t> support of </a:t>
            </a:r>
            <a:r>
              <a:rPr lang="de-DE" sz="1600" dirty="0" err="1">
                <a:solidFill>
                  <a:schemeClr val="accent1">
                    <a:lumMod val="50000"/>
                  </a:schemeClr>
                </a:solidFill>
              </a:rPr>
              <a:t>edge</a:t>
            </a:r>
            <a:r>
              <a:rPr lang="de-DE" sz="1600" dirty="0">
                <a:solidFill>
                  <a:schemeClr val="accent1">
                    <a:lumMod val="50000"/>
                  </a:schemeClr>
                </a:solidFill>
              </a:rPr>
              <a:t> </a:t>
            </a:r>
            <a:r>
              <a:rPr lang="de-DE" sz="1600" dirty="0" err="1">
                <a:solidFill>
                  <a:schemeClr val="accent1">
                    <a:lumMod val="50000"/>
                  </a:schemeClr>
                </a:solidFill>
              </a:rPr>
              <a:t>server</a:t>
            </a:r>
            <a:endParaRPr lang="de-DE" sz="1600" dirty="0">
              <a:solidFill>
                <a:schemeClr val="accent1">
                  <a:lumMod val="50000"/>
                </a:schemeClr>
              </a:solidFill>
            </a:endParaRPr>
          </a:p>
          <a:p>
            <a:pPr lvl="2">
              <a:buFont typeface="Wingdings" panose="05000000000000000000" pitchFamily="2" charset="2"/>
              <a:buChar char="§"/>
            </a:pPr>
            <a:r>
              <a:rPr lang="de-DE" sz="1600" dirty="0" err="1">
                <a:solidFill>
                  <a:schemeClr val="accent1">
                    <a:lumMod val="50000"/>
                  </a:schemeClr>
                </a:solidFill>
              </a:rPr>
              <a:t>if</a:t>
            </a:r>
            <a:r>
              <a:rPr lang="de-DE" sz="1600" dirty="0">
                <a:solidFill>
                  <a:schemeClr val="accent1">
                    <a:lumMod val="50000"/>
                  </a:schemeClr>
                </a:solidFill>
              </a:rPr>
              <a:t> latency &gt; 100 </a:t>
            </a:r>
            <a:r>
              <a:rPr lang="de-DE" sz="1600" dirty="0" err="1">
                <a:solidFill>
                  <a:schemeClr val="accent1">
                    <a:lumMod val="50000"/>
                  </a:schemeClr>
                </a:solidFill>
              </a:rPr>
              <a:t>ms</a:t>
            </a:r>
            <a:r>
              <a:rPr lang="de-DE" sz="1600" dirty="0">
                <a:solidFill>
                  <a:schemeClr val="accent1">
                    <a:lumMod val="50000"/>
                  </a:schemeClr>
                </a:solidFill>
              </a:rPr>
              <a:t> </a:t>
            </a:r>
            <a:r>
              <a:rPr lang="de-DE" sz="1600" dirty="0" err="1">
                <a:solidFill>
                  <a:schemeClr val="accent1">
                    <a:lumMod val="50000"/>
                  </a:schemeClr>
                </a:solidFill>
              </a:rPr>
              <a:t>use</a:t>
            </a:r>
            <a:r>
              <a:rPr lang="de-DE" sz="1600" dirty="0">
                <a:solidFill>
                  <a:schemeClr val="accent1">
                    <a:lumMod val="50000"/>
                  </a:schemeClr>
                </a:solidFill>
              </a:rPr>
              <a:t> </a:t>
            </a:r>
            <a:r>
              <a:rPr lang="de-DE" sz="1600" dirty="0" err="1">
                <a:solidFill>
                  <a:schemeClr val="accent1">
                    <a:lumMod val="50000"/>
                  </a:schemeClr>
                </a:solidFill>
              </a:rPr>
              <a:t>edge</a:t>
            </a:r>
            <a:r>
              <a:rPr lang="de-DE" sz="1600" dirty="0">
                <a:solidFill>
                  <a:schemeClr val="accent1">
                    <a:lumMod val="50000"/>
                  </a:schemeClr>
                </a:solidFill>
              </a:rPr>
              <a:t> </a:t>
            </a:r>
            <a:r>
              <a:rPr lang="de-DE" sz="1600" dirty="0" err="1">
                <a:solidFill>
                  <a:schemeClr val="accent1">
                    <a:lumMod val="50000"/>
                  </a:schemeClr>
                </a:solidFill>
              </a:rPr>
              <a:t>server</a:t>
            </a:r>
            <a:r>
              <a:rPr lang="de-DE" sz="1600" dirty="0">
                <a:solidFill>
                  <a:schemeClr val="accent1">
                    <a:lumMod val="50000"/>
                  </a:schemeClr>
                </a:solidFill>
              </a:rPr>
              <a:t> on remote </a:t>
            </a:r>
            <a:r>
              <a:rPr lang="de-DE" sz="1600" dirty="0" err="1">
                <a:solidFill>
                  <a:schemeClr val="accent1">
                    <a:lumMod val="50000"/>
                  </a:schemeClr>
                </a:solidFill>
              </a:rPr>
              <a:t>site</a:t>
            </a:r>
            <a:r>
              <a:rPr lang="de-DE" sz="1600" dirty="0">
                <a:solidFill>
                  <a:schemeClr val="accent1">
                    <a:lumMod val="50000"/>
                  </a:schemeClr>
                </a:solidFill>
              </a:rPr>
              <a:t> </a:t>
            </a:r>
            <a:r>
              <a:rPr lang="de-DE" sz="1600" dirty="0" err="1">
                <a:solidFill>
                  <a:schemeClr val="accent1">
                    <a:lumMod val="50000"/>
                  </a:schemeClr>
                </a:solidFill>
              </a:rPr>
              <a:t>to</a:t>
            </a:r>
            <a:r>
              <a:rPr lang="de-DE" sz="1600" dirty="0">
                <a:solidFill>
                  <a:schemeClr val="accent1">
                    <a:lumMod val="50000"/>
                  </a:schemeClr>
                </a:solidFill>
              </a:rPr>
              <a:t> </a:t>
            </a:r>
            <a:r>
              <a:rPr lang="de-DE" sz="1600" dirty="0" err="1">
                <a:solidFill>
                  <a:schemeClr val="accent1">
                    <a:lumMod val="50000"/>
                  </a:schemeClr>
                </a:solidFill>
              </a:rPr>
              <a:t>which</a:t>
            </a:r>
            <a:r>
              <a:rPr lang="de-DE" sz="1600" dirty="0">
                <a:solidFill>
                  <a:schemeClr val="accent1">
                    <a:lumMod val="50000"/>
                  </a:schemeClr>
                </a:solidFill>
              </a:rPr>
              <a:t> </a:t>
            </a:r>
            <a:r>
              <a:rPr lang="de-DE" sz="1600" dirty="0" err="1">
                <a:solidFill>
                  <a:schemeClr val="accent1">
                    <a:lumMod val="50000"/>
                  </a:schemeClr>
                </a:solidFill>
              </a:rPr>
              <a:t>clients</a:t>
            </a:r>
            <a:r>
              <a:rPr lang="de-DE" sz="1600" dirty="0">
                <a:solidFill>
                  <a:schemeClr val="accent1">
                    <a:lumMod val="50000"/>
                  </a:schemeClr>
                </a:solidFill>
              </a:rPr>
              <a:t> connect</a:t>
            </a:r>
          </a:p>
          <a:p>
            <a:pPr lvl="2">
              <a:buFont typeface="Wingdings" panose="05000000000000000000" pitchFamily="2" charset="2"/>
              <a:buChar char="§"/>
            </a:pPr>
            <a:r>
              <a:rPr lang="de-DE" sz="1600" dirty="0" err="1">
                <a:solidFill>
                  <a:schemeClr val="accent1">
                    <a:lumMod val="50000"/>
                  </a:schemeClr>
                </a:solidFill>
              </a:rPr>
              <a:t>Bandwidth</a:t>
            </a:r>
            <a:r>
              <a:rPr lang="de-DE" sz="1600" dirty="0">
                <a:solidFill>
                  <a:schemeClr val="accent1">
                    <a:lumMod val="50000"/>
                  </a:schemeClr>
                </a:solidFill>
              </a:rPr>
              <a:t>: at least 1 Mbps for </a:t>
            </a:r>
            <a:r>
              <a:rPr lang="de-DE" sz="1600" dirty="0" err="1">
                <a:solidFill>
                  <a:schemeClr val="accent1">
                    <a:lumMod val="50000"/>
                  </a:schemeClr>
                </a:solidFill>
              </a:rPr>
              <a:t>usage</a:t>
            </a:r>
            <a:r>
              <a:rPr lang="de-DE" sz="1600" dirty="0">
                <a:solidFill>
                  <a:schemeClr val="accent1">
                    <a:lumMod val="50000"/>
                  </a:schemeClr>
                </a:solidFill>
              </a:rPr>
              <a:t> of CDB </a:t>
            </a:r>
            <a:r>
              <a:rPr lang="de-DE" sz="1600" dirty="0" err="1">
                <a:solidFill>
                  <a:schemeClr val="accent1">
                    <a:lumMod val="50000"/>
                  </a:schemeClr>
                </a:solidFill>
              </a:rPr>
              <a:t>without</a:t>
            </a:r>
            <a:r>
              <a:rPr lang="de-DE" sz="1600" dirty="0">
                <a:solidFill>
                  <a:schemeClr val="accent1">
                    <a:lumMod val="50000"/>
                  </a:schemeClr>
                </a:solidFill>
              </a:rPr>
              <a:t> </a:t>
            </a:r>
            <a:r>
              <a:rPr lang="de-DE" sz="1600" dirty="0" err="1">
                <a:solidFill>
                  <a:schemeClr val="accent1">
                    <a:lumMod val="50000"/>
                  </a:schemeClr>
                </a:solidFill>
              </a:rPr>
              <a:t>replication</a:t>
            </a:r>
            <a:endParaRPr lang="de-DE" sz="1600" dirty="0">
              <a:solidFill>
                <a:schemeClr val="accent1">
                  <a:lumMod val="50000"/>
                </a:schemeClr>
              </a:solidFill>
            </a:endParaRPr>
          </a:p>
          <a:p>
            <a:pPr lvl="2">
              <a:buFont typeface="Wingdings" panose="05000000000000000000" pitchFamily="2" charset="2"/>
              <a:buChar char="§"/>
            </a:pPr>
            <a:r>
              <a:rPr lang="de-DE" sz="1600" dirty="0" err="1">
                <a:solidFill>
                  <a:schemeClr val="accent1">
                    <a:lumMod val="50000"/>
                  </a:schemeClr>
                </a:solidFill>
              </a:rPr>
              <a:t>Bandwidth</a:t>
            </a:r>
            <a:r>
              <a:rPr lang="de-DE" sz="1600" dirty="0">
                <a:solidFill>
                  <a:schemeClr val="accent1">
                    <a:lumMod val="50000"/>
                  </a:schemeClr>
                </a:solidFill>
              </a:rPr>
              <a:t>: </a:t>
            </a:r>
            <a:r>
              <a:rPr lang="de-DE" sz="1600" dirty="0" err="1">
                <a:solidFill>
                  <a:schemeClr val="accent1">
                    <a:lumMod val="50000"/>
                  </a:schemeClr>
                </a:solidFill>
              </a:rPr>
              <a:t>depending</a:t>
            </a:r>
            <a:r>
              <a:rPr lang="de-DE" sz="1600" dirty="0">
                <a:solidFill>
                  <a:schemeClr val="accent1">
                    <a:lumMod val="50000"/>
                  </a:schemeClr>
                </a:solidFill>
              </a:rPr>
              <a:t> on </a:t>
            </a:r>
            <a:r>
              <a:rPr lang="de-DE" sz="1600" dirty="0" err="1">
                <a:solidFill>
                  <a:schemeClr val="accent1">
                    <a:lumMod val="50000"/>
                  </a:schemeClr>
                </a:solidFill>
              </a:rPr>
              <a:t>intended</a:t>
            </a:r>
            <a:r>
              <a:rPr lang="de-DE" sz="1600" dirty="0">
                <a:solidFill>
                  <a:schemeClr val="accent1">
                    <a:lumMod val="50000"/>
                  </a:schemeClr>
                </a:solidFill>
              </a:rPr>
              <a:t> </a:t>
            </a:r>
            <a:r>
              <a:rPr lang="de-DE" sz="1600" dirty="0" err="1">
                <a:solidFill>
                  <a:schemeClr val="accent1">
                    <a:lumMod val="50000"/>
                  </a:schemeClr>
                </a:solidFill>
              </a:rPr>
              <a:t>usage</a:t>
            </a:r>
            <a:r>
              <a:rPr lang="de-DE" sz="1600" dirty="0">
                <a:solidFill>
                  <a:schemeClr val="accent1">
                    <a:lumMod val="50000"/>
                  </a:schemeClr>
                </a:solidFill>
              </a:rPr>
              <a:t>, </a:t>
            </a:r>
            <a:r>
              <a:rPr lang="de-DE" sz="1600" dirty="0" err="1">
                <a:solidFill>
                  <a:schemeClr val="accent1">
                    <a:lumMod val="50000"/>
                  </a:schemeClr>
                </a:solidFill>
              </a:rPr>
              <a:t>with</a:t>
            </a:r>
            <a:r>
              <a:rPr lang="de-DE" sz="1600" dirty="0">
                <a:solidFill>
                  <a:schemeClr val="accent1">
                    <a:lumMod val="50000"/>
                  </a:schemeClr>
                </a:solidFill>
              </a:rPr>
              <a:t> </a:t>
            </a:r>
            <a:r>
              <a:rPr lang="de-DE" sz="1600" dirty="0" err="1">
                <a:solidFill>
                  <a:schemeClr val="accent1">
                    <a:lumMod val="50000"/>
                  </a:schemeClr>
                </a:solidFill>
              </a:rPr>
              <a:t>cad</a:t>
            </a:r>
            <a:r>
              <a:rPr lang="de-DE" sz="1600" dirty="0">
                <a:solidFill>
                  <a:schemeClr val="accent1">
                    <a:lumMod val="50000"/>
                  </a:schemeClr>
                </a:solidFill>
              </a:rPr>
              <a:t> </a:t>
            </a:r>
            <a:r>
              <a:rPr lang="de-DE" sz="1600" dirty="0" err="1">
                <a:solidFill>
                  <a:schemeClr val="accent1">
                    <a:lumMod val="50000"/>
                  </a:schemeClr>
                </a:solidFill>
              </a:rPr>
              <a:t>usage</a:t>
            </a:r>
            <a:r>
              <a:rPr lang="de-DE" sz="1600" dirty="0">
                <a:solidFill>
                  <a:schemeClr val="accent1">
                    <a:lumMod val="50000"/>
                  </a:schemeClr>
                </a:solidFill>
              </a:rPr>
              <a:t> </a:t>
            </a:r>
            <a:r>
              <a:rPr lang="de-DE" sz="1600" dirty="0" err="1">
                <a:solidFill>
                  <a:schemeClr val="accent1">
                    <a:lumMod val="50000"/>
                  </a:schemeClr>
                </a:solidFill>
              </a:rPr>
              <a:t>use</a:t>
            </a:r>
            <a:r>
              <a:rPr lang="de-DE" sz="1600" dirty="0">
                <a:solidFill>
                  <a:schemeClr val="accent1">
                    <a:lumMod val="50000"/>
                  </a:schemeClr>
                </a:solidFill>
              </a:rPr>
              <a:t> </a:t>
            </a:r>
            <a:r>
              <a:rPr lang="de-DE" sz="1600" dirty="0" err="1">
                <a:solidFill>
                  <a:schemeClr val="accent1">
                    <a:lumMod val="50000"/>
                  </a:schemeClr>
                </a:solidFill>
              </a:rPr>
              <a:t>vault</a:t>
            </a:r>
            <a:r>
              <a:rPr lang="de-DE" sz="1600" dirty="0">
                <a:solidFill>
                  <a:schemeClr val="accent1">
                    <a:lumMod val="50000"/>
                  </a:schemeClr>
                </a:solidFill>
              </a:rPr>
              <a:t> </a:t>
            </a:r>
            <a:r>
              <a:rPr lang="de-DE" sz="1600" dirty="0" err="1">
                <a:solidFill>
                  <a:schemeClr val="accent1">
                    <a:lumMod val="50000"/>
                  </a:schemeClr>
                </a:solidFill>
              </a:rPr>
              <a:t>replication</a:t>
            </a:r>
            <a:r>
              <a:rPr lang="de-DE" sz="1600" dirty="0">
                <a:solidFill>
                  <a:schemeClr val="accent1">
                    <a:lumMod val="50000"/>
                  </a:schemeClr>
                </a:solidFill>
              </a:rPr>
              <a:t> on remote </a:t>
            </a:r>
            <a:r>
              <a:rPr lang="de-DE" sz="1600" dirty="0" err="1">
                <a:solidFill>
                  <a:schemeClr val="accent1">
                    <a:lumMod val="50000"/>
                  </a:schemeClr>
                </a:solidFill>
              </a:rPr>
              <a:t>site</a:t>
            </a:r>
            <a:r>
              <a:rPr lang="de-DE" sz="1600" dirty="0">
                <a:solidFill>
                  <a:schemeClr val="accent1">
                    <a:lumMod val="50000"/>
                  </a:schemeClr>
                </a:solidFill>
              </a:rPr>
              <a:t> and bandwidth </a:t>
            </a:r>
            <a:r>
              <a:rPr lang="de-DE" sz="1600" dirty="0" err="1">
                <a:solidFill>
                  <a:schemeClr val="accent1">
                    <a:lumMod val="50000"/>
                  </a:schemeClr>
                </a:solidFill>
              </a:rPr>
              <a:t>calculated</a:t>
            </a:r>
            <a:r>
              <a:rPr lang="de-DE" sz="1600" dirty="0">
                <a:solidFill>
                  <a:schemeClr val="accent1">
                    <a:lumMod val="50000"/>
                  </a:schemeClr>
                </a:solidFill>
              </a:rPr>
              <a:t> for </a:t>
            </a:r>
            <a:r>
              <a:rPr lang="de-DE" sz="1600" dirty="0" err="1">
                <a:solidFill>
                  <a:schemeClr val="accent1">
                    <a:lumMod val="50000"/>
                  </a:schemeClr>
                </a:solidFill>
              </a:rPr>
              <a:t>intended</a:t>
            </a:r>
            <a:r>
              <a:rPr lang="de-DE" sz="1600" dirty="0">
                <a:solidFill>
                  <a:schemeClr val="accent1">
                    <a:lumMod val="50000"/>
                  </a:schemeClr>
                </a:solidFill>
              </a:rPr>
              <a:t> </a:t>
            </a:r>
            <a:r>
              <a:rPr lang="de-DE" sz="1600" dirty="0" err="1">
                <a:solidFill>
                  <a:schemeClr val="accent1">
                    <a:lumMod val="50000"/>
                  </a:schemeClr>
                </a:solidFill>
              </a:rPr>
              <a:t>replication</a:t>
            </a:r>
            <a:r>
              <a:rPr lang="de-DE" sz="1600" dirty="0">
                <a:solidFill>
                  <a:schemeClr val="accent1">
                    <a:lumMod val="50000"/>
                  </a:schemeClr>
                </a:solidFill>
              </a:rPr>
              <a:t> </a:t>
            </a:r>
            <a:r>
              <a:rPr lang="de-DE" sz="1600" dirty="0" err="1">
                <a:solidFill>
                  <a:schemeClr val="accent1">
                    <a:lumMod val="50000"/>
                  </a:schemeClr>
                </a:solidFill>
              </a:rPr>
              <a:t>volume</a:t>
            </a:r>
            <a:endParaRPr lang="de-DE" sz="1600" dirty="0">
              <a:solidFill>
                <a:schemeClr val="accent1">
                  <a:lumMod val="50000"/>
                </a:schemeClr>
              </a:solidFill>
            </a:endParaRPr>
          </a:p>
          <a:p>
            <a:pPr lvl="2">
              <a:buFont typeface="Wingdings" panose="05000000000000000000" pitchFamily="2" charset="2"/>
              <a:buChar char="§"/>
            </a:pPr>
            <a:r>
              <a:rPr lang="de-DE" sz="1600" dirty="0" err="1">
                <a:solidFill>
                  <a:schemeClr val="accent1">
                    <a:lumMod val="50000"/>
                  </a:schemeClr>
                </a:solidFill>
              </a:rPr>
              <a:t>Example</a:t>
            </a:r>
            <a:r>
              <a:rPr lang="de-DE" sz="1600" dirty="0">
                <a:solidFill>
                  <a:schemeClr val="accent1">
                    <a:lumMod val="50000"/>
                  </a:schemeClr>
                </a:solidFill>
              </a:rPr>
              <a:t>: Remote </a:t>
            </a:r>
            <a:r>
              <a:rPr lang="de-DE" sz="1600" dirty="0" err="1">
                <a:solidFill>
                  <a:schemeClr val="accent1">
                    <a:lumMod val="50000"/>
                  </a:schemeClr>
                </a:solidFill>
              </a:rPr>
              <a:t>site</a:t>
            </a:r>
            <a:r>
              <a:rPr lang="de-DE" sz="1600" dirty="0">
                <a:solidFill>
                  <a:schemeClr val="accent1">
                    <a:lumMod val="50000"/>
                  </a:schemeClr>
                </a:solidFill>
              </a:rPr>
              <a:t> </a:t>
            </a:r>
            <a:r>
              <a:rPr lang="de-DE" sz="1600" dirty="0" err="1">
                <a:solidFill>
                  <a:schemeClr val="accent1">
                    <a:lumMod val="50000"/>
                  </a:schemeClr>
                </a:solidFill>
              </a:rPr>
              <a:t>creates</a:t>
            </a:r>
            <a:r>
              <a:rPr lang="de-DE" sz="1600" dirty="0">
                <a:solidFill>
                  <a:schemeClr val="accent1">
                    <a:lumMod val="50000"/>
                  </a:schemeClr>
                </a:solidFill>
              </a:rPr>
              <a:t> 1000 MB of </a:t>
            </a:r>
            <a:r>
              <a:rPr lang="de-DE" sz="1600" dirty="0" err="1">
                <a:solidFill>
                  <a:schemeClr val="accent1">
                    <a:lumMod val="50000"/>
                  </a:schemeClr>
                </a:solidFill>
              </a:rPr>
              <a:t>changed</a:t>
            </a:r>
            <a:r>
              <a:rPr lang="de-DE" sz="1600" dirty="0">
                <a:solidFill>
                  <a:schemeClr val="accent1">
                    <a:lumMod val="50000"/>
                  </a:schemeClr>
                </a:solidFill>
              </a:rPr>
              <a:t> </a:t>
            </a:r>
            <a:r>
              <a:rPr lang="de-DE" sz="1600" dirty="0" err="1">
                <a:solidFill>
                  <a:schemeClr val="accent1">
                    <a:lumMod val="50000"/>
                  </a:schemeClr>
                </a:solidFill>
              </a:rPr>
              <a:t>files</a:t>
            </a:r>
            <a:r>
              <a:rPr lang="de-DE" sz="1600" dirty="0">
                <a:solidFill>
                  <a:schemeClr val="accent1">
                    <a:lumMod val="50000"/>
                  </a:schemeClr>
                </a:solidFill>
              </a:rPr>
              <a:t> </a:t>
            </a:r>
            <a:r>
              <a:rPr lang="de-DE" sz="1600" dirty="0" err="1">
                <a:solidFill>
                  <a:schemeClr val="accent1">
                    <a:lumMod val="50000"/>
                  </a:schemeClr>
                </a:solidFill>
              </a:rPr>
              <a:t>daily</a:t>
            </a:r>
            <a:r>
              <a:rPr lang="de-DE" sz="1600" dirty="0">
                <a:solidFill>
                  <a:schemeClr val="accent1">
                    <a:lumMod val="50000"/>
                  </a:schemeClr>
                </a:solidFill>
              </a:rPr>
              <a:t> </a:t>
            </a:r>
            <a:r>
              <a:rPr lang="de-DE" sz="1600" dirty="0" err="1">
                <a:solidFill>
                  <a:schemeClr val="accent1">
                    <a:lumMod val="50000"/>
                  </a:schemeClr>
                </a:solidFill>
              </a:rPr>
              <a:t>which</a:t>
            </a:r>
            <a:r>
              <a:rPr lang="de-DE" sz="1600" dirty="0">
                <a:solidFill>
                  <a:schemeClr val="accent1">
                    <a:lumMod val="50000"/>
                  </a:schemeClr>
                </a:solidFill>
              </a:rPr>
              <a:t> </a:t>
            </a:r>
            <a:r>
              <a:rPr lang="de-DE" sz="1600" dirty="0" err="1">
                <a:solidFill>
                  <a:schemeClr val="accent1">
                    <a:lumMod val="50000"/>
                  </a:schemeClr>
                </a:solidFill>
              </a:rPr>
              <a:t>should</a:t>
            </a:r>
            <a:r>
              <a:rPr lang="de-DE" sz="1600" dirty="0">
                <a:solidFill>
                  <a:schemeClr val="accent1">
                    <a:lumMod val="50000"/>
                  </a:schemeClr>
                </a:solidFill>
              </a:rPr>
              <a:t> </a:t>
            </a:r>
            <a:r>
              <a:rPr lang="de-DE" sz="1600" dirty="0" err="1">
                <a:solidFill>
                  <a:schemeClr val="accent1">
                    <a:lumMod val="50000"/>
                  </a:schemeClr>
                </a:solidFill>
              </a:rPr>
              <a:t>be</a:t>
            </a:r>
            <a:r>
              <a:rPr lang="de-DE" sz="1600" dirty="0">
                <a:solidFill>
                  <a:schemeClr val="accent1">
                    <a:lumMod val="50000"/>
                  </a:schemeClr>
                </a:solidFill>
              </a:rPr>
              <a:t> </a:t>
            </a:r>
            <a:r>
              <a:rPr lang="de-DE" sz="1600" dirty="0" err="1">
                <a:solidFill>
                  <a:schemeClr val="accent1">
                    <a:lumMod val="50000"/>
                  </a:schemeClr>
                </a:solidFill>
              </a:rPr>
              <a:t>replicated</a:t>
            </a:r>
            <a:r>
              <a:rPr lang="de-DE" sz="1600" dirty="0">
                <a:solidFill>
                  <a:schemeClr val="accent1">
                    <a:lumMod val="50000"/>
                  </a:schemeClr>
                </a:solidFill>
              </a:rPr>
              <a:t> </a:t>
            </a:r>
            <a:r>
              <a:rPr lang="de-DE" sz="1600" dirty="0" err="1">
                <a:solidFill>
                  <a:schemeClr val="accent1">
                    <a:lumMod val="50000"/>
                  </a:schemeClr>
                </a:solidFill>
              </a:rPr>
              <a:t>during</a:t>
            </a:r>
            <a:r>
              <a:rPr lang="de-DE" sz="1600" dirty="0">
                <a:solidFill>
                  <a:schemeClr val="accent1">
                    <a:lumMod val="50000"/>
                  </a:schemeClr>
                </a:solidFill>
              </a:rPr>
              <a:t> off </a:t>
            </a:r>
            <a:r>
              <a:rPr lang="de-DE" sz="1600" dirty="0" err="1">
                <a:solidFill>
                  <a:schemeClr val="accent1">
                    <a:lumMod val="50000"/>
                  </a:schemeClr>
                </a:solidFill>
              </a:rPr>
              <a:t>hours</a:t>
            </a:r>
            <a:r>
              <a:rPr lang="de-DE" sz="1600" dirty="0">
                <a:solidFill>
                  <a:schemeClr val="accent1">
                    <a:lumMod val="50000"/>
                  </a:schemeClr>
                </a:solidFill>
              </a:rPr>
              <a:t> </a:t>
            </a:r>
            <a:r>
              <a:rPr lang="de-DE" sz="1600" dirty="0" err="1">
                <a:solidFill>
                  <a:schemeClr val="accent1">
                    <a:lumMod val="50000"/>
                  </a:schemeClr>
                </a:solidFill>
              </a:rPr>
              <a:t>within</a:t>
            </a:r>
            <a:r>
              <a:rPr lang="de-DE" sz="1600" dirty="0">
                <a:solidFill>
                  <a:schemeClr val="accent1">
                    <a:lumMod val="50000"/>
                  </a:schemeClr>
                </a:solidFill>
              </a:rPr>
              <a:t> 2 </a:t>
            </a:r>
            <a:r>
              <a:rPr lang="de-DE" sz="1600" dirty="0" err="1">
                <a:solidFill>
                  <a:schemeClr val="accent1">
                    <a:lumMod val="50000"/>
                  </a:schemeClr>
                </a:solidFill>
              </a:rPr>
              <a:t>hours</a:t>
            </a:r>
            <a:r>
              <a:rPr lang="de-DE" sz="1600" dirty="0">
                <a:solidFill>
                  <a:schemeClr val="accent1">
                    <a:lumMod val="50000"/>
                  </a:schemeClr>
                </a:solidFill>
              </a:rPr>
              <a:t> -&gt; bandwidth = 1000 MB x 8 / 2 x 3600 s ~ 1-2 Mbps </a:t>
            </a:r>
            <a:r>
              <a:rPr lang="de-DE" sz="1600" dirty="0" err="1">
                <a:solidFill>
                  <a:schemeClr val="accent1">
                    <a:lumMod val="50000"/>
                  </a:schemeClr>
                </a:solidFill>
              </a:rPr>
              <a:t>additionally</a:t>
            </a:r>
            <a:r>
              <a:rPr lang="de-DE" sz="1600" dirty="0">
                <a:solidFill>
                  <a:schemeClr val="accent1">
                    <a:lumMod val="50000"/>
                  </a:schemeClr>
                </a:solidFill>
              </a:rPr>
              <a:t> </a:t>
            </a:r>
          </a:p>
          <a:p>
            <a:pPr lvl="2">
              <a:buFont typeface="Wingdings" panose="05000000000000000000" pitchFamily="2" charset="2"/>
              <a:buChar char="§"/>
            </a:pPr>
            <a:r>
              <a:rPr lang="de-DE" sz="1600" dirty="0">
                <a:solidFill>
                  <a:schemeClr val="accent1">
                    <a:lumMod val="50000"/>
                  </a:schemeClr>
                </a:solidFill>
              </a:rPr>
              <a:t>Take </a:t>
            </a:r>
            <a:r>
              <a:rPr lang="de-DE" sz="1600" dirty="0" err="1">
                <a:solidFill>
                  <a:schemeClr val="accent1">
                    <a:lumMod val="50000"/>
                  </a:schemeClr>
                </a:solidFill>
              </a:rPr>
              <a:t>into</a:t>
            </a:r>
            <a:r>
              <a:rPr lang="de-DE" sz="1600" dirty="0">
                <a:solidFill>
                  <a:schemeClr val="accent1">
                    <a:lumMod val="50000"/>
                  </a:schemeClr>
                </a:solidFill>
              </a:rPr>
              <a:t> </a:t>
            </a:r>
            <a:r>
              <a:rPr lang="de-DE" sz="1600" dirty="0" err="1">
                <a:solidFill>
                  <a:schemeClr val="accent1">
                    <a:lumMod val="50000"/>
                  </a:schemeClr>
                </a:solidFill>
              </a:rPr>
              <a:t>account</a:t>
            </a:r>
            <a:r>
              <a:rPr lang="de-DE" sz="1600" dirty="0">
                <a:solidFill>
                  <a:schemeClr val="accent1">
                    <a:lumMod val="50000"/>
                  </a:schemeClr>
                </a:solidFill>
              </a:rPr>
              <a:t> </a:t>
            </a:r>
            <a:r>
              <a:rPr lang="de-DE" sz="1600" dirty="0" err="1">
                <a:solidFill>
                  <a:schemeClr val="accent1">
                    <a:lumMod val="50000"/>
                  </a:schemeClr>
                </a:solidFill>
              </a:rPr>
              <a:t>traffic</a:t>
            </a:r>
            <a:r>
              <a:rPr lang="de-DE" sz="1600" dirty="0">
                <a:solidFill>
                  <a:schemeClr val="accent1">
                    <a:lumMod val="50000"/>
                  </a:schemeClr>
                </a:solidFill>
              </a:rPr>
              <a:t> in </a:t>
            </a:r>
            <a:r>
              <a:rPr lang="de-DE" sz="1600" dirty="0" err="1">
                <a:solidFill>
                  <a:schemeClr val="accent1">
                    <a:lumMod val="50000"/>
                  </a:schemeClr>
                </a:solidFill>
              </a:rPr>
              <a:t>both</a:t>
            </a:r>
            <a:r>
              <a:rPr lang="de-DE" sz="1600" dirty="0">
                <a:solidFill>
                  <a:schemeClr val="accent1">
                    <a:lumMod val="50000"/>
                  </a:schemeClr>
                </a:solidFill>
              </a:rPr>
              <a:t> </a:t>
            </a:r>
            <a:r>
              <a:rPr lang="de-DE" sz="1600" dirty="0" err="1">
                <a:solidFill>
                  <a:schemeClr val="accent1">
                    <a:lumMod val="50000"/>
                  </a:schemeClr>
                </a:solidFill>
              </a:rPr>
              <a:t>directions</a:t>
            </a:r>
            <a:r>
              <a:rPr lang="de-DE" sz="1600" dirty="0">
                <a:solidFill>
                  <a:schemeClr val="accent1">
                    <a:lumMod val="50000"/>
                  </a:schemeClr>
                </a:solidFill>
              </a:rPr>
              <a:t> for </a:t>
            </a:r>
            <a:r>
              <a:rPr lang="de-DE" sz="1600" dirty="0" err="1">
                <a:solidFill>
                  <a:schemeClr val="accent1">
                    <a:lumMod val="50000"/>
                  </a:schemeClr>
                </a:solidFill>
              </a:rPr>
              <a:t>syncing</a:t>
            </a:r>
            <a:endParaRPr lang="de-DE" sz="1600" dirty="0">
              <a:solidFill>
                <a:schemeClr val="accent1">
                  <a:lumMod val="50000"/>
                </a:schemeClr>
              </a:solidFill>
            </a:endParaRPr>
          </a:p>
        </p:txBody>
      </p:sp>
      <p:grpSp>
        <p:nvGrpSpPr>
          <p:cNvPr id="2" name="Gruppieren 1">
            <a:extLst>
              <a:ext uri="{FF2B5EF4-FFF2-40B4-BE49-F238E27FC236}">
                <a16:creationId xmlns:a16="http://schemas.microsoft.com/office/drawing/2014/main" id="{7ABD8F2B-8A38-4F96-8898-037707B74136}"/>
              </a:ext>
            </a:extLst>
          </p:cNvPr>
          <p:cNvGrpSpPr/>
          <p:nvPr/>
        </p:nvGrpSpPr>
        <p:grpSpPr>
          <a:xfrm>
            <a:off x="623928" y="1553103"/>
            <a:ext cx="2520000" cy="2561145"/>
            <a:chOff x="623928" y="1553103"/>
            <a:chExt cx="2520000" cy="2561145"/>
          </a:xfrm>
        </p:grpSpPr>
        <p:sp>
          <p:nvSpPr>
            <p:cNvPr id="10" name="Textfeld 9">
              <a:extLst>
                <a:ext uri="{FF2B5EF4-FFF2-40B4-BE49-F238E27FC236}">
                  <a16:creationId xmlns:a16="http://schemas.microsoft.com/office/drawing/2014/main" id="{9D20746E-1D20-43E1-9585-7F0C76295B3F}"/>
                </a:ext>
              </a:extLst>
            </p:cNvPr>
            <p:cNvSpPr txBox="1">
              <a:spLocks noChangeAspect="1"/>
            </p:cNvSpPr>
            <p:nvPr/>
          </p:nvSpPr>
          <p:spPr>
            <a:xfrm>
              <a:off x="623928" y="1553103"/>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8" name="Textfeld 7">
              <a:extLst>
                <a:ext uri="{FF2B5EF4-FFF2-40B4-BE49-F238E27FC236}">
                  <a16:creationId xmlns:a16="http://schemas.microsoft.com/office/drawing/2014/main" id="{F371221B-90D1-4C06-A020-19781A69E7D4}"/>
                </a:ext>
              </a:extLst>
            </p:cNvPr>
            <p:cNvSpPr txBox="1"/>
            <p:nvPr/>
          </p:nvSpPr>
          <p:spPr>
            <a:xfrm>
              <a:off x="1347610" y="1625206"/>
              <a:ext cx="1066318" cy="400110"/>
            </a:xfrm>
            <a:prstGeom prst="rect">
              <a:avLst/>
            </a:prstGeom>
            <a:noFill/>
          </p:spPr>
          <p:txBody>
            <a:bodyPr wrap="none" rtlCol="0">
              <a:spAutoFit/>
            </a:bodyPr>
            <a:lstStyle/>
            <a:p>
              <a:pPr algn="ctr"/>
              <a:r>
                <a:rPr lang="de-DE" sz="2000" b="1" dirty="0">
                  <a:solidFill>
                    <a:schemeClr val="accent1">
                      <a:lumMod val="50000"/>
                    </a:schemeClr>
                  </a:solidFill>
                </a:rPr>
                <a:t>Network</a:t>
              </a:r>
            </a:p>
          </p:txBody>
        </p:sp>
        <p:pic>
          <p:nvPicPr>
            <p:cNvPr id="7" name="Grafik 6">
              <a:extLst>
                <a:ext uri="{FF2B5EF4-FFF2-40B4-BE49-F238E27FC236}">
                  <a16:creationId xmlns:a16="http://schemas.microsoft.com/office/drawing/2014/main" id="{2A1E857F-A6B3-4586-A5A4-95951191F823}"/>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775" y="2584248"/>
              <a:ext cx="1521499" cy="1530000"/>
            </a:xfrm>
            <a:prstGeom prst="rect">
              <a:avLst/>
            </a:prstGeom>
          </p:spPr>
        </p:pic>
      </p:grpSp>
    </p:spTree>
    <p:extLst>
      <p:ext uri="{BB962C8B-B14F-4D97-AF65-F5344CB8AC3E}">
        <p14:creationId xmlns:p14="http://schemas.microsoft.com/office/powerpoint/2010/main" val="149093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7840" y="640398"/>
            <a:ext cx="8412480" cy="679307"/>
          </a:xfrm>
        </p:spPr>
        <p:txBody>
          <a:bodyPr>
            <a:noAutofit/>
          </a:bodyPr>
          <a:lstStyle/>
          <a:p>
            <a:r>
              <a:rPr lang="de-DE" dirty="0"/>
              <a:t>Parameter </a:t>
            </a:r>
            <a:r>
              <a:rPr lang="de-DE" dirty="0" err="1"/>
              <a:t>for</a:t>
            </a:r>
            <a:r>
              <a:rPr lang="de-DE" dirty="0"/>
              <a:t> </a:t>
            </a:r>
            <a:r>
              <a:rPr lang="de-DE" dirty="0" err="1"/>
              <a:t>Sizing</a:t>
            </a:r>
            <a:r>
              <a:rPr lang="de-DE" dirty="0"/>
              <a:t> #4</a:t>
            </a:r>
            <a:br>
              <a:rPr lang="de-DE" dirty="0"/>
            </a:br>
            <a:endParaRPr lang="de-DE" dirty="0"/>
          </a:p>
        </p:txBody>
      </p:sp>
      <p:sp>
        <p:nvSpPr>
          <p:cNvPr id="7171" name="Rectangle 3"/>
          <p:cNvSpPr>
            <a:spLocks noGrp="1" noChangeArrowheads="1"/>
          </p:cNvSpPr>
          <p:nvPr>
            <p:ph type="body" sz="quarter" idx="10"/>
          </p:nvPr>
        </p:nvSpPr>
        <p:spPr>
          <a:xfrm>
            <a:off x="4294262" y="1452447"/>
            <a:ext cx="7489371" cy="4772414"/>
          </a:xfrm>
        </p:spPr>
        <p:txBody>
          <a:bodyPr>
            <a:noAutofit/>
          </a:bodyPr>
          <a:lstStyle/>
          <a:p>
            <a:r>
              <a:rPr lang="de-DE" sz="1800" b="1" dirty="0">
                <a:solidFill>
                  <a:schemeClr val="accent1">
                    <a:lumMod val="50000"/>
                  </a:schemeClr>
                </a:solidFill>
              </a:rPr>
              <a:t>DCS (</a:t>
            </a:r>
            <a:r>
              <a:rPr lang="de-DE" sz="1800" b="1" dirty="0" err="1">
                <a:solidFill>
                  <a:schemeClr val="accent1">
                    <a:lumMod val="50000"/>
                  </a:schemeClr>
                </a:solidFill>
              </a:rPr>
              <a:t>Automated</a:t>
            </a:r>
            <a:r>
              <a:rPr lang="de-DE" sz="1800" b="1" dirty="0">
                <a:solidFill>
                  <a:schemeClr val="accent1">
                    <a:lumMod val="50000"/>
                  </a:schemeClr>
                </a:solidFill>
              </a:rPr>
              <a:t> Format </a:t>
            </a:r>
            <a:r>
              <a:rPr lang="de-DE" sz="1800" b="1" dirty="0" err="1">
                <a:solidFill>
                  <a:schemeClr val="accent1">
                    <a:lumMod val="50000"/>
                  </a:schemeClr>
                </a:solidFill>
              </a:rPr>
              <a:t>Conversions</a:t>
            </a:r>
            <a:r>
              <a:rPr lang="de-DE" sz="1800" b="1" dirty="0">
                <a:solidFill>
                  <a:schemeClr val="accent1">
                    <a:lumMod val="50000"/>
                  </a:schemeClr>
                </a:solidFill>
              </a:rPr>
              <a:t>)</a:t>
            </a:r>
          </a:p>
          <a:p>
            <a:pPr lvl="1"/>
            <a:r>
              <a:rPr lang="de-DE" sz="1300" b="1" dirty="0">
                <a:solidFill>
                  <a:schemeClr val="accent1">
                    <a:lumMod val="50000"/>
                  </a:schemeClr>
                </a:solidFill>
              </a:rPr>
              <a:t>Minimum 4 CPU Cores</a:t>
            </a:r>
          </a:p>
          <a:p>
            <a:pPr lvl="1"/>
            <a:r>
              <a:rPr lang="de-DE" sz="1300" b="1" dirty="0">
                <a:solidFill>
                  <a:schemeClr val="accent1">
                    <a:lumMod val="50000"/>
                  </a:schemeClr>
                </a:solidFill>
              </a:rPr>
              <a:t>8GB RAM</a:t>
            </a:r>
          </a:p>
          <a:p>
            <a:pPr lvl="1"/>
            <a:endParaRPr lang="de-DE" sz="1300" b="1" dirty="0">
              <a:solidFill>
                <a:schemeClr val="accent1">
                  <a:lumMod val="50000"/>
                </a:schemeClr>
              </a:solidFill>
            </a:endParaRPr>
          </a:p>
          <a:p>
            <a:pPr algn="l"/>
            <a:r>
              <a:rPr lang="en-US" sz="1800" b="1" dirty="0">
                <a:solidFill>
                  <a:schemeClr val="accent1">
                    <a:lumMod val="50000"/>
                  </a:schemeClr>
                </a:solidFill>
              </a:rPr>
              <a:t>The configuration of a DCS – it’s RAM in particular – should correspond to the configuration of a typical CAD workstation.  If conversion corresponds to MS-Office files only then MS-Office prerequisites should be fulfilled.</a:t>
            </a:r>
          </a:p>
          <a:p>
            <a:pPr algn="l"/>
            <a:r>
              <a:rPr lang="en-US" sz="1800" b="1" dirty="0">
                <a:solidFill>
                  <a:schemeClr val="accent1">
                    <a:lumMod val="50000"/>
                  </a:schemeClr>
                </a:solidFill>
              </a:rPr>
              <a:t>Load on the DCS depends on the conversion chain being used. The conversion of 3D CAD documents is about as expensive as opening the CAD model on a workstation.</a:t>
            </a:r>
          </a:p>
          <a:p>
            <a:pPr algn="l"/>
            <a:r>
              <a:rPr lang="en-US" sz="1800" b="1" dirty="0">
                <a:solidFill>
                  <a:schemeClr val="accent1">
                    <a:lumMod val="50000"/>
                  </a:schemeClr>
                </a:solidFill>
              </a:rPr>
              <a:t>If the DCS has sufficient RAM (no swapping occurs), the turnover rate is mainly affected by the </a:t>
            </a:r>
            <a:r>
              <a:rPr lang="en-US" sz="1800" b="1" dirty="0" err="1">
                <a:solidFill>
                  <a:schemeClr val="accent1">
                    <a:lumMod val="50000"/>
                  </a:schemeClr>
                </a:solidFill>
              </a:rPr>
              <a:t>cpu</a:t>
            </a:r>
            <a:r>
              <a:rPr lang="en-US" sz="1800" b="1" dirty="0">
                <a:solidFill>
                  <a:schemeClr val="accent1">
                    <a:lumMod val="50000"/>
                  </a:schemeClr>
                </a:solidFill>
              </a:rPr>
              <a:t>. If you find that the server’s capacity is often exhausted, multiple DCS instances may be used in parallel.</a:t>
            </a:r>
          </a:p>
          <a:p>
            <a:pPr marL="358775" lvl="1" indent="0">
              <a:buNone/>
            </a:pPr>
            <a:endParaRPr lang="de-DE" sz="1300" b="1" dirty="0">
              <a:solidFill>
                <a:schemeClr val="accent1">
                  <a:lumMod val="50000"/>
                </a:schemeClr>
              </a:solidFill>
            </a:endParaRPr>
          </a:p>
        </p:txBody>
      </p:sp>
      <p:grpSp>
        <p:nvGrpSpPr>
          <p:cNvPr id="3" name="Gruppieren 2">
            <a:extLst>
              <a:ext uri="{FF2B5EF4-FFF2-40B4-BE49-F238E27FC236}">
                <a16:creationId xmlns:a16="http://schemas.microsoft.com/office/drawing/2014/main" id="{B27E8749-F170-41F7-8FFC-9A02C0BFC74D}"/>
              </a:ext>
            </a:extLst>
          </p:cNvPr>
          <p:cNvGrpSpPr/>
          <p:nvPr/>
        </p:nvGrpSpPr>
        <p:grpSpPr>
          <a:xfrm>
            <a:off x="623888" y="1554196"/>
            <a:ext cx="2520000" cy="2520000"/>
            <a:chOff x="623888" y="1554196"/>
            <a:chExt cx="2520000" cy="2520000"/>
          </a:xfrm>
        </p:grpSpPr>
        <p:sp>
          <p:nvSpPr>
            <p:cNvPr id="10" name="Textfeld 9">
              <a:extLst>
                <a:ext uri="{FF2B5EF4-FFF2-40B4-BE49-F238E27FC236}">
                  <a16:creationId xmlns:a16="http://schemas.microsoft.com/office/drawing/2014/main" id="{B6B3B49B-F57B-49A6-8350-9DCB9DAD71DE}"/>
                </a:ext>
              </a:extLst>
            </p:cNvPr>
            <p:cNvSpPr txBox="1">
              <a:spLocks noChangeAspect="1"/>
            </p:cNvSpPr>
            <p:nvPr/>
          </p:nvSpPr>
          <p:spPr>
            <a:xfrm>
              <a:off x="623888" y="1554196"/>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5" name="Textfeld 4">
              <a:extLst>
                <a:ext uri="{FF2B5EF4-FFF2-40B4-BE49-F238E27FC236}">
                  <a16:creationId xmlns:a16="http://schemas.microsoft.com/office/drawing/2014/main" id="{C3B4E2DF-9D89-40F3-81EF-888ACB14A072}"/>
                </a:ext>
              </a:extLst>
            </p:cNvPr>
            <p:cNvSpPr txBox="1"/>
            <p:nvPr/>
          </p:nvSpPr>
          <p:spPr>
            <a:xfrm>
              <a:off x="639288" y="1629779"/>
              <a:ext cx="2502608" cy="707886"/>
            </a:xfrm>
            <a:prstGeom prst="rect">
              <a:avLst/>
            </a:prstGeom>
            <a:noFill/>
          </p:spPr>
          <p:txBody>
            <a:bodyPr wrap="none" rtlCol="0">
              <a:spAutoFit/>
            </a:bodyPr>
            <a:lstStyle/>
            <a:p>
              <a:pPr algn="ctr"/>
              <a:r>
                <a:rPr lang="de-DE" sz="2000" b="1" dirty="0" err="1">
                  <a:solidFill>
                    <a:schemeClr val="accent1">
                      <a:lumMod val="50000"/>
                    </a:schemeClr>
                  </a:solidFill>
                </a:rPr>
                <a:t>Document</a:t>
              </a:r>
              <a:r>
                <a:rPr lang="de-DE" sz="2000" b="1" dirty="0">
                  <a:solidFill>
                    <a:schemeClr val="accent1">
                      <a:lumMod val="50000"/>
                    </a:schemeClr>
                  </a:solidFill>
                </a:rPr>
                <a:t> </a:t>
              </a:r>
              <a:r>
                <a:rPr lang="de-DE" sz="2000" b="1" dirty="0" err="1">
                  <a:solidFill>
                    <a:schemeClr val="accent1">
                      <a:lumMod val="50000"/>
                    </a:schemeClr>
                  </a:solidFill>
                </a:rPr>
                <a:t>Conversion</a:t>
              </a:r>
              <a:br>
                <a:rPr lang="de-DE" sz="2000" b="1" dirty="0">
                  <a:solidFill>
                    <a:schemeClr val="accent1">
                      <a:lumMod val="50000"/>
                    </a:schemeClr>
                  </a:solidFill>
                </a:rPr>
              </a:br>
              <a:r>
                <a:rPr lang="de-DE" sz="2000" b="1" dirty="0">
                  <a:solidFill>
                    <a:schemeClr val="accent1">
                      <a:lumMod val="50000"/>
                    </a:schemeClr>
                  </a:solidFill>
                </a:rPr>
                <a:t>Server (DCS and 3D)</a:t>
              </a:r>
            </a:p>
          </p:txBody>
        </p:sp>
        <p:pic>
          <p:nvPicPr>
            <p:cNvPr id="9" name="Grafik 8">
              <a:extLst>
                <a:ext uri="{FF2B5EF4-FFF2-40B4-BE49-F238E27FC236}">
                  <a16:creationId xmlns:a16="http://schemas.microsoft.com/office/drawing/2014/main" id="{BFFF6DC7-70F5-45AF-B893-C879A609F8CC}"/>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984" y="2750133"/>
              <a:ext cx="1108841" cy="1108841"/>
            </a:xfrm>
            <a:prstGeom prst="rect">
              <a:avLst/>
            </a:prstGeom>
          </p:spPr>
        </p:pic>
        <p:sp>
          <p:nvSpPr>
            <p:cNvPr id="2" name="Rechteck 1">
              <a:extLst>
                <a:ext uri="{FF2B5EF4-FFF2-40B4-BE49-F238E27FC236}">
                  <a16:creationId xmlns:a16="http://schemas.microsoft.com/office/drawing/2014/main" id="{39D4F1B0-81F8-48C2-93D6-9CDFC629CF38}"/>
                </a:ext>
              </a:extLst>
            </p:cNvPr>
            <p:cNvSpPr/>
            <p:nvPr/>
          </p:nvSpPr>
          <p:spPr>
            <a:xfrm>
              <a:off x="2085665" y="3266420"/>
              <a:ext cx="788027" cy="426759"/>
            </a:xfrm>
            <a:prstGeom prst="rect">
              <a:avLst/>
            </a:prstGeom>
            <a:solidFill>
              <a:srgbClr val="95D4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r>
                <a:rPr lang="de-DE" sz="2800" b="1" dirty="0">
                  <a:solidFill>
                    <a:srgbClr val="0780C4"/>
                  </a:solidFill>
                  <a:latin typeface="Source Sans Pro" panose="020B0503030403020204" pitchFamily="34" charset="0"/>
                  <a:ea typeface="Source Sans Pro" panose="020B0503030403020204" pitchFamily="34" charset="0"/>
                </a:rPr>
                <a:t>3D</a:t>
              </a:r>
            </a:p>
          </p:txBody>
        </p:sp>
        <p:pic>
          <p:nvPicPr>
            <p:cNvPr id="11" name="Grafik 10">
              <a:extLst>
                <a:ext uri="{FF2B5EF4-FFF2-40B4-BE49-F238E27FC236}">
                  <a16:creationId xmlns:a16="http://schemas.microsoft.com/office/drawing/2014/main" id="{D2242CC0-6815-40A2-82A6-DE0FE948BC0F}"/>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4903" y="2857163"/>
              <a:ext cx="539938" cy="539938"/>
            </a:xfrm>
            <a:prstGeom prst="rect">
              <a:avLst/>
            </a:prstGeom>
          </p:spPr>
        </p:pic>
      </p:grpSp>
    </p:spTree>
    <p:extLst>
      <p:ext uri="{BB962C8B-B14F-4D97-AF65-F5344CB8AC3E}">
        <p14:creationId xmlns:p14="http://schemas.microsoft.com/office/powerpoint/2010/main" val="160917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7840" y="640398"/>
            <a:ext cx="9163194" cy="688030"/>
          </a:xfrm>
        </p:spPr>
        <p:txBody>
          <a:bodyPr>
            <a:normAutofit/>
          </a:bodyPr>
          <a:lstStyle/>
          <a:p>
            <a:r>
              <a:rPr lang="de-DE" dirty="0"/>
              <a:t>Parameter </a:t>
            </a:r>
            <a:r>
              <a:rPr lang="de-DE" dirty="0" err="1"/>
              <a:t>for</a:t>
            </a:r>
            <a:r>
              <a:rPr lang="de-DE" dirty="0"/>
              <a:t> </a:t>
            </a:r>
            <a:r>
              <a:rPr lang="de-DE" dirty="0" err="1"/>
              <a:t>Sizing</a:t>
            </a:r>
            <a:r>
              <a:rPr lang="de-DE" dirty="0"/>
              <a:t> #5</a:t>
            </a:r>
          </a:p>
        </p:txBody>
      </p:sp>
      <p:sp>
        <p:nvSpPr>
          <p:cNvPr id="7171" name="Rectangle 3"/>
          <p:cNvSpPr>
            <a:spLocks noGrp="1" noChangeArrowheads="1"/>
          </p:cNvSpPr>
          <p:nvPr>
            <p:ph type="body" sz="quarter" idx="10"/>
          </p:nvPr>
        </p:nvSpPr>
        <p:spPr>
          <a:xfrm>
            <a:off x="4298952" y="1452845"/>
            <a:ext cx="7489371" cy="1862804"/>
          </a:xfrm>
        </p:spPr>
        <p:txBody>
          <a:bodyPr>
            <a:normAutofit/>
          </a:bodyPr>
          <a:lstStyle/>
          <a:p>
            <a:r>
              <a:rPr lang="de-DE" sz="1800" b="1" dirty="0">
                <a:solidFill>
                  <a:schemeClr val="accent1">
                    <a:lumMod val="50000"/>
                  </a:schemeClr>
                </a:solidFill>
              </a:rPr>
              <a:t>Enterprise Search Server</a:t>
            </a:r>
          </a:p>
          <a:p>
            <a:pPr lvl="1">
              <a:buFont typeface="Wingdings" panose="05000000000000000000" pitchFamily="2" charset="2"/>
              <a:buChar char="§"/>
            </a:pPr>
            <a:r>
              <a:rPr lang="de-DE" sz="1600" dirty="0">
                <a:solidFill>
                  <a:schemeClr val="accent1">
                    <a:lumMod val="50000"/>
                  </a:schemeClr>
                </a:solidFill>
              </a:rPr>
              <a:t>Takes at least 4 CPU cores</a:t>
            </a:r>
          </a:p>
          <a:p>
            <a:pPr lvl="1">
              <a:buFont typeface="Wingdings" panose="05000000000000000000" pitchFamily="2" charset="2"/>
              <a:buChar char="§"/>
            </a:pPr>
            <a:r>
              <a:rPr lang="de-DE" sz="1600" dirty="0">
                <a:solidFill>
                  <a:schemeClr val="accent1">
                    <a:lumMod val="50000"/>
                  </a:schemeClr>
                </a:solidFill>
              </a:rPr>
              <a:t>RAM requirement ~ 16 GB</a:t>
            </a:r>
          </a:p>
          <a:p>
            <a:pPr lvl="1">
              <a:buFont typeface="Wingdings" panose="05000000000000000000" pitchFamily="2" charset="2"/>
              <a:buChar char="§"/>
            </a:pPr>
            <a:r>
              <a:rPr lang="de-DE" sz="1600" dirty="0">
                <a:solidFill>
                  <a:schemeClr val="accent1">
                    <a:lumMod val="50000"/>
                  </a:schemeClr>
                </a:solidFill>
              </a:rPr>
              <a:t>Recommended </a:t>
            </a:r>
            <a:r>
              <a:rPr lang="de-DE" sz="1600" dirty="0" err="1">
                <a:solidFill>
                  <a:schemeClr val="accent1">
                    <a:lumMod val="50000"/>
                  </a:schemeClr>
                </a:solidFill>
              </a:rPr>
              <a:t>configuration</a:t>
            </a:r>
            <a:r>
              <a:rPr lang="de-DE" sz="1600" dirty="0">
                <a:solidFill>
                  <a:schemeClr val="accent1">
                    <a:lumMod val="50000"/>
                  </a:schemeClr>
                </a:solidFill>
              </a:rPr>
              <a:t> </a:t>
            </a:r>
            <a:r>
              <a:rPr lang="de-DE" sz="1600" dirty="0" err="1">
                <a:solidFill>
                  <a:schemeClr val="accent1">
                    <a:lumMod val="50000"/>
                  </a:schemeClr>
                </a:solidFill>
              </a:rPr>
              <a:t>is</a:t>
            </a:r>
            <a:r>
              <a:rPr lang="de-DE" sz="1600" dirty="0">
                <a:solidFill>
                  <a:schemeClr val="accent1">
                    <a:lumMod val="50000"/>
                  </a:schemeClr>
                </a:solidFill>
              </a:rPr>
              <a:t> additional </a:t>
            </a:r>
            <a:r>
              <a:rPr lang="de-DE" sz="1600" dirty="0" err="1">
                <a:solidFill>
                  <a:schemeClr val="accent1">
                    <a:lumMod val="50000"/>
                  </a:schemeClr>
                </a:solidFill>
              </a:rPr>
              <a:t>server</a:t>
            </a:r>
            <a:br>
              <a:rPr lang="de-DE" sz="1600" dirty="0">
                <a:solidFill>
                  <a:schemeClr val="accent1">
                    <a:lumMod val="50000"/>
                  </a:schemeClr>
                </a:solidFill>
              </a:rPr>
            </a:br>
            <a:r>
              <a:rPr lang="de-DE" sz="1600" dirty="0">
                <a:solidFill>
                  <a:schemeClr val="accent1">
                    <a:lumMod val="50000"/>
                  </a:schemeClr>
                </a:solidFill>
              </a:rPr>
              <a:t>apart </a:t>
            </a:r>
            <a:r>
              <a:rPr lang="de-DE" sz="1600" dirty="0" err="1">
                <a:solidFill>
                  <a:schemeClr val="accent1">
                    <a:lumMod val="50000"/>
                  </a:schemeClr>
                </a:solidFill>
              </a:rPr>
              <a:t>from</a:t>
            </a:r>
            <a:r>
              <a:rPr lang="de-DE" sz="1600" dirty="0">
                <a:solidFill>
                  <a:schemeClr val="accent1">
                    <a:lumMod val="50000"/>
                  </a:schemeClr>
                </a:solidFill>
              </a:rPr>
              <a:t> Appserver</a:t>
            </a:r>
          </a:p>
        </p:txBody>
      </p:sp>
      <p:grpSp>
        <p:nvGrpSpPr>
          <p:cNvPr id="2" name="Gruppieren 1">
            <a:extLst>
              <a:ext uri="{FF2B5EF4-FFF2-40B4-BE49-F238E27FC236}">
                <a16:creationId xmlns:a16="http://schemas.microsoft.com/office/drawing/2014/main" id="{D6ABC0A4-B6DB-4133-9B1D-EDCBE8DB1806}"/>
              </a:ext>
            </a:extLst>
          </p:cNvPr>
          <p:cNvGrpSpPr/>
          <p:nvPr/>
        </p:nvGrpSpPr>
        <p:grpSpPr>
          <a:xfrm>
            <a:off x="623888" y="1557338"/>
            <a:ext cx="2520000" cy="2520000"/>
            <a:chOff x="623888" y="1557338"/>
            <a:chExt cx="2520000" cy="2520000"/>
          </a:xfrm>
        </p:grpSpPr>
        <p:sp>
          <p:nvSpPr>
            <p:cNvPr id="12" name="Textfeld 11">
              <a:extLst>
                <a:ext uri="{FF2B5EF4-FFF2-40B4-BE49-F238E27FC236}">
                  <a16:creationId xmlns:a16="http://schemas.microsoft.com/office/drawing/2014/main" id="{F59B0520-DC07-4271-801E-A06538D15E86}"/>
                </a:ext>
              </a:extLst>
            </p:cNvPr>
            <p:cNvSpPr txBox="1">
              <a:spLocks noChangeAspect="1"/>
            </p:cNvSpPr>
            <p:nvPr/>
          </p:nvSpPr>
          <p:spPr>
            <a:xfrm>
              <a:off x="623888" y="1557338"/>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5" name="Textfeld 4">
              <a:extLst>
                <a:ext uri="{FF2B5EF4-FFF2-40B4-BE49-F238E27FC236}">
                  <a16:creationId xmlns:a16="http://schemas.microsoft.com/office/drawing/2014/main" id="{EBA2593B-4A67-46A1-A0F9-308AD6ED984E}"/>
                </a:ext>
              </a:extLst>
            </p:cNvPr>
            <p:cNvSpPr txBox="1"/>
            <p:nvPr/>
          </p:nvSpPr>
          <p:spPr>
            <a:xfrm>
              <a:off x="864589" y="1649641"/>
              <a:ext cx="2018501" cy="707886"/>
            </a:xfrm>
            <a:prstGeom prst="rect">
              <a:avLst/>
            </a:prstGeom>
            <a:noFill/>
          </p:spPr>
          <p:txBody>
            <a:bodyPr wrap="none" rtlCol="0">
              <a:spAutoFit/>
            </a:bodyPr>
            <a:lstStyle/>
            <a:p>
              <a:pPr algn="ctr"/>
              <a:r>
                <a:rPr lang="de-DE" sz="2000" b="1" dirty="0">
                  <a:solidFill>
                    <a:schemeClr val="accent1">
                      <a:lumMod val="50000"/>
                    </a:schemeClr>
                  </a:solidFill>
                </a:rPr>
                <a:t>Enterprise Search</a:t>
              </a:r>
              <a:br>
                <a:rPr lang="de-DE" sz="2000" b="1" dirty="0">
                  <a:solidFill>
                    <a:schemeClr val="accent1">
                      <a:lumMod val="50000"/>
                    </a:schemeClr>
                  </a:solidFill>
                </a:rPr>
              </a:br>
              <a:r>
                <a:rPr lang="de-DE" sz="2000" b="1" dirty="0">
                  <a:solidFill>
                    <a:schemeClr val="accent1">
                      <a:lumMod val="50000"/>
                    </a:schemeClr>
                  </a:solidFill>
                </a:rPr>
                <a:t>Server</a:t>
              </a:r>
            </a:p>
          </p:txBody>
        </p:sp>
        <p:pic>
          <p:nvPicPr>
            <p:cNvPr id="8" name="Grafik 7">
              <a:extLst>
                <a:ext uri="{FF2B5EF4-FFF2-40B4-BE49-F238E27FC236}">
                  <a16:creationId xmlns:a16="http://schemas.microsoft.com/office/drawing/2014/main" id="{CB473CA1-714B-4108-8F78-D7D1585881C7}"/>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094" y="2756378"/>
              <a:ext cx="1108841" cy="1108841"/>
            </a:xfrm>
            <a:prstGeom prst="rect">
              <a:avLst/>
            </a:prstGeom>
          </p:spPr>
        </p:pic>
        <p:pic>
          <p:nvPicPr>
            <p:cNvPr id="10" name="Grafik 9">
              <a:extLst>
                <a:ext uri="{FF2B5EF4-FFF2-40B4-BE49-F238E27FC236}">
                  <a16:creationId xmlns:a16="http://schemas.microsoft.com/office/drawing/2014/main" id="{D07A2CDB-3207-4CF0-BACE-49D5E48B1956}"/>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44392" y="2996404"/>
              <a:ext cx="549608" cy="549608"/>
            </a:xfrm>
            <a:prstGeom prst="rect">
              <a:avLst/>
            </a:prstGeom>
          </p:spPr>
        </p:pic>
      </p:grpSp>
    </p:spTree>
    <p:extLst>
      <p:ext uri="{BB962C8B-B14F-4D97-AF65-F5344CB8AC3E}">
        <p14:creationId xmlns:p14="http://schemas.microsoft.com/office/powerpoint/2010/main" val="143956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7840" y="642270"/>
            <a:ext cx="9163194" cy="1143000"/>
          </a:xfrm>
        </p:spPr>
        <p:txBody>
          <a:bodyPr/>
          <a:lstStyle/>
          <a:p>
            <a:r>
              <a:rPr lang="de-DE" dirty="0"/>
              <a:t>Parameter </a:t>
            </a:r>
            <a:r>
              <a:rPr lang="de-DE" dirty="0" err="1"/>
              <a:t>for</a:t>
            </a:r>
            <a:r>
              <a:rPr lang="de-DE" dirty="0"/>
              <a:t> </a:t>
            </a:r>
            <a:r>
              <a:rPr lang="de-DE" dirty="0" err="1"/>
              <a:t>Sizing</a:t>
            </a:r>
            <a:r>
              <a:rPr lang="de-DE" dirty="0"/>
              <a:t> #6</a:t>
            </a:r>
          </a:p>
        </p:txBody>
      </p:sp>
      <p:grpSp>
        <p:nvGrpSpPr>
          <p:cNvPr id="16" name="Gruppieren 15">
            <a:extLst>
              <a:ext uri="{FF2B5EF4-FFF2-40B4-BE49-F238E27FC236}">
                <a16:creationId xmlns:a16="http://schemas.microsoft.com/office/drawing/2014/main" id="{F8FB02FF-39AD-4948-8716-1BE2BA680638}"/>
              </a:ext>
            </a:extLst>
          </p:cNvPr>
          <p:cNvGrpSpPr/>
          <p:nvPr/>
        </p:nvGrpSpPr>
        <p:grpSpPr>
          <a:xfrm>
            <a:off x="4296480" y="1450254"/>
            <a:ext cx="7895520" cy="4982920"/>
            <a:chOff x="4296480" y="1450254"/>
            <a:chExt cx="7895520" cy="4982920"/>
          </a:xfrm>
        </p:grpSpPr>
        <p:sp>
          <p:nvSpPr>
            <p:cNvPr id="12" name="Rectangle 3">
              <a:extLst>
                <a:ext uri="{FF2B5EF4-FFF2-40B4-BE49-F238E27FC236}">
                  <a16:creationId xmlns:a16="http://schemas.microsoft.com/office/drawing/2014/main" id="{EAD45936-3D80-4C71-BD49-EF75E3A2C861}"/>
                </a:ext>
              </a:extLst>
            </p:cNvPr>
            <p:cNvSpPr txBox="1">
              <a:spLocks noChangeArrowheads="1"/>
            </p:cNvSpPr>
            <p:nvPr/>
          </p:nvSpPr>
          <p:spPr>
            <a:xfrm>
              <a:off x="4296480" y="1450254"/>
              <a:ext cx="7489371" cy="1686578"/>
            </a:xfrm>
            <a:prstGeom prst="rect">
              <a:avLst/>
            </a:prstGeom>
          </p:spPr>
          <p:txBody>
            <a:bodyPr vert="horz" wrap="none" lIns="91440" tIns="45720" rIns="91440" bIns="4572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err="1">
                  <a:solidFill>
                    <a:schemeClr val="accent1">
                      <a:lumMod val="50000"/>
                    </a:schemeClr>
                  </a:solidFill>
                </a:rPr>
                <a:t>Application</a:t>
              </a:r>
              <a:r>
                <a:rPr lang="de-DE" sz="1800" b="1" dirty="0">
                  <a:solidFill>
                    <a:schemeClr val="accent1">
                      <a:lumMod val="50000"/>
                    </a:schemeClr>
                  </a:solidFill>
                </a:rPr>
                <a:t> Server</a:t>
              </a:r>
            </a:p>
            <a:p>
              <a:pPr lvl="1">
                <a:buFont typeface="Wingdings" panose="05000000000000000000" pitchFamily="2" charset="2"/>
                <a:buChar char="§"/>
              </a:pPr>
              <a:r>
                <a:rPr lang="de-DE" sz="1600" dirty="0">
                  <a:solidFill>
                    <a:schemeClr val="accent1">
                      <a:lumMod val="50000"/>
                    </a:schemeClr>
                  </a:solidFill>
                </a:rPr>
                <a:t>Base Software ~ 2GB</a:t>
              </a:r>
            </a:p>
            <a:p>
              <a:pPr lvl="1">
                <a:buFont typeface="Wingdings" panose="05000000000000000000" pitchFamily="2" charset="2"/>
                <a:buChar char="§"/>
              </a:pPr>
              <a:r>
                <a:rPr lang="de-DE" sz="1600" dirty="0">
                  <a:solidFill>
                    <a:schemeClr val="accent1">
                      <a:lumMod val="50000"/>
                    </a:schemeClr>
                  </a:solidFill>
                </a:rPr>
                <a:t>Configuration ~ 10 GB</a:t>
              </a:r>
            </a:p>
            <a:p>
              <a:pPr lvl="1">
                <a:buFont typeface="Wingdings" panose="05000000000000000000" pitchFamily="2" charset="2"/>
                <a:buChar char="§"/>
              </a:pPr>
              <a:r>
                <a:rPr lang="de-DE" sz="1600" dirty="0">
                  <a:solidFill>
                    <a:schemeClr val="accent1">
                      <a:lumMod val="50000"/>
                    </a:schemeClr>
                  </a:solidFill>
                </a:rPr>
                <a:t>Additional </a:t>
              </a:r>
              <a:r>
                <a:rPr lang="de-DE" sz="1600" dirty="0" err="1">
                  <a:solidFill>
                    <a:schemeClr val="accent1">
                      <a:lumMod val="50000"/>
                    </a:schemeClr>
                  </a:solidFill>
                </a:rPr>
                <a:t>Thirdparty</a:t>
              </a:r>
              <a:r>
                <a:rPr lang="de-DE" sz="1600" dirty="0">
                  <a:solidFill>
                    <a:schemeClr val="accent1">
                      <a:lumMod val="50000"/>
                    </a:schemeClr>
                  </a:solidFill>
                </a:rPr>
                <a:t> Software ~ 50 GB</a:t>
              </a:r>
            </a:p>
            <a:p>
              <a:pPr lvl="1" algn="ctr">
                <a:buFont typeface="Wingdings" panose="05000000000000000000" pitchFamily="2" charset="2"/>
                <a:buChar char="§"/>
              </a:pPr>
              <a:r>
                <a:rPr lang="de-DE" sz="1600" dirty="0">
                  <a:solidFill>
                    <a:schemeClr val="accent1">
                      <a:lumMod val="50000"/>
                    </a:schemeClr>
                  </a:solidFill>
                </a:rPr>
                <a:t>SCCS, Office-Software (MS Office), Viewer-Software</a:t>
              </a:r>
              <a:br>
                <a:rPr lang="de-DE" sz="1600" dirty="0">
                  <a:solidFill>
                    <a:schemeClr val="accent1">
                      <a:lumMod val="50000"/>
                    </a:schemeClr>
                  </a:solidFill>
                </a:rPr>
              </a:br>
              <a:endParaRPr lang="de-DE" sz="1600" dirty="0">
                <a:solidFill>
                  <a:schemeClr val="accent1">
                    <a:lumMod val="50000"/>
                  </a:schemeClr>
                </a:solidFill>
              </a:endParaRPr>
            </a:p>
          </p:txBody>
        </p:sp>
        <p:sp>
          <p:nvSpPr>
            <p:cNvPr id="13" name="Rectangle 3">
              <a:extLst>
                <a:ext uri="{FF2B5EF4-FFF2-40B4-BE49-F238E27FC236}">
                  <a16:creationId xmlns:a16="http://schemas.microsoft.com/office/drawing/2014/main" id="{1D6437E9-232A-406B-B464-3D04BBEAB4E7}"/>
                </a:ext>
              </a:extLst>
            </p:cNvPr>
            <p:cNvSpPr txBox="1">
              <a:spLocks noChangeArrowheads="1"/>
            </p:cNvSpPr>
            <p:nvPr/>
          </p:nvSpPr>
          <p:spPr>
            <a:xfrm>
              <a:off x="4296480" y="4984687"/>
              <a:ext cx="7489371" cy="1448487"/>
            </a:xfrm>
            <a:prstGeom prst="rect">
              <a:avLst/>
            </a:prstGeom>
          </p:spPr>
          <p:txBody>
            <a:bodyPr vert="horz" wrap="none" lIns="91440" tIns="45720" rIns="91440" bIns="4572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accent1">
                      <a:lumMod val="50000"/>
                    </a:schemeClr>
                  </a:solidFill>
                </a:rPr>
                <a:t>Database</a:t>
              </a:r>
            </a:p>
            <a:p>
              <a:pPr lvl="1">
                <a:buFont typeface="Wingdings" panose="05000000000000000000" pitchFamily="2" charset="2"/>
                <a:buChar char="§"/>
              </a:pPr>
              <a:r>
                <a:rPr lang="de-DE" sz="1600" dirty="0">
                  <a:solidFill>
                    <a:schemeClr val="accent1">
                      <a:lumMod val="50000"/>
                    </a:schemeClr>
                  </a:solidFill>
                </a:rPr>
                <a:t>Base Software ~ 10 GB (ORACLE </a:t>
              </a:r>
              <a:r>
                <a:rPr lang="de-DE" sz="1600" dirty="0" err="1">
                  <a:solidFill>
                    <a:schemeClr val="accent1">
                      <a:lumMod val="50000"/>
                    </a:schemeClr>
                  </a:solidFill>
                </a:rPr>
                <a:t>or</a:t>
              </a:r>
              <a:r>
                <a:rPr lang="de-DE" sz="1600" dirty="0">
                  <a:solidFill>
                    <a:schemeClr val="accent1">
                      <a:lumMod val="50000"/>
                    </a:schemeClr>
                  </a:solidFill>
                </a:rPr>
                <a:t> SQL Server)</a:t>
              </a:r>
            </a:p>
            <a:p>
              <a:pPr lvl="1">
                <a:buFont typeface="Wingdings" panose="05000000000000000000" pitchFamily="2" charset="2"/>
                <a:buChar char="§"/>
              </a:pPr>
              <a:r>
                <a:rPr lang="de-DE" sz="1600" dirty="0" err="1">
                  <a:solidFill>
                    <a:schemeClr val="accent1">
                      <a:lumMod val="50000"/>
                    </a:schemeClr>
                  </a:solidFill>
                </a:rPr>
                <a:t>Tablespaces</a:t>
              </a:r>
              <a:r>
                <a:rPr lang="de-DE" sz="1600" dirty="0">
                  <a:solidFill>
                    <a:schemeClr val="accent1">
                      <a:lumMod val="50000"/>
                    </a:schemeClr>
                  </a:solidFill>
                </a:rPr>
                <a:t> ~ 50 GB</a:t>
              </a:r>
            </a:p>
            <a:p>
              <a:pPr lvl="1">
                <a:buFont typeface="Wingdings" panose="05000000000000000000" pitchFamily="2" charset="2"/>
                <a:buChar char="§"/>
              </a:pPr>
              <a:r>
                <a:rPr lang="de-DE" sz="1600" dirty="0">
                  <a:solidFill>
                    <a:schemeClr val="accent1">
                      <a:lumMod val="50000"/>
                    </a:schemeClr>
                  </a:solidFill>
                </a:rPr>
                <a:t>Backup ~ 50 GB</a:t>
              </a:r>
              <a:br>
                <a:rPr lang="de-DE" sz="1600" dirty="0">
                  <a:solidFill>
                    <a:schemeClr val="accent1">
                      <a:lumMod val="50000"/>
                    </a:schemeClr>
                  </a:solidFill>
                </a:rPr>
              </a:br>
              <a:endParaRPr lang="de-DE" sz="1600" dirty="0">
                <a:solidFill>
                  <a:schemeClr val="accent1">
                    <a:lumMod val="50000"/>
                  </a:schemeClr>
                </a:solidFill>
              </a:endParaRPr>
            </a:p>
          </p:txBody>
        </p:sp>
        <p:sp>
          <p:nvSpPr>
            <p:cNvPr id="14" name="Rectangle 3">
              <a:extLst>
                <a:ext uri="{FF2B5EF4-FFF2-40B4-BE49-F238E27FC236}">
                  <a16:creationId xmlns:a16="http://schemas.microsoft.com/office/drawing/2014/main" id="{592A1385-B856-447B-982C-87F8C850466F}"/>
                </a:ext>
              </a:extLst>
            </p:cNvPr>
            <p:cNvSpPr txBox="1">
              <a:spLocks noChangeArrowheads="1"/>
            </p:cNvSpPr>
            <p:nvPr/>
          </p:nvSpPr>
          <p:spPr>
            <a:xfrm>
              <a:off x="4296480" y="2892918"/>
              <a:ext cx="7489371" cy="965199"/>
            </a:xfrm>
            <a:prstGeom prst="rect">
              <a:avLst/>
            </a:prstGeom>
          </p:spPr>
          <p:txBody>
            <a:bodyPr vert="horz" wrap="none" lIns="91440" tIns="45720" rIns="91440" bIns="4572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accent1">
                      <a:lumMod val="50000"/>
                    </a:schemeClr>
                  </a:solidFill>
                </a:rPr>
                <a:t>Fileserver</a:t>
              </a:r>
            </a:p>
            <a:p>
              <a:pPr lvl="1">
                <a:buFont typeface="Wingdings" panose="05000000000000000000" pitchFamily="2" charset="2"/>
                <a:buChar char="§"/>
              </a:pPr>
              <a:r>
                <a:rPr lang="de-DE" sz="1600" dirty="0">
                  <a:solidFill>
                    <a:schemeClr val="accent1">
                      <a:lumMod val="50000"/>
                    </a:schemeClr>
                  </a:solidFill>
                </a:rPr>
                <a:t>Blobstorage, total storage for all documents, typical initial size ~ 100 GB</a:t>
              </a:r>
              <a:br>
                <a:rPr lang="de-DE" sz="1600" dirty="0">
                  <a:solidFill>
                    <a:schemeClr val="accent1">
                      <a:lumMod val="50000"/>
                    </a:schemeClr>
                  </a:solidFill>
                </a:rPr>
              </a:br>
              <a:endParaRPr lang="de-DE" sz="1600" dirty="0">
                <a:solidFill>
                  <a:schemeClr val="accent1">
                    <a:lumMod val="50000"/>
                  </a:schemeClr>
                </a:solidFill>
              </a:endParaRPr>
            </a:p>
          </p:txBody>
        </p:sp>
        <p:sp>
          <p:nvSpPr>
            <p:cNvPr id="15" name="Rectangle 3">
              <a:extLst>
                <a:ext uri="{FF2B5EF4-FFF2-40B4-BE49-F238E27FC236}">
                  <a16:creationId xmlns:a16="http://schemas.microsoft.com/office/drawing/2014/main" id="{75AF0107-42A9-43CE-A6CE-B2412723FD46}"/>
                </a:ext>
              </a:extLst>
            </p:cNvPr>
            <p:cNvSpPr txBox="1">
              <a:spLocks noChangeArrowheads="1"/>
            </p:cNvSpPr>
            <p:nvPr/>
          </p:nvSpPr>
          <p:spPr>
            <a:xfrm>
              <a:off x="4702629" y="3509508"/>
              <a:ext cx="7489371" cy="1686578"/>
            </a:xfrm>
            <a:prstGeom prst="rect">
              <a:avLst/>
            </a:prstGeom>
          </p:spPr>
          <p:txBody>
            <a:bodyPr vert="horz" wrap="none" lIns="91440" tIns="45720" rIns="91440" bIns="4572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accent1">
                      <a:lumMod val="50000"/>
                    </a:schemeClr>
                  </a:solidFill>
                </a:rPr>
                <a:t>Enterprise Search Server</a:t>
              </a:r>
            </a:p>
            <a:p>
              <a:pPr lvl="1">
                <a:buFont typeface="Wingdings" panose="05000000000000000000" pitchFamily="2" charset="2"/>
                <a:buChar char="§"/>
              </a:pPr>
              <a:r>
                <a:rPr lang="de-DE" sz="1600" dirty="0">
                  <a:solidFill>
                    <a:schemeClr val="accent1">
                      <a:lumMod val="50000"/>
                    </a:schemeClr>
                  </a:solidFill>
                </a:rPr>
                <a:t>Base Software ~ 2 GB</a:t>
              </a:r>
            </a:p>
            <a:p>
              <a:pPr lvl="1">
                <a:buFont typeface="Wingdings" panose="05000000000000000000" pitchFamily="2" charset="2"/>
                <a:buChar char="§"/>
              </a:pPr>
              <a:r>
                <a:rPr lang="de-DE" sz="1600" dirty="0">
                  <a:solidFill>
                    <a:schemeClr val="accent1">
                      <a:lumMod val="50000"/>
                    </a:schemeClr>
                  </a:solidFill>
                </a:rPr>
                <a:t>Text </a:t>
              </a:r>
              <a:r>
                <a:rPr lang="de-DE" sz="1600" dirty="0" err="1">
                  <a:solidFill>
                    <a:schemeClr val="accent1">
                      <a:lumMod val="50000"/>
                    </a:schemeClr>
                  </a:solidFill>
                </a:rPr>
                <a:t>Extraction</a:t>
              </a:r>
              <a:r>
                <a:rPr lang="de-DE" sz="1600" dirty="0">
                  <a:solidFill>
                    <a:schemeClr val="accent1">
                      <a:lumMod val="50000"/>
                    </a:schemeClr>
                  </a:solidFill>
                </a:rPr>
                <a:t>, storage </a:t>
              </a:r>
              <a:r>
                <a:rPr lang="de-DE" sz="1600" dirty="0" err="1">
                  <a:solidFill>
                    <a:schemeClr val="accent1">
                      <a:lumMod val="50000"/>
                    </a:schemeClr>
                  </a:solidFill>
                </a:rPr>
                <a:t>approx</a:t>
              </a:r>
              <a:r>
                <a:rPr lang="de-DE" sz="1600" dirty="0">
                  <a:solidFill>
                    <a:schemeClr val="accent1">
                      <a:lumMod val="50000"/>
                    </a:schemeClr>
                  </a:solidFill>
                </a:rPr>
                <a:t>. </a:t>
              </a:r>
              <a:r>
                <a:rPr lang="de-DE" sz="1600" dirty="0" err="1">
                  <a:solidFill>
                    <a:schemeClr val="accent1">
                      <a:lumMod val="50000"/>
                    </a:schemeClr>
                  </a:solidFill>
                </a:rPr>
                <a:t>equal</a:t>
              </a:r>
              <a:r>
                <a:rPr lang="de-DE" sz="1600" dirty="0">
                  <a:solidFill>
                    <a:schemeClr val="accent1">
                      <a:lumMod val="50000"/>
                    </a:schemeClr>
                  </a:solidFill>
                </a:rPr>
                <a:t> </a:t>
              </a:r>
              <a:r>
                <a:rPr lang="de-DE" sz="1600" dirty="0" err="1">
                  <a:solidFill>
                    <a:schemeClr val="accent1">
                      <a:lumMod val="50000"/>
                    </a:schemeClr>
                  </a:solidFill>
                </a:rPr>
                <a:t>to</a:t>
              </a:r>
              <a:r>
                <a:rPr lang="de-DE" sz="1600" dirty="0">
                  <a:solidFill>
                    <a:schemeClr val="accent1">
                      <a:lumMod val="50000"/>
                    </a:schemeClr>
                  </a:solidFill>
                </a:rPr>
                <a:t> size </a:t>
              </a:r>
              <a:r>
                <a:rPr lang="de-DE" sz="1600" dirty="0" err="1">
                  <a:solidFill>
                    <a:schemeClr val="accent1">
                      <a:lumMod val="50000"/>
                    </a:schemeClr>
                  </a:solidFill>
                </a:rPr>
                <a:t>of</a:t>
              </a:r>
              <a:r>
                <a:rPr lang="de-DE" sz="1600" dirty="0">
                  <a:solidFill>
                    <a:schemeClr val="accent1">
                      <a:lumMod val="50000"/>
                    </a:schemeClr>
                  </a:solidFill>
                </a:rPr>
                <a:t> all </a:t>
              </a:r>
              <a:r>
                <a:rPr lang="de-DE" sz="1600" dirty="0" err="1">
                  <a:solidFill>
                    <a:schemeClr val="accent1">
                      <a:lumMod val="50000"/>
                    </a:schemeClr>
                  </a:solidFill>
                </a:rPr>
                <a:t>indexable</a:t>
              </a:r>
              <a:r>
                <a:rPr lang="de-DE" sz="1600" dirty="0">
                  <a:solidFill>
                    <a:schemeClr val="accent1">
                      <a:lumMod val="50000"/>
                    </a:schemeClr>
                  </a:solidFill>
                </a:rPr>
                <a:t> documents</a:t>
              </a:r>
            </a:p>
            <a:p>
              <a:pPr marL="625475" lvl="2" indent="0">
                <a:buNone/>
              </a:pPr>
              <a:r>
                <a:rPr lang="de-DE" sz="1600" dirty="0">
                  <a:solidFill>
                    <a:schemeClr val="accent1">
                      <a:lumMod val="50000"/>
                    </a:schemeClr>
                  </a:solidFill>
                </a:rPr>
                <a:t>(total size </a:t>
              </a:r>
              <a:r>
                <a:rPr lang="de-DE" sz="1600" dirty="0" err="1">
                  <a:solidFill>
                    <a:schemeClr val="accent1">
                      <a:lumMod val="50000"/>
                    </a:schemeClr>
                  </a:solidFill>
                </a:rPr>
                <a:t>of</a:t>
              </a:r>
              <a:r>
                <a:rPr lang="de-DE" sz="1600" dirty="0">
                  <a:solidFill>
                    <a:schemeClr val="accent1">
                      <a:lumMod val="50000"/>
                    </a:schemeClr>
                  </a:solidFill>
                </a:rPr>
                <a:t> all </a:t>
              </a:r>
              <a:r>
                <a:rPr lang="de-DE" sz="1600" dirty="0" err="1">
                  <a:solidFill>
                    <a:schemeClr val="accent1">
                      <a:lumMod val="50000"/>
                    </a:schemeClr>
                  </a:solidFill>
                </a:rPr>
                <a:t>office</a:t>
              </a:r>
              <a:r>
                <a:rPr lang="de-DE" sz="1600" dirty="0">
                  <a:solidFill>
                    <a:schemeClr val="accent1">
                      <a:lumMod val="50000"/>
                    </a:schemeClr>
                  </a:solidFill>
                </a:rPr>
                <a:t> documents)</a:t>
              </a:r>
            </a:p>
            <a:p>
              <a:pPr lvl="1">
                <a:buFont typeface="Wingdings" panose="05000000000000000000" pitchFamily="2" charset="2"/>
                <a:buChar char="§"/>
              </a:pPr>
              <a:r>
                <a:rPr lang="de-DE" sz="1600" dirty="0">
                  <a:solidFill>
                    <a:schemeClr val="accent1">
                      <a:lumMod val="50000"/>
                    </a:schemeClr>
                  </a:solidFill>
                </a:rPr>
                <a:t> Text Index, </a:t>
              </a:r>
              <a:r>
                <a:rPr lang="de-DE" sz="1600" dirty="0" err="1">
                  <a:solidFill>
                    <a:schemeClr val="accent1">
                      <a:lumMod val="50000"/>
                    </a:schemeClr>
                  </a:solidFill>
                </a:rPr>
                <a:t>approx</a:t>
              </a:r>
              <a:r>
                <a:rPr lang="de-DE" sz="1600" dirty="0">
                  <a:solidFill>
                    <a:schemeClr val="accent1">
                      <a:lumMod val="50000"/>
                    </a:schemeClr>
                  </a:solidFill>
                </a:rPr>
                <a:t>. </a:t>
              </a:r>
              <a:r>
                <a:rPr lang="de-DE" sz="1600" dirty="0" err="1">
                  <a:solidFill>
                    <a:schemeClr val="accent1">
                      <a:lumMod val="50000"/>
                    </a:schemeClr>
                  </a:solidFill>
                </a:rPr>
                <a:t>equal</a:t>
              </a:r>
              <a:r>
                <a:rPr lang="de-DE" sz="1600" dirty="0">
                  <a:solidFill>
                    <a:schemeClr val="accent1">
                      <a:lumMod val="50000"/>
                    </a:schemeClr>
                  </a:solidFill>
                </a:rPr>
                <a:t> </a:t>
              </a:r>
              <a:r>
                <a:rPr lang="de-DE" sz="1600" dirty="0" err="1">
                  <a:solidFill>
                    <a:schemeClr val="accent1">
                      <a:lumMod val="50000"/>
                    </a:schemeClr>
                  </a:solidFill>
                </a:rPr>
                <a:t>to</a:t>
              </a:r>
              <a:r>
                <a:rPr lang="de-DE" sz="1600" dirty="0">
                  <a:solidFill>
                    <a:schemeClr val="accent1">
                      <a:lumMod val="50000"/>
                    </a:schemeClr>
                  </a:solidFill>
                </a:rPr>
                <a:t> Text </a:t>
              </a:r>
              <a:r>
                <a:rPr lang="de-DE" sz="1600" dirty="0" err="1">
                  <a:solidFill>
                    <a:schemeClr val="accent1">
                      <a:lumMod val="50000"/>
                    </a:schemeClr>
                  </a:solidFill>
                </a:rPr>
                <a:t>Extraction</a:t>
              </a:r>
              <a:r>
                <a:rPr lang="de-DE" sz="1600" dirty="0">
                  <a:solidFill>
                    <a:schemeClr val="accent1">
                      <a:lumMod val="50000"/>
                    </a:schemeClr>
                  </a:solidFill>
                </a:rPr>
                <a:t> size</a:t>
              </a:r>
              <a:br>
                <a:rPr lang="de-DE" sz="1600" dirty="0">
                  <a:solidFill>
                    <a:schemeClr val="accent1">
                      <a:lumMod val="50000"/>
                    </a:schemeClr>
                  </a:solidFill>
                </a:rPr>
              </a:br>
              <a:endParaRPr lang="de-DE" sz="1600" dirty="0">
                <a:solidFill>
                  <a:schemeClr val="accent1">
                    <a:lumMod val="50000"/>
                  </a:schemeClr>
                </a:solidFill>
              </a:endParaRPr>
            </a:p>
          </p:txBody>
        </p:sp>
      </p:grpSp>
      <p:grpSp>
        <p:nvGrpSpPr>
          <p:cNvPr id="2" name="Gruppieren 1">
            <a:extLst>
              <a:ext uri="{FF2B5EF4-FFF2-40B4-BE49-F238E27FC236}">
                <a16:creationId xmlns:a16="http://schemas.microsoft.com/office/drawing/2014/main" id="{46F91FB1-38A7-4441-9DA8-4849766898CD}"/>
              </a:ext>
            </a:extLst>
          </p:cNvPr>
          <p:cNvGrpSpPr/>
          <p:nvPr/>
        </p:nvGrpSpPr>
        <p:grpSpPr>
          <a:xfrm>
            <a:off x="623888" y="1557338"/>
            <a:ext cx="2520000" cy="2520000"/>
            <a:chOff x="623888" y="1557338"/>
            <a:chExt cx="2520000" cy="2520000"/>
          </a:xfrm>
        </p:grpSpPr>
        <p:sp>
          <p:nvSpPr>
            <p:cNvPr id="9" name="Textfeld 8">
              <a:extLst>
                <a:ext uri="{FF2B5EF4-FFF2-40B4-BE49-F238E27FC236}">
                  <a16:creationId xmlns:a16="http://schemas.microsoft.com/office/drawing/2014/main" id="{15EEDFE8-EB34-4B9A-B063-B08CA0813C63}"/>
                </a:ext>
              </a:extLst>
            </p:cNvPr>
            <p:cNvSpPr txBox="1">
              <a:spLocks noChangeAspect="1"/>
            </p:cNvSpPr>
            <p:nvPr/>
          </p:nvSpPr>
          <p:spPr>
            <a:xfrm>
              <a:off x="623888" y="1557338"/>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5" name="Textfeld 4">
              <a:extLst>
                <a:ext uri="{FF2B5EF4-FFF2-40B4-BE49-F238E27FC236}">
                  <a16:creationId xmlns:a16="http://schemas.microsoft.com/office/drawing/2014/main" id="{88D968FC-9AD1-444C-97CE-B46004032701}"/>
                </a:ext>
              </a:extLst>
            </p:cNvPr>
            <p:cNvSpPr txBox="1"/>
            <p:nvPr/>
          </p:nvSpPr>
          <p:spPr>
            <a:xfrm>
              <a:off x="688393" y="1655888"/>
              <a:ext cx="2395207" cy="400110"/>
            </a:xfrm>
            <a:prstGeom prst="rect">
              <a:avLst/>
            </a:prstGeom>
            <a:noFill/>
          </p:spPr>
          <p:txBody>
            <a:bodyPr wrap="none" rtlCol="0">
              <a:spAutoFit/>
            </a:bodyPr>
            <a:lstStyle/>
            <a:p>
              <a:pPr algn="ctr"/>
              <a:r>
                <a:rPr lang="de-DE" sz="2000" b="1" dirty="0">
                  <a:solidFill>
                    <a:schemeClr val="accent1">
                      <a:lumMod val="50000"/>
                    </a:schemeClr>
                  </a:solidFill>
                </a:rPr>
                <a:t>Storage Components</a:t>
              </a:r>
            </a:p>
          </p:txBody>
        </p:sp>
        <p:pic>
          <p:nvPicPr>
            <p:cNvPr id="11" name="Grafik 10">
              <a:extLst>
                <a:ext uri="{FF2B5EF4-FFF2-40B4-BE49-F238E27FC236}">
                  <a16:creationId xmlns:a16="http://schemas.microsoft.com/office/drawing/2014/main" id="{671C4E65-6DA3-4766-B7FE-633945730410}"/>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6320" y="2742189"/>
              <a:ext cx="1112580" cy="1112580"/>
            </a:xfrm>
            <a:prstGeom prst="rect">
              <a:avLst/>
            </a:prstGeom>
          </p:spPr>
        </p:pic>
      </p:grpSp>
    </p:spTree>
    <p:extLst>
      <p:ext uri="{BB962C8B-B14F-4D97-AF65-F5344CB8AC3E}">
        <p14:creationId xmlns:p14="http://schemas.microsoft.com/office/powerpoint/2010/main" val="53212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0" y="0"/>
            <a:ext cx="12192000" cy="6129338"/>
          </a:xfrm>
          <a:prstGeom prst="rect">
            <a:avLst/>
          </a:prstGeom>
          <a:gradFill>
            <a:gsLst>
              <a:gs pos="0">
                <a:srgbClr val="003254">
                  <a:lumMod val="98000"/>
                </a:srgbClr>
              </a:gs>
              <a:gs pos="26000">
                <a:srgbClr val="0080C5"/>
              </a:gs>
              <a:gs pos="100000">
                <a:srgbClr val="28BDD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252000" tIns="252000" rIns="252000" bIns="648000" rtlCol="0" anchor="t" anchorCtr="0">
            <a:noAutofit/>
          </a:bodyPr>
          <a:lstStyle/>
          <a:p>
            <a:pPr algn="ctr"/>
            <a:endParaRPr lang="de-DE" sz="2300" dirty="0">
              <a:solidFill>
                <a:srgbClr val="FFFFFF"/>
              </a:solidFill>
              <a:latin typeface="Source Sans Pro Light" charset="0"/>
              <a:ea typeface="Source Sans Pro Light" charset="0"/>
              <a:cs typeface="Source Sans Pro Light" charset="0"/>
            </a:endParaRPr>
          </a:p>
        </p:txBody>
      </p:sp>
      <p:sp>
        <p:nvSpPr>
          <p:cNvPr id="90114" name="Rectangle 2"/>
          <p:cNvSpPr>
            <a:spLocks noGrp="1" noChangeArrowheads="1"/>
          </p:cNvSpPr>
          <p:nvPr>
            <p:ph type="title"/>
          </p:nvPr>
        </p:nvSpPr>
        <p:spPr>
          <a:xfrm>
            <a:off x="609600" y="640398"/>
            <a:ext cx="11582400" cy="1143000"/>
          </a:xfrm>
        </p:spPr>
        <p:txBody>
          <a:bodyPr>
            <a:noAutofit/>
          </a:bodyPr>
          <a:lstStyle/>
          <a:p>
            <a:r>
              <a:rPr lang="en-US" dirty="0">
                <a:solidFill>
                  <a:schemeClr val="bg1"/>
                </a:solidFill>
              </a:rPr>
              <a:t>IT Infrastructure Approach PROD - Step 1 &amp; 2 </a:t>
            </a:r>
            <a:r>
              <a:rPr lang="en-US" sz="2800" dirty="0">
                <a:solidFill>
                  <a:schemeClr val="bg1"/>
                </a:solidFill>
              </a:rPr>
              <a:t>[Proposal]</a:t>
            </a:r>
            <a:endParaRPr lang="en-US" dirty="0">
              <a:solidFill>
                <a:schemeClr val="bg1"/>
              </a:solidFill>
            </a:endParaRPr>
          </a:p>
        </p:txBody>
      </p:sp>
      <p:sp>
        <p:nvSpPr>
          <p:cNvPr id="109" name="Textplatzhalter 3"/>
          <p:cNvSpPr txBox="1">
            <a:spLocks/>
          </p:cNvSpPr>
          <p:nvPr/>
        </p:nvSpPr>
        <p:spPr>
          <a:xfrm>
            <a:off x="783349" y="1233488"/>
            <a:ext cx="11002963" cy="4679950"/>
          </a:xfrm>
          <a:prstGeom prst="rect">
            <a:avLst/>
          </a:prstGeom>
          <a:solidFill>
            <a:srgbClr val="F2F2F2"/>
          </a:solidFill>
        </p:spPr>
        <p:txBody>
          <a:bodyPr vert="horz" lIns="36000" tIns="36000" rIns="72000" bIns="3600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00"/>
              </a:lnSpc>
              <a:spcBef>
                <a:spcPts val="0"/>
              </a:spcBef>
              <a:spcAft>
                <a:spcPts val="600"/>
              </a:spcAft>
              <a:buNone/>
            </a:pPr>
            <a:endParaRPr lang="de-DE" sz="1200" dirty="0">
              <a:solidFill>
                <a:srgbClr val="00517E"/>
              </a:solidFill>
              <a:latin typeface="Source Sans Pro" panose="020B0503030403020204" pitchFamily="34" charset="0"/>
              <a:ea typeface="Source Sans Pro" panose="020B0503030403020204" pitchFamily="34" charset="0"/>
            </a:endParaRPr>
          </a:p>
        </p:txBody>
      </p:sp>
      <p:sp>
        <p:nvSpPr>
          <p:cNvPr id="10" name="Line 24"/>
          <p:cNvSpPr>
            <a:spLocks noChangeShapeType="1"/>
          </p:cNvSpPr>
          <p:nvPr/>
        </p:nvSpPr>
        <p:spPr bwMode="auto">
          <a:xfrm flipH="1" flipV="1">
            <a:off x="10269785" y="2262687"/>
            <a:ext cx="0" cy="641000"/>
          </a:xfrm>
          <a:prstGeom prst="line">
            <a:avLst/>
          </a:prstGeom>
          <a:noFill/>
          <a:ln w="19050">
            <a:solidFill>
              <a:schemeClr val="accent1">
                <a:lumMod val="75000"/>
              </a:schemeClr>
            </a:solidFill>
            <a:round/>
            <a:headEnd/>
            <a:tailEnd type="oval" w="sm" len="sm"/>
          </a:ln>
        </p:spPr>
        <p:txBody>
          <a:bodyPr lIns="90000" tIns="46800" rIns="90000" bIns="46800" anchor="ctr"/>
          <a:lstStyle/>
          <a:p>
            <a:endParaRPr lang="de-DE" sz="1000"/>
          </a:p>
        </p:txBody>
      </p:sp>
      <p:sp>
        <p:nvSpPr>
          <p:cNvPr id="11" name="Line 25"/>
          <p:cNvSpPr>
            <a:spLocks noChangeShapeType="1"/>
          </p:cNvSpPr>
          <p:nvPr/>
        </p:nvSpPr>
        <p:spPr bwMode="auto">
          <a:xfrm flipV="1">
            <a:off x="5676245" y="2262687"/>
            <a:ext cx="0" cy="829762"/>
          </a:xfrm>
          <a:prstGeom prst="line">
            <a:avLst/>
          </a:prstGeom>
          <a:noFill/>
          <a:ln w="19050">
            <a:solidFill>
              <a:schemeClr val="accent1">
                <a:lumMod val="75000"/>
              </a:schemeClr>
            </a:solidFill>
            <a:round/>
            <a:headEnd/>
            <a:tailEnd type="oval" w="sm" len="sm"/>
          </a:ln>
        </p:spPr>
        <p:txBody>
          <a:bodyPr lIns="90000" tIns="46800" rIns="90000" bIns="46800" anchor="ctr"/>
          <a:lstStyle/>
          <a:p>
            <a:endParaRPr lang="de-DE" sz="1000"/>
          </a:p>
        </p:txBody>
      </p:sp>
      <p:pic>
        <p:nvPicPr>
          <p:cNvPr id="15" name="Picture 30" descr="serve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5165285" y="2858377"/>
            <a:ext cx="1040592" cy="900025"/>
          </a:xfrm>
          <a:prstGeom prst="rect">
            <a:avLst/>
          </a:prstGeom>
          <a:noFill/>
          <a:ln w="9525">
            <a:noFill/>
            <a:miter lim="800000"/>
            <a:headEnd/>
            <a:tailEnd/>
          </a:ln>
        </p:spPr>
      </p:pic>
      <p:sp>
        <p:nvSpPr>
          <p:cNvPr id="17" name="Line 32"/>
          <p:cNvSpPr>
            <a:spLocks noChangeShapeType="1"/>
          </p:cNvSpPr>
          <p:nvPr/>
        </p:nvSpPr>
        <p:spPr bwMode="auto">
          <a:xfrm flipV="1">
            <a:off x="2720883" y="2262686"/>
            <a:ext cx="0" cy="1001980"/>
          </a:xfrm>
          <a:prstGeom prst="line">
            <a:avLst/>
          </a:prstGeom>
          <a:noFill/>
          <a:ln w="19050">
            <a:solidFill>
              <a:schemeClr val="accent1">
                <a:lumMod val="75000"/>
              </a:schemeClr>
            </a:solidFill>
            <a:round/>
            <a:headEnd/>
            <a:tailEnd type="oval" w="sm" len="sm"/>
          </a:ln>
        </p:spPr>
        <p:txBody>
          <a:bodyPr lIns="90000" tIns="46800" rIns="90000" bIns="46800" anchor="ctr"/>
          <a:lstStyle/>
          <a:p>
            <a:endParaRPr lang="de-DE" sz="1000"/>
          </a:p>
        </p:txBody>
      </p:sp>
      <p:sp>
        <p:nvSpPr>
          <p:cNvPr id="18" name="Line 33"/>
          <p:cNvSpPr>
            <a:spLocks noChangeShapeType="1"/>
          </p:cNvSpPr>
          <p:nvPr/>
        </p:nvSpPr>
        <p:spPr bwMode="auto">
          <a:xfrm>
            <a:off x="2720883" y="2262687"/>
            <a:ext cx="1165081" cy="0"/>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pic>
        <p:nvPicPr>
          <p:cNvPr id="2" name="Grafik 1"/>
          <p:cNvPicPr>
            <a:picLocks noChangeAspect="1"/>
          </p:cNvPicPr>
          <p:nvPr/>
        </p:nvPicPr>
        <p:blipFill rotWithShape="1">
          <a:blip r:embed="rId4" cstate="screen">
            <a:clrChange>
              <a:clrFrom>
                <a:srgbClr val="FCFDFD"/>
              </a:clrFrom>
              <a:clrTo>
                <a:srgbClr val="FCFDFD">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4184" t="13806" r="14435" b="15719"/>
          <a:stretch/>
        </p:blipFill>
        <p:spPr>
          <a:xfrm>
            <a:off x="1939495" y="3092449"/>
            <a:ext cx="1669600" cy="1084401"/>
          </a:xfrm>
          <a:prstGeom prst="rect">
            <a:avLst/>
          </a:prstGeom>
        </p:spPr>
      </p:pic>
      <p:pic>
        <p:nvPicPr>
          <p:cNvPr id="14" name="Picture 28" descr="serve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9801256" y="2579317"/>
            <a:ext cx="1040591" cy="900025"/>
          </a:xfrm>
          <a:prstGeom prst="rect">
            <a:avLst/>
          </a:prstGeom>
          <a:noFill/>
          <a:ln w="9525">
            <a:noFill/>
            <a:miter lim="800000"/>
            <a:headEnd/>
            <a:tailEnd/>
          </a:ln>
        </p:spPr>
      </p:pic>
      <p:grpSp>
        <p:nvGrpSpPr>
          <p:cNvPr id="36" name="Gruppieren 35"/>
          <p:cNvGrpSpPr/>
          <p:nvPr/>
        </p:nvGrpSpPr>
        <p:grpSpPr>
          <a:xfrm>
            <a:off x="3448769" y="2186386"/>
            <a:ext cx="1091878" cy="151013"/>
            <a:chOff x="3918601" y="1737146"/>
            <a:chExt cx="1091878" cy="151013"/>
          </a:xfrm>
        </p:grpSpPr>
        <p:sp>
          <p:nvSpPr>
            <p:cNvPr id="37" name="AutoShape 35"/>
            <p:cNvSpPr>
              <a:spLocks noChangeArrowheads="1"/>
            </p:cNvSpPr>
            <p:nvPr/>
          </p:nvSpPr>
          <p:spPr bwMode="auto">
            <a:xfrm>
              <a:off x="3918601" y="1737146"/>
              <a:ext cx="1091046" cy="151013"/>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2401 w 20526"/>
                <a:gd name="connsiteY0" fmla="*/ 0 h 21600"/>
                <a:gd name="connsiteX1" fmla="*/ 17051 w 20526"/>
                <a:gd name="connsiteY1" fmla="*/ 0 h 21600"/>
                <a:gd name="connsiteX2" fmla="*/ 20526 w 20526"/>
                <a:gd name="connsiteY2" fmla="*/ 10800 h 21600"/>
                <a:gd name="connsiteX3" fmla="*/ 17051 w 20526"/>
                <a:gd name="connsiteY3" fmla="*/ 21600 h 21600"/>
                <a:gd name="connsiteX4" fmla="*/ 2401 w 20526"/>
                <a:gd name="connsiteY4" fmla="*/ 21600 h 21600"/>
                <a:gd name="connsiteX5" fmla="*/ 0 w 20526"/>
                <a:gd name="connsiteY5" fmla="*/ 10800 h 21600"/>
                <a:gd name="connsiteX6" fmla="*/ 2401 w 20526"/>
                <a:gd name="connsiteY6" fmla="*/ 0 h 21600"/>
                <a:gd name="connsiteX0" fmla="*/ 2401 w 19617"/>
                <a:gd name="connsiteY0" fmla="*/ 0 h 21600"/>
                <a:gd name="connsiteX1" fmla="*/ 17051 w 19617"/>
                <a:gd name="connsiteY1" fmla="*/ 0 h 21600"/>
                <a:gd name="connsiteX2" fmla="*/ 19617 w 19617"/>
                <a:gd name="connsiteY2" fmla="*/ 12707 h 21600"/>
                <a:gd name="connsiteX3" fmla="*/ 17051 w 19617"/>
                <a:gd name="connsiteY3" fmla="*/ 21600 h 21600"/>
                <a:gd name="connsiteX4" fmla="*/ 2401 w 19617"/>
                <a:gd name="connsiteY4" fmla="*/ 21600 h 21600"/>
                <a:gd name="connsiteX5" fmla="*/ 0 w 19617"/>
                <a:gd name="connsiteY5" fmla="*/ 10800 h 21600"/>
                <a:gd name="connsiteX6" fmla="*/ 2401 w 19617"/>
                <a:gd name="connsiteY6" fmla="*/ 0 h 21600"/>
                <a:gd name="connsiteX0" fmla="*/ 2401 w 19576"/>
                <a:gd name="connsiteY0" fmla="*/ 0 h 21600"/>
                <a:gd name="connsiteX1" fmla="*/ 17051 w 19576"/>
                <a:gd name="connsiteY1" fmla="*/ 0 h 21600"/>
                <a:gd name="connsiteX2" fmla="*/ 19576 w 19576"/>
                <a:gd name="connsiteY2" fmla="*/ 10255 h 21600"/>
                <a:gd name="connsiteX3" fmla="*/ 17051 w 19576"/>
                <a:gd name="connsiteY3" fmla="*/ 21600 h 21600"/>
                <a:gd name="connsiteX4" fmla="*/ 2401 w 19576"/>
                <a:gd name="connsiteY4" fmla="*/ 21600 h 21600"/>
                <a:gd name="connsiteX5" fmla="*/ 0 w 19576"/>
                <a:gd name="connsiteY5" fmla="*/ 10800 h 21600"/>
                <a:gd name="connsiteX6" fmla="*/ 2401 w 19576"/>
                <a:gd name="connsiteY6" fmla="*/ 0 h 21600"/>
                <a:gd name="connsiteX0" fmla="*/ 2401 w 19576"/>
                <a:gd name="connsiteY0" fmla="*/ 0 h 21600"/>
                <a:gd name="connsiteX1" fmla="*/ 17051 w 19576"/>
                <a:gd name="connsiteY1" fmla="*/ 0 h 21600"/>
                <a:gd name="connsiteX2" fmla="*/ 19576 w 19576"/>
                <a:gd name="connsiteY2" fmla="*/ 11072 h 21600"/>
                <a:gd name="connsiteX3" fmla="*/ 17051 w 19576"/>
                <a:gd name="connsiteY3" fmla="*/ 21600 h 21600"/>
                <a:gd name="connsiteX4" fmla="*/ 2401 w 19576"/>
                <a:gd name="connsiteY4" fmla="*/ 21600 h 21600"/>
                <a:gd name="connsiteX5" fmla="*/ 0 w 19576"/>
                <a:gd name="connsiteY5" fmla="*/ 10800 h 21600"/>
                <a:gd name="connsiteX6" fmla="*/ 2401 w 19576"/>
                <a:gd name="connsiteY6" fmla="*/ 0 h 21600"/>
                <a:gd name="connsiteX0" fmla="*/ 2401 w 19142"/>
                <a:gd name="connsiteY0" fmla="*/ 0 h 21600"/>
                <a:gd name="connsiteX1" fmla="*/ 17051 w 19142"/>
                <a:gd name="connsiteY1" fmla="*/ 0 h 21600"/>
                <a:gd name="connsiteX2" fmla="*/ 19142 w 19142"/>
                <a:gd name="connsiteY2" fmla="*/ 9710 h 21600"/>
                <a:gd name="connsiteX3" fmla="*/ 17051 w 19142"/>
                <a:gd name="connsiteY3" fmla="*/ 21600 h 21600"/>
                <a:gd name="connsiteX4" fmla="*/ 2401 w 19142"/>
                <a:gd name="connsiteY4" fmla="*/ 21600 h 21600"/>
                <a:gd name="connsiteX5" fmla="*/ 0 w 19142"/>
                <a:gd name="connsiteY5" fmla="*/ 10800 h 21600"/>
                <a:gd name="connsiteX6" fmla="*/ 2401 w 19142"/>
                <a:gd name="connsiteY6" fmla="*/ 0 h 21600"/>
                <a:gd name="connsiteX0" fmla="*/ 2401 w 19175"/>
                <a:gd name="connsiteY0" fmla="*/ 0 h 21600"/>
                <a:gd name="connsiteX1" fmla="*/ 17051 w 19175"/>
                <a:gd name="connsiteY1" fmla="*/ 0 h 21600"/>
                <a:gd name="connsiteX2" fmla="*/ 19175 w 19175"/>
                <a:gd name="connsiteY2" fmla="*/ 10527 h 21600"/>
                <a:gd name="connsiteX3" fmla="*/ 17051 w 19175"/>
                <a:gd name="connsiteY3" fmla="*/ 21600 h 21600"/>
                <a:gd name="connsiteX4" fmla="*/ 2401 w 19175"/>
                <a:gd name="connsiteY4" fmla="*/ 21600 h 21600"/>
                <a:gd name="connsiteX5" fmla="*/ 0 w 19175"/>
                <a:gd name="connsiteY5" fmla="*/ 10800 h 21600"/>
                <a:gd name="connsiteX6" fmla="*/ 2401 w 19175"/>
                <a:gd name="connsiteY6" fmla="*/ 0 h 21600"/>
                <a:gd name="connsiteX0" fmla="*/ 2001 w 18775"/>
                <a:gd name="connsiteY0" fmla="*/ 0 h 21600"/>
                <a:gd name="connsiteX1" fmla="*/ 16651 w 18775"/>
                <a:gd name="connsiteY1" fmla="*/ 0 h 21600"/>
                <a:gd name="connsiteX2" fmla="*/ 18775 w 18775"/>
                <a:gd name="connsiteY2" fmla="*/ 10527 h 21600"/>
                <a:gd name="connsiteX3" fmla="*/ 16651 w 18775"/>
                <a:gd name="connsiteY3" fmla="*/ 21600 h 21600"/>
                <a:gd name="connsiteX4" fmla="*/ 2001 w 18775"/>
                <a:gd name="connsiteY4" fmla="*/ 21600 h 21600"/>
                <a:gd name="connsiteX5" fmla="*/ 0 w 18775"/>
                <a:gd name="connsiteY5" fmla="*/ 10800 h 21600"/>
                <a:gd name="connsiteX6" fmla="*/ 2001 w 18775"/>
                <a:gd name="connsiteY6" fmla="*/ 0 h 21600"/>
                <a:gd name="connsiteX0" fmla="*/ 2201 w 18975"/>
                <a:gd name="connsiteY0" fmla="*/ 0 h 21600"/>
                <a:gd name="connsiteX1" fmla="*/ 16851 w 18975"/>
                <a:gd name="connsiteY1" fmla="*/ 0 h 21600"/>
                <a:gd name="connsiteX2" fmla="*/ 18975 w 18975"/>
                <a:gd name="connsiteY2" fmla="*/ 10527 h 21600"/>
                <a:gd name="connsiteX3" fmla="*/ 16851 w 18975"/>
                <a:gd name="connsiteY3" fmla="*/ 21600 h 21600"/>
                <a:gd name="connsiteX4" fmla="*/ 2201 w 18975"/>
                <a:gd name="connsiteY4" fmla="*/ 21600 h 21600"/>
                <a:gd name="connsiteX5" fmla="*/ 0 w 18975"/>
                <a:gd name="connsiteY5" fmla="*/ 10255 h 21600"/>
                <a:gd name="connsiteX6" fmla="*/ 2201 w 18975"/>
                <a:gd name="connsiteY6" fmla="*/ 0 h 21600"/>
                <a:gd name="connsiteX0" fmla="*/ 2201 w 18975"/>
                <a:gd name="connsiteY0" fmla="*/ 0 h 21600"/>
                <a:gd name="connsiteX1" fmla="*/ 16851 w 18975"/>
                <a:gd name="connsiteY1" fmla="*/ 0 h 21600"/>
                <a:gd name="connsiteX2" fmla="*/ 18975 w 18975"/>
                <a:gd name="connsiteY2" fmla="*/ 10527 h 21600"/>
                <a:gd name="connsiteX3" fmla="*/ 16851 w 18975"/>
                <a:gd name="connsiteY3" fmla="*/ 21600 h 21600"/>
                <a:gd name="connsiteX4" fmla="*/ 2201 w 18975"/>
                <a:gd name="connsiteY4" fmla="*/ 21600 h 21600"/>
                <a:gd name="connsiteX5" fmla="*/ 0 w 18975"/>
                <a:gd name="connsiteY5" fmla="*/ 11072 h 21600"/>
                <a:gd name="connsiteX6" fmla="*/ 2201 w 18975"/>
                <a:gd name="connsiteY6" fmla="*/ 0 h 21600"/>
                <a:gd name="connsiteX0" fmla="*/ 2334 w 19108"/>
                <a:gd name="connsiteY0" fmla="*/ 0 h 21600"/>
                <a:gd name="connsiteX1" fmla="*/ 16984 w 19108"/>
                <a:gd name="connsiteY1" fmla="*/ 0 h 21600"/>
                <a:gd name="connsiteX2" fmla="*/ 19108 w 19108"/>
                <a:gd name="connsiteY2" fmla="*/ 10527 h 21600"/>
                <a:gd name="connsiteX3" fmla="*/ 16984 w 19108"/>
                <a:gd name="connsiteY3" fmla="*/ 21600 h 21600"/>
                <a:gd name="connsiteX4" fmla="*/ 2334 w 19108"/>
                <a:gd name="connsiteY4" fmla="*/ 21600 h 21600"/>
                <a:gd name="connsiteX5" fmla="*/ 0 w 19108"/>
                <a:gd name="connsiteY5" fmla="*/ 11072 h 21600"/>
                <a:gd name="connsiteX6" fmla="*/ 2334 w 19108"/>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8" h="21600">
                  <a:moveTo>
                    <a:pt x="2334" y="0"/>
                  </a:moveTo>
                  <a:lnTo>
                    <a:pt x="16984" y="0"/>
                  </a:lnTo>
                  <a:cubicBezTo>
                    <a:pt x="18903" y="0"/>
                    <a:pt x="19108" y="4562"/>
                    <a:pt x="19108" y="10527"/>
                  </a:cubicBezTo>
                  <a:cubicBezTo>
                    <a:pt x="19108" y="16492"/>
                    <a:pt x="18903" y="21600"/>
                    <a:pt x="16984" y="21600"/>
                  </a:cubicBezTo>
                  <a:lnTo>
                    <a:pt x="2334" y="21600"/>
                  </a:lnTo>
                  <a:cubicBezTo>
                    <a:pt x="415" y="21600"/>
                    <a:pt x="0" y="17037"/>
                    <a:pt x="0" y="11072"/>
                  </a:cubicBezTo>
                  <a:cubicBezTo>
                    <a:pt x="0" y="5107"/>
                    <a:pt x="415" y="0"/>
                    <a:pt x="2334" y="0"/>
                  </a:cubicBezTo>
                  <a:close/>
                </a:path>
              </a:pathLst>
            </a:custGeom>
            <a:gradFill rotWithShape="1">
              <a:gsLst>
                <a:gs pos="0">
                  <a:schemeClr val="accent1">
                    <a:lumMod val="75000"/>
                  </a:schemeClr>
                </a:gs>
                <a:gs pos="50000">
                  <a:schemeClr val="bg1"/>
                </a:gs>
                <a:gs pos="100000">
                  <a:schemeClr val="folHlink"/>
                </a:gs>
              </a:gsLst>
              <a:lin ang="5400000" scaled="1"/>
            </a:gradFill>
            <a:ln w="9525" algn="ctr">
              <a:solidFill>
                <a:schemeClr val="tx1"/>
              </a:solidFill>
              <a:miter lim="800000"/>
              <a:headEnd/>
              <a:tailEnd/>
            </a:ln>
            <a:effectLst/>
          </p:spPr>
          <p:txBody>
            <a:bodyPr wrap="none" lIns="90000" tIns="46800" rIns="90000" bIns="46800" anchor="ctr"/>
            <a:lstStyle/>
            <a:p>
              <a:pPr algn="ctr">
                <a:defRPr/>
              </a:pPr>
              <a:r>
                <a:rPr lang="de-DE" sz="900" dirty="0">
                  <a:latin typeface="Source Sans Pro" panose="020B0503030403020204" pitchFamily="34" charset="0"/>
                  <a:ea typeface="Source Sans Pro" panose="020B0503030403020204" pitchFamily="34" charset="0"/>
                </a:rPr>
                <a:t>min.100 MBit</a:t>
              </a:r>
            </a:p>
          </p:txBody>
        </p:sp>
        <p:sp>
          <p:nvSpPr>
            <p:cNvPr id="38" name="Oval 36"/>
            <p:cNvSpPr>
              <a:spLocks noChangeArrowheads="1"/>
            </p:cNvSpPr>
            <p:nvPr/>
          </p:nvSpPr>
          <p:spPr bwMode="auto">
            <a:xfrm>
              <a:off x="4880900" y="1749732"/>
              <a:ext cx="129579" cy="126694"/>
            </a:xfrm>
            <a:prstGeom prst="ellipse">
              <a:avLst/>
            </a:prstGeom>
            <a:noFill/>
            <a:ln w="9525" algn="ctr">
              <a:solidFill>
                <a:schemeClr val="tx1"/>
              </a:solidFill>
              <a:round/>
              <a:headEnd/>
              <a:tailEnd/>
            </a:ln>
          </p:spPr>
          <p:txBody>
            <a:bodyPr wrap="none" lIns="90000" tIns="46800" rIns="90000" bIns="46800" anchor="ctr"/>
            <a:lstStyle/>
            <a:p>
              <a:endParaRPr lang="de-DE" sz="1000"/>
            </a:p>
          </p:txBody>
        </p:sp>
      </p:grpSp>
      <p:sp>
        <p:nvSpPr>
          <p:cNvPr id="21" name="Line 40"/>
          <p:cNvSpPr>
            <a:spLocks noChangeShapeType="1"/>
          </p:cNvSpPr>
          <p:nvPr/>
        </p:nvSpPr>
        <p:spPr bwMode="auto">
          <a:xfrm>
            <a:off x="4476906" y="2261893"/>
            <a:ext cx="1728971" cy="794"/>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grpSp>
        <p:nvGrpSpPr>
          <p:cNvPr id="3" name="Gruppieren 2"/>
          <p:cNvGrpSpPr/>
          <p:nvPr/>
        </p:nvGrpSpPr>
        <p:grpSpPr>
          <a:xfrm>
            <a:off x="6115072" y="2186386"/>
            <a:ext cx="1091878" cy="151013"/>
            <a:chOff x="3918601" y="1737146"/>
            <a:chExt cx="1091878" cy="151013"/>
          </a:xfrm>
        </p:grpSpPr>
        <p:sp>
          <p:nvSpPr>
            <p:cNvPr id="27" name="AutoShape 35"/>
            <p:cNvSpPr>
              <a:spLocks noChangeArrowheads="1"/>
            </p:cNvSpPr>
            <p:nvPr/>
          </p:nvSpPr>
          <p:spPr bwMode="auto">
            <a:xfrm>
              <a:off x="3918601" y="1737146"/>
              <a:ext cx="1091046" cy="151013"/>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2401 w 20526"/>
                <a:gd name="connsiteY0" fmla="*/ 0 h 21600"/>
                <a:gd name="connsiteX1" fmla="*/ 17051 w 20526"/>
                <a:gd name="connsiteY1" fmla="*/ 0 h 21600"/>
                <a:gd name="connsiteX2" fmla="*/ 20526 w 20526"/>
                <a:gd name="connsiteY2" fmla="*/ 10800 h 21600"/>
                <a:gd name="connsiteX3" fmla="*/ 17051 w 20526"/>
                <a:gd name="connsiteY3" fmla="*/ 21600 h 21600"/>
                <a:gd name="connsiteX4" fmla="*/ 2401 w 20526"/>
                <a:gd name="connsiteY4" fmla="*/ 21600 h 21600"/>
                <a:gd name="connsiteX5" fmla="*/ 0 w 20526"/>
                <a:gd name="connsiteY5" fmla="*/ 10800 h 21600"/>
                <a:gd name="connsiteX6" fmla="*/ 2401 w 20526"/>
                <a:gd name="connsiteY6" fmla="*/ 0 h 21600"/>
                <a:gd name="connsiteX0" fmla="*/ 2401 w 19617"/>
                <a:gd name="connsiteY0" fmla="*/ 0 h 21600"/>
                <a:gd name="connsiteX1" fmla="*/ 17051 w 19617"/>
                <a:gd name="connsiteY1" fmla="*/ 0 h 21600"/>
                <a:gd name="connsiteX2" fmla="*/ 19617 w 19617"/>
                <a:gd name="connsiteY2" fmla="*/ 12707 h 21600"/>
                <a:gd name="connsiteX3" fmla="*/ 17051 w 19617"/>
                <a:gd name="connsiteY3" fmla="*/ 21600 h 21600"/>
                <a:gd name="connsiteX4" fmla="*/ 2401 w 19617"/>
                <a:gd name="connsiteY4" fmla="*/ 21600 h 21600"/>
                <a:gd name="connsiteX5" fmla="*/ 0 w 19617"/>
                <a:gd name="connsiteY5" fmla="*/ 10800 h 21600"/>
                <a:gd name="connsiteX6" fmla="*/ 2401 w 19617"/>
                <a:gd name="connsiteY6" fmla="*/ 0 h 21600"/>
                <a:gd name="connsiteX0" fmla="*/ 2401 w 19576"/>
                <a:gd name="connsiteY0" fmla="*/ 0 h 21600"/>
                <a:gd name="connsiteX1" fmla="*/ 17051 w 19576"/>
                <a:gd name="connsiteY1" fmla="*/ 0 h 21600"/>
                <a:gd name="connsiteX2" fmla="*/ 19576 w 19576"/>
                <a:gd name="connsiteY2" fmla="*/ 10255 h 21600"/>
                <a:gd name="connsiteX3" fmla="*/ 17051 w 19576"/>
                <a:gd name="connsiteY3" fmla="*/ 21600 h 21600"/>
                <a:gd name="connsiteX4" fmla="*/ 2401 w 19576"/>
                <a:gd name="connsiteY4" fmla="*/ 21600 h 21600"/>
                <a:gd name="connsiteX5" fmla="*/ 0 w 19576"/>
                <a:gd name="connsiteY5" fmla="*/ 10800 h 21600"/>
                <a:gd name="connsiteX6" fmla="*/ 2401 w 19576"/>
                <a:gd name="connsiteY6" fmla="*/ 0 h 21600"/>
                <a:gd name="connsiteX0" fmla="*/ 2401 w 19576"/>
                <a:gd name="connsiteY0" fmla="*/ 0 h 21600"/>
                <a:gd name="connsiteX1" fmla="*/ 17051 w 19576"/>
                <a:gd name="connsiteY1" fmla="*/ 0 h 21600"/>
                <a:gd name="connsiteX2" fmla="*/ 19576 w 19576"/>
                <a:gd name="connsiteY2" fmla="*/ 11072 h 21600"/>
                <a:gd name="connsiteX3" fmla="*/ 17051 w 19576"/>
                <a:gd name="connsiteY3" fmla="*/ 21600 h 21600"/>
                <a:gd name="connsiteX4" fmla="*/ 2401 w 19576"/>
                <a:gd name="connsiteY4" fmla="*/ 21600 h 21600"/>
                <a:gd name="connsiteX5" fmla="*/ 0 w 19576"/>
                <a:gd name="connsiteY5" fmla="*/ 10800 h 21600"/>
                <a:gd name="connsiteX6" fmla="*/ 2401 w 19576"/>
                <a:gd name="connsiteY6" fmla="*/ 0 h 21600"/>
                <a:gd name="connsiteX0" fmla="*/ 2401 w 19142"/>
                <a:gd name="connsiteY0" fmla="*/ 0 h 21600"/>
                <a:gd name="connsiteX1" fmla="*/ 17051 w 19142"/>
                <a:gd name="connsiteY1" fmla="*/ 0 h 21600"/>
                <a:gd name="connsiteX2" fmla="*/ 19142 w 19142"/>
                <a:gd name="connsiteY2" fmla="*/ 9710 h 21600"/>
                <a:gd name="connsiteX3" fmla="*/ 17051 w 19142"/>
                <a:gd name="connsiteY3" fmla="*/ 21600 h 21600"/>
                <a:gd name="connsiteX4" fmla="*/ 2401 w 19142"/>
                <a:gd name="connsiteY4" fmla="*/ 21600 h 21600"/>
                <a:gd name="connsiteX5" fmla="*/ 0 w 19142"/>
                <a:gd name="connsiteY5" fmla="*/ 10800 h 21600"/>
                <a:gd name="connsiteX6" fmla="*/ 2401 w 19142"/>
                <a:gd name="connsiteY6" fmla="*/ 0 h 21600"/>
                <a:gd name="connsiteX0" fmla="*/ 2401 w 19175"/>
                <a:gd name="connsiteY0" fmla="*/ 0 h 21600"/>
                <a:gd name="connsiteX1" fmla="*/ 17051 w 19175"/>
                <a:gd name="connsiteY1" fmla="*/ 0 h 21600"/>
                <a:gd name="connsiteX2" fmla="*/ 19175 w 19175"/>
                <a:gd name="connsiteY2" fmla="*/ 10527 h 21600"/>
                <a:gd name="connsiteX3" fmla="*/ 17051 w 19175"/>
                <a:gd name="connsiteY3" fmla="*/ 21600 h 21600"/>
                <a:gd name="connsiteX4" fmla="*/ 2401 w 19175"/>
                <a:gd name="connsiteY4" fmla="*/ 21600 h 21600"/>
                <a:gd name="connsiteX5" fmla="*/ 0 w 19175"/>
                <a:gd name="connsiteY5" fmla="*/ 10800 h 21600"/>
                <a:gd name="connsiteX6" fmla="*/ 2401 w 19175"/>
                <a:gd name="connsiteY6" fmla="*/ 0 h 21600"/>
                <a:gd name="connsiteX0" fmla="*/ 2001 w 18775"/>
                <a:gd name="connsiteY0" fmla="*/ 0 h 21600"/>
                <a:gd name="connsiteX1" fmla="*/ 16651 w 18775"/>
                <a:gd name="connsiteY1" fmla="*/ 0 h 21600"/>
                <a:gd name="connsiteX2" fmla="*/ 18775 w 18775"/>
                <a:gd name="connsiteY2" fmla="*/ 10527 h 21600"/>
                <a:gd name="connsiteX3" fmla="*/ 16651 w 18775"/>
                <a:gd name="connsiteY3" fmla="*/ 21600 h 21600"/>
                <a:gd name="connsiteX4" fmla="*/ 2001 w 18775"/>
                <a:gd name="connsiteY4" fmla="*/ 21600 h 21600"/>
                <a:gd name="connsiteX5" fmla="*/ 0 w 18775"/>
                <a:gd name="connsiteY5" fmla="*/ 10800 h 21600"/>
                <a:gd name="connsiteX6" fmla="*/ 2001 w 18775"/>
                <a:gd name="connsiteY6" fmla="*/ 0 h 21600"/>
                <a:gd name="connsiteX0" fmla="*/ 2201 w 18975"/>
                <a:gd name="connsiteY0" fmla="*/ 0 h 21600"/>
                <a:gd name="connsiteX1" fmla="*/ 16851 w 18975"/>
                <a:gd name="connsiteY1" fmla="*/ 0 h 21600"/>
                <a:gd name="connsiteX2" fmla="*/ 18975 w 18975"/>
                <a:gd name="connsiteY2" fmla="*/ 10527 h 21600"/>
                <a:gd name="connsiteX3" fmla="*/ 16851 w 18975"/>
                <a:gd name="connsiteY3" fmla="*/ 21600 h 21600"/>
                <a:gd name="connsiteX4" fmla="*/ 2201 w 18975"/>
                <a:gd name="connsiteY4" fmla="*/ 21600 h 21600"/>
                <a:gd name="connsiteX5" fmla="*/ 0 w 18975"/>
                <a:gd name="connsiteY5" fmla="*/ 10255 h 21600"/>
                <a:gd name="connsiteX6" fmla="*/ 2201 w 18975"/>
                <a:gd name="connsiteY6" fmla="*/ 0 h 21600"/>
                <a:gd name="connsiteX0" fmla="*/ 2201 w 18975"/>
                <a:gd name="connsiteY0" fmla="*/ 0 h 21600"/>
                <a:gd name="connsiteX1" fmla="*/ 16851 w 18975"/>
                <a:gd name="connsiteY1" fmla="*/ 0 h 21600"/>
                <a:gd name="connsiteX2" fmla="*/ 18975 w 18975"/>
                <a:gd name="connsiteY2" fmla="*/ 10527 h 21600"/>
                <a:gd name="connsiteX3" fmla="*/ 16851 w 18975"/>
                <a:gd name="connsiteY3" fmla="*/ 21600 h 21600"/>
                <a:gd name="connsiteX4" fmla="*/ 2201 w 18975"/>
                <a:gd name="connsiteY4" fmla="*/ 21600 h 21600"/>
                <a:gd name="connsiteX5" fmla="*/ 0 w 18975"/>
                <a:gd name="connsiteY5" fmla="*/ 11072 h 21600"/>
                <a:gd name="connsiteX6" fmla="*/ 2201 w 18975"/>
                <a:gd name="connsiteY6" fmla="*/ 0 h 21600"/>
                <a:gd name="connsiteX0" fmla="*/ 2334 w 19108"/>
                <a:gd name="connsiteY0" fmla="*/ 0 h 21600"/>
                <a:gd name="connsiteX1" fmla="*/ 16984 w 19108"/>
                <a:gd name="connsiteY1" fmla="*/ 0 h 21600"/>
                <a:gd name="connsiteX2" fmla="*/ 19108 w 19108"/>
                <a:gd name="connsiteY2" fmla="*/ 10527 h 21600"/>
                <a:gd name="connsiteX3" fmla="*/ 16984 w 19108"/>
                <a:gd name="connsiteY3" fmla="*/ 21600 h 21600"/>
                <a:gd name="connsiteX4" fmla="*/ 2334 w 19108"/>
                <a:gd name="connsiteY4" fmla="*/ 21600 h 21600"/>
                <a:gd name="connsiteX5" fmla="*/ 0 w 19108"/>
                <a:gd name="connsiteY5" fmla="*/ 11072 h 21600"/>
                <a:gd name="connsiteX6" fmla="*/ 2334 w 19108"/>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8" h="21600">
                  <a:moveTo>
                    <a:pt x="2334" y="0"/>
                  </a:moveTo>
                  <a:lnTo>
                    <a:pt x="16984" y="0"/>
                  </a:lnTo>
                  <a:cubicBezTo>
                    <a:pt x="18903" y="0"/>
                    <a:pt x="19108" y="4562"/>
                    <a:pt x="19108" y="10527"/>
                  </a:cubicBezTo>
                  <a:cubicBezTo>
                    <a:pt x="19108" y="16492"/>
                    <a:pt x="18903" y="21600"/>
                    <a:pt x="16984" y="21600"/>
                  </a:cubicBezTo>
                  <a:lnTo>
                    <a:pt x="2334" y="21600"/>
                  </a:lnTo>
                  <a:cubicBezTo>
                    <a:pt x="415" y="21600"/>
                    <a:pt x="0" y="17037"/>
                    <a:pt x="0" y="11072"/>
                  </a:cubicBezTo>
                  <a:cubicBezTo>
                    <a:pt x="0" y="5107"/>
                    <a:pt x="415" y="0"/>
                    <a:pt x="2334" y="0"/>
                  </a:cubicBezTo>
                  <a:close/>
                </a:path>
              </a:pathLst>
            </a:custGeom>
            <a:gradFill rotWithShape="1">
              <a:gsLst>
                <a:gs pos="0">
                  <a:schemeClr val="accent1">
                    <a:lumMod val="75000"/>
                  </a:schemeClr>
                </a:gs>
                <a:gs pos="50000">
                  <a:schemeClr val="bg1"/>
                </a:gs>
                <a:gs pos="100000">
                  <a:schemeClr val="folHlink"/>
                </a:gs>
              </a:gsLst>
              <a:lin ang="5400000" scaled="1"/>
            </a:gradFill>
            <a:ln w="9525" algn="ctr">
              <a:solidFill>
                <a:schemeClr val="tx1"/>
              </a:solidFill>
              <a:miter lim="800000"/>
              <a:headEnd/>
              <a:tailEnd/>
            </a:ln>
            <a:effectLst/>
          </p:spPr>
          <p:txBody>
            <a:bodyPr wrap="none" lIns="90000" tIns="46800" rIns="90000" bIns="46800" anchor="ctr"/>
            <a:lstStyle/>
            <a:p>
              <a:pPr algn="ctr">
                <a:defRPr/>
              </a:pPr>
              <a:r>
                <a:rPr lang="de-DE" sz="900" dirty="0">
                  <a:latin typeface="Source Sans Pro" panose="020B0503030403020204" pitchFamily="34" charset="0"/>
                  <a:ea typeface="Source Sans Pro" panose="020B0503030403020204" pitchFamily="34" charset="0"/>
                </a:rPr>
                <a:t>min.1 </a:t>
              </a:r>
              <a:r>
                <a:rPr lang="de-DE" sz="900" dirty="0" err="1">
                  <a:latin typeface="Source Sans Pro" panose="020B0503030403020204" pitchFamily="34" charset="0"/>
                  <a:ea typeface="Source Sans Pro" panose="020B0503030403020204" pitchFamily="34" charset="0"/>
                </a:rPr>
                <a:t>GBit</a:t>
              </a:r>
              <a:endParaRPr lang="de-DE" sz="900" dirty="0">
                <a:latin typeface="Source Sans Pro" panose="020B0503030403020204" pitchFamily="34" charset="0"/>
                <a:ea typeface="Source Sans Pro" panose="020B0503030403020204" pitchFamily="34" charset="0"/>
              </a:endParaRPr>
            </a:p>
          </p:txBody>
        </p:sp>
        <p:sp>
          <p:nvSpPr>
            <p:cNvPr id="28" name="Oval 36"/>
            <p:cNvSpPr>
              <a:spLocks noChangeArrowheads="1"/>
            </p:cNvSpPr>
            <p:nvPr/>
          </p:nvSpPr>
          <p:spPr bwMode="auto">
            <a:xfrm>
              <a:off x="4880900" y="1749732"/>
              <a:ext cx="129579" cy="126694"/>
            </a:xfrm>
            <a:prstGeom prst="ellipse">
              <a:avLst/>
            </a:prstGeom>
            <a:noFill/>
            <a:ln w="9525" algn="ctr">
              <a:solidFill>
                <a:schemeClr val="tx1"/>
              </a:solidFill>
              <a:round/>
              <a:headEnd/>
              <a:tailEnd/>
            </a:ln>
          </p:spPr>
          <p:txBody>
            <a:bodyPr wrap="none" lIns="90000" tIns="46800" rIns="90000" bIns="46800" anchor="ctr"/>
            <a:lstStyle/>
            <a:p>
              <a:endParaRPr lang="de-DE" sz="1000"/>
            </a:p>
          </p:txBody>
        </p:sp>
      </p:grpSp>
      <p:sp>
        <p:nvSpPr>
          <p:cNvPr id="22" name="Line 41"/>
          <p:cNvSpPr>
            <a:spLocks noChangeShapeType="1"/>
          </p:cNvSpPr>
          <p:nvPr/>
        </p:nvSpPr>
        <p:spPr bwMode="auto">
          <a:xfrm>
            <a:off x="7168175" y="2261892"/>
            <a:ext cx="3101610" cy="794"/>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sp>
        <p:nvSpPr>
          <p:cNvPr id="4" name="Textfeld 3"/>
          <p:cNvSpPr txBox="1">
            <a:spLocks noChangeAspect="1"/>
          </p:cNvSpPr>
          <p:nvPr/>
        </p:nvSpPr>
        <p:spPr>
          <a:xfrm>
            <a:off x="6092395" y="2837462"/>
            <a:ext cx="1590506" cy="1008844"/>
          </a:xfrm>
          <a:prstGeom prst="rect">
            <a:avLst/>
          </a:prstGeom>
          <a:noFill/>
        </p:spPr>
        <p:txBody>
          <a:bodyPr wrap="square" lIns="36000" tIns="36000" rIns="0" bIns="36000" rtlCol="0">
            <a:noAutofit/>
          </a:bodyPr>
          <a:lstStyle/>
          <a:p>
            <a:r>
              <a:rPr lang="en-US" sz="1000" dirty="0">
                <a:solidFill>
                  <a:srgbClr val="006094"/>
                </a:solidFill>
                <a:latin typeface="Source Sans Pro Black" panose="020B0803030403020204" pitchFamily="34" charset="0"/>
              </a:rPr>
              <a:t>Application + Web Server</a:t>
            </a:r>
            <a:br>
              <a:rPr lang="en-US" sz="1000" dirty="0">
                <a:solidFill>
                  <a:srgbClr val="006094"/>
                </a:solidFill>
                <a:latin typeface="Source Sans Pro Black" panose="020B0803030403020204" pitchFamily="34" charset="0"/>
              </a:rPr>
            </a:br>
            <a:r>
              <a:rPr lang="en-US" sz="1000" dirty="0">
                <a:solidFill>
                  <a:srgbClr val="006094"/>
                </a:solidFill>
                <a:latin typeface="Source Sans Pro Black" panose="020B0803030403020204" pitchFamily="34" charset="0"/>
              </a:rPr>
              <a:t>Enterprise Search </a:t>
            </a:r>
            <a:r>
              <a:rPr lang="en-US" sz="1000" dirty="0" err="1">
                <a:solidFill>
                  <a:srgbClr val="006094"/>
                </a:solidFill>
                <a:latin typeface="Source Sans Pro Black" panose="020B0803030403020204" pitchFamily="34" charset="0"/>
              </a:rPr>
              <a:t>BlobStore</a:t>
            </a:r>
            <a:r>
              <a:rPr lang="en-US" sz="1000" dirty="0">
                <a:solidFill>
                  <a:srgbClr val="006094"/>
                </a:solidFill>
                <a:latin typeface="Source Sans Pro Black" panose="020B0803030403020204" pitchFamily="34" charset="0"/>
              </a:rPr>
              <a:t> (Vault)</a:t>
            </a:r>
          </a:p>
          <a:p>
            <a:pPr marL="171450" indent="-171450">
              <a:buFont typeface="Arial" panose="020B0604020202020204" pitchFamily="34" charset="0"/>
              <a:buChar char="•"/>
            </a:pPr>
            <a:r>
              <a:rPr lang="en-US" sz="800" dirty="0" err="1">
                <a:solidFill>
                  <a:srgbClr val="006094"/>
                </a:solidFill>
                <a:ea typeface="Source Sans Pro" panose="020B0503030403020204" pitchFamily="34" charset="0"/>
              </a:rPr>
              <a:t>Blobstore</a:t>
            </a:r>
            <a:r>
              <a:rPr lang="en-US" sz="800" dirty="0">
                <a:solidFill>
                  <a:srgbClr val="006094"/>
                </a:solidFill>
                <a:ea typeface="Source Sans Pro" panose="020B0503030403020204" pitchFamily="34" charset="0"/>
              </a:rPr>
              <a:t> on separate</a:t>
            </a:r>
            <a:br>
              <a:rPr lang="en-US" sz="800" dirty="0">
                <a:solidFill>
                  <a:srgbClr val="006094"/>
                </a:solidFill>
                <a:ea typeface="Source Sans Pro" panose="020B0503030403020204" pitchFamily="34" charset="0"/>
              </a:rPr>
            </a:br>
            <a:r>
              <a:rPr lang="en-US" sz="800" dirty="0">
                <a:solidFill>
                  <a:srgbClr val="006094"/>
                </a:solidFill>
                <a:ea typeface="Source Sans Pro" panose="020B0503030403020204" pitchFamily="34" charset="0"/>
              </a:rPr>
              <a:t>drive (</a:t>
            </a:r>
            <a:r>
              <a:rPr lang="en-US" sz="800" dirty="0">
                <a:solidFill>
                  <a:srgbClr val="006094"/>
                </a:solidFill>
              </a:rPr>
              <a:t>partition)</a:t>
            </a:r>
          </a:p>
          <a:p>
            <a:endParaRPr lang="en-US" sz="800" dirty="0">
              <a:solidFill>
                <a:srgbClr val="006094"/>
              </a:solidFill>
              <a:ea typeface="Source Sans Pro" panose="020B0503030403020204" pitchFamily="34" charset="0"/>
            </a:endParaRPr>
          </a:p>
        </p:txBody>
      </p:sp>
      <p:sp>
        <p:nvSpPr>
          <p:cNvPr id="41" name="Textfeld 40"/>
          <p:cNvSpPr txBox="1">
            <a:spLocks noChangeAspect="1"/>
          </p:cNvSpPr>
          <p:nvPr/>
        </p:nvSpPr>
        <p:spPr>
          <a:xfrm>
            <a:off x="3680643" y="3312772"/>
            <a:ext cx="1439300" cy="824940"/>
          </a:xfrm>
          <a:prstGeom prst="rect">
            <a:avLst/>
          </a:prstGeom>
          <a:noFill/>
        </p:spPr>
        <p:txBody>
          <a:bodyPr wrap="square" lIns="36000" tIns="36000" rIns="0" bIns="36000" rtlCol="0">
            <a:noAutofit/>
          </a:bodyPr>
          <a:lstStyle/>
          <a:p>
            <a:r>
              <a:rPr lang="de-DE" sz="1000" dirty="0">
                <a:solidFill>
                  <a:srgbClr val="006094"/>
                </a:solidFill>
                <a:latin typeface="Source Sans Pro Black" panose="020B0803030403020204" pitchFamily="34" charset="0"/>
              </a:rPr>
              <a:t>Desktop / Notebook</a:t>
            </a:r>
          </a:p>
          <a:p>
            <a:r>
              <a:rPr lang="de-DE" sz="1000" dirty="0">
                <a:solidFill>
                  <a:srgbClr val="006094"/>
                </a:solidFill>
                <a:latin typeface="Source Sans Pro Black" panose="020B0803030403020204" pitchFamily="34" charset="0"/>
                <a:ea typeface="Source Sans Pro" panose="020B0503030403020204" pitchFamily="34" charset="0"/>
              </a:rPr>
              <a:t>MS Internet Explorer 11</a:t>
            </a:r>
            <a:endParaRPr lang="de-DE" sz="700" dirty="0">
              <a:solidFill>
                <a:srgbClr val="006094"/>
              </a:solidFill>
              <a:ea typeface="Source Sans Pro" panose="020B0503030403020204" pitchFamily="34" charset="0"/>
            </a:endParaRPr>
          </a:p>
        </p:txBody>
      </p:sp>
      <p:sp>
        <p:nvSpPr>
          <p:cNvPr id="43" name="Textfeld 42"/>
          <p:cNvSpPr txBox="1">
            <a:spLocks noChangeAspect="1"/>
          </p:cNvSpPr>
          <p:nvPr/>
        </p:nvSpPr>
        <p:spPr>
          <a:xfrm>
            <a:off x="10694920" y="2558402"/>
            <a:ext cx="975913" cy="824940"/>
          </a:xfrm>
          <a:prstGeom prst="rect">
            <a:avLst/>
          </a:prstGeom>
          <a:noFill/>
        </p:spPr>
        <p:txBody>
          <a:bodyPr wrap="square" lIns="36000" tIns="36000" rIns="0" bIns="36000" rtlCol="0">
            <a:noAutofit/>
          </a:bodyPr>
          <a:lstStyle/>
          <a:p>
            <a:r>
              <a:rPr lang="en-US" sz="1000" dirty="0">
                <a:solidFill>
                  <a:srgbClr val="006094"/>
                </a:solidFill>
                <a:latin typeface="Source Sans Pro Black" panose="020B0803030403020204" pitchFamily="34" charset="0"/>
              </a:rPr>
              <a:t>SQL Database</a:t>
            </a:r>
          </a:p>
          <a:p>
            <a:endParaRPr lang="de-DE" sz="800" dirty="0">
              <a:solidFill>
                <a:srgbClr val="006094"/>
              </a:solidFill>
              <a:ea typeface="Source Sans Pro" panose="020B0503030403020204" pitchFamily="34" charset="0"/>
            </a:endParaRPr>
          </a:p>
        </p:txBody>
      </p:sp>
      <p:sp>
        <p:nvSpPr>
          <p:cNvPr id="26" name="Line 25">
            <a:extLst>
              <a:ext uri="{FF2B5EF4-FFF2-40B4-BE49-F238E27FC236}">
                <a16:creationId xmlns:a16="http://schemas.microsoft.com/office/drawing/2014/main" id="{57D4A46F-5D87-45EC-9C88-9C79F7B075B7}"/>
              </a:ext>
            </a:extLst>
          </p:cNvPr>
          <p:cNvSpPr>
            <a:spLocks noChangeShapeType="1"/>
          </p:cNvSpPr>
          <p:nvPr/>
        </p:nvSpPr>
        <p:spPr bwMode="auto">
          <a:xfrm flipV="1">
            <a:off x="9031640" y="2262686"/>
            <a:ext cx="0" cy="2631415"/>
          </a:xfrm>
          <a:prstGeom prst="line">
            <a:avLst/>
          </a:prstGeom>
          <a:noFill/>
          <a:ln w="19050">
            <a:solidFill>
              <a:schemeClr val="accent1">
                <a:lumMod val="75000"/>
              </a:schemeClr>
            </a:solidFill>
            <a:round/>
            <a:headEnd/>
            <a:tailEnd type="oval" w="sm" len="sm"/>
          </a:ln>
        </p:spPr>
        <p:txBody>
          <a:bodyPr lIns="90000" tIns="46800" rIns="90000" bIns="46800" anchor="ctr"/>
          <a:lstStyle/>
          <a:p>
            <a:endParaRPr lang="de-DE" sz="1000"/>
          </a:p>
        </p:txBody>
      </p:sp>
      <p:pic>
        <p:nvPicPr>
          <p:cNvPr id="31" name="Picture 30" descr="server">
            <a:extLst>
              <a:ext uri="{FF2B5EF4-FFF2-40B4-BE49-F238E27FC236}">
                <a16:creationId xmlns:a16="http://schemas.microsoft.com/office/drawing/2014/main" id="{890EE503-4112-4A75-A830-7EA2DD156FB6}"/>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8520680" y="4306287"/>
            <a:ext cx="1040592" cy="900025"/>
          </a:xfrm>
          <a:prstGeom prst="rect">
            <a:avLst/>
          </a:prstGeom>
          <a:noFill/>
          <a:ln w="9525">
            <a:noFill/>
            <a:miter lim="800000"/>
            <a:headEnd/>
            <a:tailEnd/>
          </a:ln>
        </p:spPr>
      </p:pic>
      <p:sp>
        <p:nvSpPr>
          <p:cNvPr id="32" name="Textfeld 31">
            <a:extLst>
              <a:ext uri="{FF2B5EF4-FFF2-40B4-BE49-F238E27FC236}">
                <a16:creationId xmlns:a16="http://schemas.microsoft.com/office/drawing/2014/main" id="{BB6660E7-FBA0-4254-8696-161CA67331C9}"/>
              </a:ext>
            </a:extLst>
          </p:cNvPr>
          <p:cNvSpPr txBox="1">
            <a:spLocks noChangeAspect="1"/>
          </p:cNvSpPr>
          <p:nvPr/>
        </p:nvSpPr>
        <p:spPr>
          <a:xfrm>
            <a:off x="9427001" y="4300208"/>
            <a:ext cx="1603752" cy="647071"/>
          </a:xfrm>
          <a:prstGeom prst="rect">
            <a:avLst/>
          </a:prstGeom>
          <a:noFill/>
        </p:spPr>
        <p:txBody>
          <a:bodyPr wrap="square" lIns="36000" tIns="36000" rIns="0" bIns="36000" rtlCol="0">
            <a:noAutofit/>
          </a:bodyPr>
          <a:lstStyle/>
          <a:p>
            <a:r>
              <a:rPr lang="en-US" sz="1000" dirty="0">
                <a:solidFill>
                  <a:srgbClr val="006094"/>
                </a:solidFill>
                <a:latin typeface="Source Sans Pro Black" panose="020B0803030403020204" pitchFamily="34" charset="0"/>
              </a:rPr>
              <a:t>Enterprise Search Server</a:t>
            </a:r>
            <a:endParaRPr lang="en-US" sz="800" dirty="0">
              <a:solidFill>
                <a:srgbClr val="006094"/>
              </a:solidFill>
              <a:ea typeface="Source Sans Pro" panose="020B0503030403020204" pitchFamily="34" charset="0"/>
            </a:endParaRPr>
          </a:p>
        </p:txBody>
      </p:sp>
      <p:sp>
        <p:nvSpPr>
          <p:cNvPr id="29" name="Line 25">
            <a:extLst>
              <a:ext uri="{FF2B5EF4-FFF2-40B4-BE49-F238E27FC236}">
                <a16:creationId xmlns:a16="http://schemas.microsoft.com/office/drawing/2014/main" id="{D3B071FE-1C54-4D20-BB47-F9F89159BC0D}"/>
              </a:ext>
            </a:extLst>
          </p:cNvPr>
          <p:cNvSpPr>
            <a:spLocks noChangeShapeType="1"/>
          </p:cNvSpPr>
          <p:nvPr/>
        </p:nvSpPr>
        <p:spPr bwMode="auto">
          <a:xfrm flipV="1">
            <a:off x="7778571" y="2262687"/>
            <a:ext cx="0" cy="2034386"/>
          </a:xfrm>
          <a:prstGeom prst="line">
            <a:avLst/>
          </a:prstGeom>
          <a:noFill/>
          <a:ln w="19050">
            <a:solidFill>
              <a:schemeClr val="accent1">
                <a:lumMod val="75000"/>
              </a:schemeClr>
            </a:solidFill>
            <a:round/>
            <a:headEnd/>
            <a:tailEnd type="oval" w="sm" len="sm"/>
          </a:ln>
        </p:spPr>
        <p:txBody>
          <a:bodyPr lIns="90000" tIns="46800" rIns="90000" bIns="46800" anchor="ctr"/>
          <a:lstStyle/>
          <a:p>
            <a:endParaRPr lang="de-DE" sz="1000"/>
          </a:p>
        </p:txBody>
      </p:sp>
      <p:pic>
        <p:nvPicPr>
          <p:cNvPr id="30" name="Picture 30" descr="server">
            <a:extLst>
              <a:ext uri="{FF2B5EF4-FFF2-40B4-BE49-F238E27FC236}">
                <a16:creationId xmlns:a16="http://schemas.microsoft.com/office/drawing/2014/main" id="{39E3CD4B-019E-46E3-83FC-2AF5E862CFAA}"/>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275231" y="3559804"/>
            <a:ext cx="1040592" cy="900025"/>
          </a:xfrm>
          <a:prstGeom prst="rect">
            <a:avLst/>
          </a:prstGeom>
          <a:noFill/>
          <a:ln w="9525">
            <a:noFill/>
            <a:miter lim="800000"/>
            <a:headEnd/>
            <a:tailEnd/>
          </a:ln>
        </p:spPr>
      </p:pic>
      <p:sp>
        <p:nvSpPr>
          <p:cNvPr id="33" name="Textfeld 32">
            <a:extLst>
              <a:ext uri="{FF2B5EF4-FFF2-40B4-BE49-F238E27FC236}">
                <a16:creationId xmlns:a16="http://schemas.microsoft.com/office/drawing/2014/main" id="{8D40FE25-32FC-4950-8E20-48FA6139777F}"/>
              </a:ext>
            </a:extLst>
          </p:cNvPr>
          <p:cNvSpPr txBox="1">
            <a:spLocks noChangeAspect="1"/>
          </p:cNvSpPr>
          <p:nvPr/>
        </p:nvSpPr>
        <p:spPr>
          <a:xfrm>
            <a:off x="8173932" y="3553725"/>
            <a:ext cx="1603752" cy="647071"/>
          </a:xfrm>
          <a:prstGeom prst="rect">
            <a:avLst/>
          </a:prstGeom>
          <a:noFill/>
        </p:spPr>
        <p:txBody>
          <a:bodyPr wrap="square" lIns="36000" tIns="36000" rIns="0" bIns="36000" rtlCol="0">
            <a:noAutofit/>
          </a:bodyPr>
          <a:lstStyle/>
          <a:p>
            <a:r>
              <a:rPr lang="en-US" sz="1000" dirty="0">
                <a:solidFill>
                  <a:srgbClr val="006094"/>
                </a:solidFill>
                <a:latin typeface="Source Sans Pro Black" panose="020B0803030403020204" pitchFamily="34" charset="0"/>
              </a:rPr>
              <a:t>DCS Server</a:t>
            </a:r>
          </a:p>
          <a:p>
            <a:r>
              <a:rPr lang="en-US" sz="1000" dirty="0">
                <a:solidFill>
                  <a:srgbClr val="006094"/>
                </a:solidFill>
                <a:latin typeface="Source Sans Pro Black" panose="020B0803030403020204" pitchFamily="34" charset="0"/>
              </a:rPr>
              <a:t>3D Rendering</a:t>
            </a:r>
          </a:p>
        </p:txBody>
      </p:sp>
    </p:spTree>
    <p:extLst>
      <p:ext uri="{BB962C8B-B14F-4D97-AF65-F5344CB8AC3E}">
        <p14:creationId xmlns:p14="http://schemas.microsoft.com/office/powerpoint/2010/main" val="36210691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0" y="0"/>
            <a:ext cx="12192000" cy="6129338"/>
          </a:xfrm>
          <a:prstGeom prst="rect">
            <a:avLst/>
          </a:prstGeom>
          <a:gradFill>
            <a:gsLst>
              <a:gs pos="0">
                <a:srgbClr val="003254">
                  <a:lumMod val="98000"/>
                </a:srgbClr>
              </a:gs>
              <a:gs pos="26000">
                <a:srgbClr val="0080C5"/>
              </a:gs>
              <a:gs pos="100000">
                <a:srgbClr val="28BDD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252000" tIns="252000" rIns="252000" bIns="648000" rtlCol="0" anchor="t" anchorCtr="0">
            <a:noAutofit/>
          </a:bodyPr>
          <a:lstStyle/>
          <a:p>
            <a:pPr algn="ctr"/>
            <a:endParaRPr lang="de-DE" sz="2300" dirty="0">
              <a:solidFill>
                <a:srgbClr val="FFFFFF"/>
              </a:solidFill>
              <a:latin typeface="Source Sans Pro Light" charset="0"/>
              <a:ea typeface="Source Sans Pro Light" charset="0"/>
              <a:cs typeface="Source Sans Pro Light" charset="0"/>
            </a:endParaRPr>
          </a:p>
        </p:txBody>
      </p:sp>
      <p:sp>
        <p:nvSpPr>
          <p:cNvPr id="109" name="Textplatzhalter 3"/>
          <p:cNvSpPr txBox="1">
            <a:spLocks/>
          </p:cNvSpPr>
          <p:nvPr/>
        </p:nvSpPr>
        <p:spPr>
          <a:xfrm>
            <a:off x="764661" y="1199354"/>
            <a:ext cx="11002963" cy="4679950"/>
          </a:xfrm>
          <a:prstGeom prst="rect">
            <a:avLst/>
          </a:prstGeom>
          <a:solidFill>
            <a:srgbClr val="F2F2F2"/>
          </a:solidFill>
        </p:spPr>
        <p:txBody>
          <a:bodyPr vert="horz" lIns="36000" tIns="36000" rIns="72000" bIns="3600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00"/>
              </a:lnSpc>
              <a:spcBef>
                <a:spcPts val="0"/>
              </a:spcBef>
              <a:spcAft>
                <a:spcPts val="600"/>
              </a:spcAft>
              <a:buNone/>
            </a:pPr>
            <a:endParaRPr lang="de-DE" sz="1200" dirty="0">
              <a:solidFill>
                <a:srgbClr val="00517E"/>
              </a:solidFill>
              <a:latin typeface="Source Sans Pro" panose="020B0503030403020204" pitchFamily="34" charset="0"/>
              <a:ea typeface="Source Sans Pro" panose="020B0503030403020204" pitchFamily="34" charset="0"/>
            </a:endParaRPr>
          </a:p>
        </p:txBody>
      </p:sp>
      <p:sp>
        <p:nvSpPr>
          <p:cNvPr id="90114" name="Rectangle 2"/>
          <p:cNvSpPr>
            <a:spLocks noGrp="1" noChangeArrowheads="1"/>
          </p:cNvSpPr>
          <p:nvPr>
            <p:ph type="title"/>
          </p:nvPr>
        </p:nvSpPr>
        <p:spPr>
          <a:xfrm>
            <a:off x="609599" y="640398"/>
            <a:ext cx="12727709" cy="1143000"/>
          </a:xfrm>
        </p:spPr>
        <p:txBody>
          <a:bodyPr>
            <a:noAutofit/>
          </a:bodyPr>
          <a:lstStyle/>
          <a:p>
            <a:r>
              <a:rPr lang="en-US" dirty="0">
                <a:solidFill>
                  <a:schemeClr val="bg1"/>
                </a:solidFill>
              </a:rPr>
              <a:t>IT Infrastructure Approach Step 1 &amp; 2 </a:t>
            </a:r>
            <a:r>
              <a:rPr lang="en-US" sz="2800" dirty="0">
                <a:solidFill>
                  <a:schemeClr val="bg1"/>
                </a:solidFill>
              </a:rPr>
              <a:t>[Proposal]</a:t>
            </a:r>
            <a:endParaRPr lang="en-US" dirty="0">
              <a:solidFill>
                <a:schemeClr val="bg1"/>
              </a:solidFill>
            </a:endParaRPr>
          </a:p>
        </p:txBody>
      </p:sp>
      <p:grpSp>
        <p:nvGrpSpPr>
          <p:cNvPr id="71" name="Gruppieren 70">
            <a:extLst>
              <a:ext uri="{FF2B5EF4-FFF2-40B4-BE49-F238E27FC236}">
                <a16:creationId xmlns:a16="http://schemas.microsoft.com/office/drawing/2014/main" id="{B2DDF175-BC31-41C2-8EBF-5F20ACA8D256}"/>
              </a:ext>
            </a:extLst>
          </p:cNvPr>
          <p:cNvGrpSpPr/>
          <p:nvPr/>
        </p:nvGrpSpPr>
        <p:grpSpPr>
          <a:xfrm>
            <a:off x="3361924" y="1455296"/>
            <a:ext cx="2390230" cy="1287453"/>
            <a:chOff x="1701677" y="1777209"/>
            <a:chExt cx="2390230" cy="1287453"/>
          </a:xfrm>
        </p:grpSpPr>
        <p:grpSp>
          <p:nvGrpSpPr>
            <p:cNvPr id="84" name="Gruppieren 83">
              <a:extLst>
                <a:ext uri="{FF2B5EF4-FFF2-40B4-BE49-F238E27FC236}">
                  <a16:creationId xmlns:a16="http://schemas.microsoft.com/office/drawing/2014/main" id="{584B63AC-7BD0-4B5F-BCF6-066B589A29CD}"/>
                </a:ext>
              </a:extLst>
            </p:cNvPr>
            <p:cNvGrpSpPr/>
            <p:nvPr/>
          </p:nvGrpSpPr>
          <p:grpSpPr>
            <a:xfrm>
              <a:off x="1701677" y="1777209"/>
              <a:ext cx="2390230" cy="1216151"/>
              <a:chOff x="1861188" y="2110635"/>
              <a:chExt cx="2390230" cy="1216151"/>
            </a:xfrm>
          </p:grpSpPr>
          <p:pic>
            <p:nvPicPr>
              <p:cNvPr id="88" name="Picture 30" descr="server">
                <a:extLst>
                  <a:ext uri="{FF2B5EF4-FFF2-40B4-BE49-F238E27FC236}">
                    <a16:creationId xmlns:a16="http://schemas.microsoft.com/office/drawing/2014/main" id="{F973DDED-CEAB-44AA-9104-33295F67437C}"/>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89" name="Textfeld 88">
                <a:extLst>
                  <a:ext uri="{FF2B5EF4-FFF2-40B4-BE49-F238E27FC236}">
                    <a16:creationId xmlns:a16="http://schemas.microsoft.com/office/drawing/2014/main" id="{64D79E95-B75C-4213-835E-A339FFD74C44}"/>
                  </a:ext>
                </a:extLst>
              </p:cNvPr>
              <p:cNvSpPr txBox="1">
                <a:spLocks noChangeAspect="1"/>
              </p:cNvSpPr>
              <p:nvPr/>
            </p:nvSpPr>
            <p:spPr>
              <a:xfrm>
                <a:off x="1861188" y="2110635"/>
                <a:ext cx="2390230"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Enterprise Search</a:t>
                </a:r>
              </a:p>
            </p:txBody>
          </p:sp>
        </p:grpSp>
        <p:pic>
          <p:nvPicPr>
            <p:cNvPr id="86" name="Grafik 85">
              <a:extLst>
                <a:ext uri="{FF2B5EF4-FFF2-40B4-BE49-F238E27FC236}">
                  <a16:creationId xmlns:a16="http://schemas.microsoft.com/office/drawing/2014/main" id="{FAB75D61-B207-44F2-85C0-DFB63A788541}"/>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7323" y="2880905"/>
              <a:ext cx="440049" cy="183757"/>
            </a:xfrm>
            <a:prstGeom prst="rect">
              <a:avLst/>
            </a:prstGeom>
          </p:spPr>
        </p:pic>
      </p:grpSp>
      <p:sp>
        <p:nvSpPr>
          <p:cNvPr id="108" name="Line 40">
            <a:extLst>
              <a:ext uri="{FF2B5EF4-FFF2-40B4-BE49-F238E27FC236}">
                <a16:creationId xmlns:a16="http://schemas.microsoft.com/office/drawing/2014/main" id="{A2B92C9C-4C4E-48FA-BD4A-253E6AB8D712}"/>
              </a:ext>
            </a:extLst>
          </p:cNvPr>
          <p:cNvSpPr>
            <a:spLocks noChangeShapeType="1"/>
          </p:cNvSpPr>
          <p:nvPr/>
        </p:nvSpPr>
        <p:spPr bwMode="auto">
          <a:xfrm>
            <a:off x="4651147" y="2584956"/>
            <a:ext cx="1525717" cy="1065341"/>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sp>
        <p:nvSpPr>
          <p:cNvPr id="111" name="Line 40">
            <a:extLst>
              <a:ext uri="{FF2B5EF4-FFF2-40B4-BE49-F238E27FC236}">
                <a16:creationId xmlns:a16="http://schemas.microsoft.com/office/drawing/2014/main" id="{20A301F6-DD46-4D2C-A7D9-1CEE96F5FB88}"/>
              </a:ext>
            </a:extLst>
          </p:cNvPr>
          <p:cNvSpPr>
            <a:spLocks noChangeShapeType="1"/>
          </p:cNvSpPr>
          <p:nvPr/>
        </p:nvSpPr>
        <p:spPr bwMode="auto">
          <a:xfrm flipH="1">
            <a:off x="6383830" y="2498567"/>
            <a:ext cx="147624" cy="928409"/>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sp>
        <p:nvSpPr>
          <p:cNvPr id="112" name="Line 40">
            <a:extLst>
              <a:ext uri="{FF2B5EF4-FFF2-40B4-BE49-F238E27FC236}">
                <a16:creationId xmlns:a16="http://schemas.microsoft.com/office/drawing/2014/main" id="{EE0F857A-4FA5-4BED-8A82-A7E9193AC685}"/>
              </a:ext>
            </a:extLst>
          </p:cNvPr>
          <p:cNvSpPr>
            <a:spLocks noChangeShapeType="1"/>
          </p:cNvSpPr>
          <p:nvPr/>
        </p:nvSpPr>
        <p:spPr bwMode="auto">
          <a:xfrm>
            <a:off x="6531454" y="2498567"/>
            <a:ext cx="810794" cy="918154"/>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sp>
        <p:nvSpPr>
          <p:cNvPr id="113" name="Line 40">
            <a:extLst>
              <a:ext uri="{FF2B5EF4-FFF2-40B4-BE49-F238E27FC236}">
                <a16:creationId xmlns:a16="http://schemas.microsoft.com/office/drawing/2014/main" id="{14F69A22-1A65-434E-9D15-269519AA0B2B}"/>
              </a:ext>
            </a:extLst>
          </p:cNvPr>
          <p:cNvSpPr>
            <a:spLocks noChangeShapeType="1"/>
          </p:cNvSpPr>
          <p:nvPr/>
        </p:nvSpPr>
        <p:spPr bwMode="auto">
          <a:xfrm>
            <a:off x="6552783" y="2520192"/>
            <a:ext cx="1985423" cy="910204"/>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grpSp>
        <p:nvGrpSpPr>
          <p:cNvPr id="61" name="Gruppieren 60">
            <a:extLst>
              <a:ext uri="{FF2B5EF4-FFF2-40B4-BE49-F238E27FC236}">
                <a16:creationId xmlns:a16="http://schemas.microsoft.com/office/drawing/2014/main" id="{6D897012-45BB-4152-9971-ECC1935129BD}"/>
              </a:ext>
            </a:extLst>
          </p:cNvPr>
          <p:cNvGrpSpPr/>
          <p:nvPr/>
        </p:nvGrpSpPr>
        <p:grpSpPr>
          <a:xfrm>
            <a:off x="6164179" y="1378492"/>
            <a:ext cx="1040592" cy="1274588"/>
            <a:chOff x="2356502" y="1790074"/>
            <a:chExt cx="1040592" cy="1274588"/>
          </a:xfrm>
        </p:grpSpPr>
        <p:grpSp>
          <p:nvGrpSpPr>
            <p:cNvPr id="67" name="Gruppieren 66">
              <a:extLst>
                <a:ext uri="{FF2B5EF4-FFF2-40B4-BE49-F238E27FC236}">
                  <a16:creationId xmlns:a16="http://schemas.microsoft.com/office/drawing/2014/main" id="{C38C91EF-C745-42EE-B937-3F2FD8B6C656}"/>
                </a:ext>
              </a:extLst>
            </p:cNvPr>
            <p:cNvGrpSpPr/>
            <p:nvPr/>
          </p:nvGrpSpPr>
          <p:grpSpPr>
            <a:xfrm>
              <a:off x="2356502" y="1790074"/>
              <a:ext cx="1040592" cy="1203286"/>
              <a:chOff x="2516013" y="2123500"/>
              <a:chExt cx="1040592" cy="1203286"/>
            </a:xfrm>
          </p:grpSpPr>
          <p:pic>
            <p:nvPicPr>
              <p:cNvPr id="69" name="Picture 30" descr="server">
                <a:extLst>
                  <a:ext uri="{FF2B5EF4-FFF2-40B4-BE49-F238E27FC236}">
                    <a16:creationId xmlns:a16="http://schemas.microsoft.com/office/drawing/2014/main" id="{FCA3FD2A-E12E-4FDA-B7EC-10C2B25903F3}"/>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70" name="Textfeld 69">
                <a:extLst>
                  <a:ext uri="{FF2B5EF4-FFF2-40B4-BE49-F238E27FC236}">
                    <a16:creationId xmlns:a16="http://schemas.microsoft.com/office/drawing/2014/main" id="{52591702-882F-483C-9DA3-1E9D1CEC6C70}"/>
                  </a:ext>
                </a:extLst>
              </p:cNvPr>
              <p:cNvSpPr txBox="1">
                <a:spLocks noChangeAspect="1"/>
              </p:cNvSpPr>
              <p:nvPr/>
            </p:nvSpPr>
            <p:spPr>
              <a:xfrm>
                <a:off x="2528364" y="2123500"/>
                <a:ext cx="899008"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DB</a:t>
                </a:r>
              </a:p>
            </p:txBody>
          </p:sp>
        </p:grpSp>
        <p:pic>
          <p:nvPicPr>
            <p:cNvPr id="68" name="Grafik 67">
              <a:extLst>
                <a:ext uri="{FF2B5EF4-FFF2-40B4-BE49-F238E27FC236}">
                  <a16:creationId xmlns:a16="http://schemas.microsoft.com/office/drawing/2014/main" id="{A6195CF7-789A-4AC9-A5F0-BB08A337ECF9}"/>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7323" y="2880905"/>
              <a:ext cx="440049" cy="183757"/>
            </a:xfrm>
            <a:prstGeom prst="rect">
              <a:avLst/>
            </a:prstGeom>
          </p:spPr>
        </p:pic>
      </p:grpSp>
      <p:grpSp>
        <p:nvGrpSpPr>
          <p:cNvPr id="90148" name="Gruppieren 90147">
            <a:extLst>
              <a:ext uri="{FF2B5EF4-FFF2-40B4-BE49-F238E27FC236}">
                <a16:creationId xmlns:a16="http://schemas.microsoft.com/office/drawing/2014/main" id="{3DAF3D23-AC0C-4F44-8FB1-FB0EC013A447}"/>
              </a:ext>
            </a:extLst>
          </p:cNvPr>
          <p:cNvGrpSpPr/>
          <p:nvPr/>
        </p:nvGrpSpPr>
        <p:grpSpPr>
          <a:xfrm>
            <a:off x="8096415" y="3080705"/>
            <a:ext cx="1040592" cy="1279742"/>
            <a:chOff x="3542041" y="3604587"/>
            <a:chExt cx="1040592" cy="1279742"/>
          </a:xfrm>
        </p:grpSpPr>
        <p:grpSp>
          <p:nvGrpSpPr>
            <p:cNvPr id="5" name="Gruppieren 4">
              <a:extLst>
                <a:ext uri="{FF2B5EF4-FFF2-40B4-BE49-F238E27FC236}">
                  <a16:creationId xmlns:a16="http://schemas.microsoft.com/office/drawing/2014/main" id="{37E8A70C-399F-44D2-9BBC-490AF71447BB}"/>
                </a:ext>
              </a:extLst>
            </p:cNvPr>
            <p:cNvGrpSpPr/>
            <p:nvPr/>
          </p:nvGrpSpPr>
          <p:grpSpPr>
            <a:xfrm>
              <a:off x="3542041" y="3604587"/>
              <a:ext cx="1040592" cy="1212381"/>
              <a:chOff x="2516013" y="2114405"/>
              <a:chExt cx="1040592" cy="1212381"/>
            </a:xfrm>
          </p:grpSpPr>
          <p:pic>
            <p:nvPicPr>
              <p:cNvPr id="15" name="Picture 30" descr="serve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4" name="Textfeld 3"/>
              <p:cNvSpPr txBox="1">
                <a:spLocks noChangeAspect="1"/>
              </p:cNvSpPr>
              <p:nvPr/>
            </p:nvSpPr>
            <p:spPr>
              <a:xfrm>
                <a:off x="2651415" y="2114405"/>
                <a:ext cx="703453"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Dev</a:t>
                </a:r>
                <a:endParaRPr lang="en-US" dirty="0">
                  <a:solidFill>
                    <a:srgbClr val="006094"/>
                  </a:solidFill>
                </a:endParaRPr>
              </a:p>
            </p:txBody>
          </p:sp>
        </p:grpSp>
        <p:pic>
          <p:nvPicPr>
            <p:cNvPr id="64" name="Grafik 63">
              <a:extLst>
                <a:ext uri="{FF2B5EF4-FFF2-40B4-BE49-F238E27FC236}">
                  <a16:creationId xmlns:a16="http://schemas.microsoft.com/office/drawing/2014/main" id="{1F8CF9DE-0DC2-4359-B753-464CDAD1DD17}"/>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5059" y="4700572"/>
              <a:ext cx="440049" cy="183757"/>
            </a:xfrm>
            <a:prstGeom prst="rect">
              <a:avLst/>
            </a:prstGeom>
          </p:spPr>
        </p:pic>
      </p:grpSp>
      <p:grpSp>
        <p:nvGrpSpPr>
          <p:cNvPr id="90149" name="Gruppieren 90148">
            <a:extLst>
              <a:ext uri="{FF2B5EF4-FFF2-40B4-BE49-F238E27FC236}">
                <a16:creationId xmlns:a16="http://schemas.microsoft.com/office/drawing/2014/main" id="{442C5B6D-3F80-42CA-B2C1-FF9F0BDA68A4}"/>
              </a:ext>
            </a:extLst>
          </p:cNvPr>
          <p:cNvGrpSpPr/>
          <p:nvPr/>
        </p:nvGrpSpPr>
        <p:grpSpPr>
          <a:xfrm>
            <a:off x="6912277" y="3084215"/>
            <a:ext cx="1040592" cy="1282379"/>
            <a:chOff x="3542041" y="1780719"/>
            <a:chExt cx="1040592" cy="1282379"/>
          </a:xfrm>
        </p:grpSpPr>
        <p:grpSp>
          <p:nvGrpSpPr>
            <p:cNvPr id="45" name="Gruppieren 44">
              <a:extLst>
                <a:ext uri="{FF2B5EF4-FFF2-40B4-BE49-F238E27FC236}">
                  <a16:creationId xmlns:a16="http://schemas.microsoft.com/office/drawing/2014/main" id="{C14E3117-8F31-48DC-9E33-AD4D649C799D}"/>
                </a:ext>
              </a:extLst>
            </p:cNvPr>
            <p:cNvGrpSpPr/>
            <p:nvPr/>
          </p:nvGrpSpPr>
          <p:grpSpPr>
            <a:xfrm>
              <a:off x="3542041" y="1780719"/>
              <a:ext cx="1040592" cy="1211865"/>
              <a:chOff x="2516013" y="2114921"/>
              <a:chExt cx="1040592" cy="1211865"/>
            </a:xfrm>
          </p:grpSpPr>
          <p:pic>
            <p:nvPicPr>
              <p:cNvPr id="46" name="Picture 30" descr="server">
                <a:extLst>
                  <a:ext uri="{FF2B5EF4-FFF2-40B4-BE49-F238E27FC236}">
                    <a16:creationId xmlns:a16="http://schemas.microsoft.com/office/drawing/2014/main" id="{FB947FA3-4CF7-4527-B45B-3B5049D62BC4}"/>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47" name="Textfeld 46">
                <a:extLst>
                  <a:ext uri="{FF2B5EF4-FFF2-40B4-BE49-F238E27FC236}">
                    <a16:creationId xmlns:a16="http://schemas.microsoft.com/office/drawing/2014/main" id="{58339AA1-ABB8-422E-B8ED-759C42EDB5D7}"/>
                  </a:ext>
                </a:extLst>
              </p:cNvPr>
              <p:cNvSpPr txBox="1">
                <a:spLocks noChangeAspect="1"/>
              </p:cNvSpPr>
              <p:nvPr/>
            </p:nvSpPr>
            <p:spPr>
              <a:xfrm>
                <a:off x="2643277" y="2114921"/>
                <a:ext cx="750969"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QS</a:t>
                </a:r>
              </a:p>
            </p:txBody>
          </p:sp>
        </p:grpSp>
        <p:pic>
          <p:nvPicPr>
            <p:cNvPr id="63" name="Grafik 62">
              <a:extLst>
                <a:ext uri="{FF2B5EF4-FFF2-40B4-BE49-F238E27FC236}">
                  <a16:creationId xmlns:a16="http://schemas.microsoft.com/office/drawing/2014/main" id="{8379AD74-5270-40A4-A49D-E6CC011E2E68}"/>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0290" y="2879341"/>
              <a:ext cx="440049" cy="183757"/>
            </a:xfrm>
            <a:prstGeom prst="rect">
              <a:avLst/>
            </a:prstGeom>
          </p:spPr>
        </p:pic>
      </p:grpSp>
      <p:sp>
        <p:nvSpPr>
          <p:cNvPr id="121" name="Line 40">
            <a:extLst>
              <a:ext uri="{FF2B5EF4-FFF2-40B4-BE49-F238E27FC236}">
                <a16:creationId xmlns:a16="http://schemas.microsoft.com/office/drawing/2014/main" id="{74879A72-1282-4777-9162-3262E8C246CF}"/>
              </a:ext>
            </a:extLst>
          </p:cNvPr>
          <p:cNvSpPr>
            <a:spLocks noChangeShapeType="1"/>
          </p:cNvSpPr>
          <p:nvPr/>
        </p:nvSpPr>
        <p:spPr bwMode="auto">
          <a:xfrm flipH="1">
            <a:off x="4560383" y="4139219"/>
            <a:ext cx="1336537" cy="445684"/>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grpSp>
        <p:nvGrpSpPr>
          <p:cNvPr id="116" name="Gruppieren 115">
            <a:extLst>
              <a:ext uri="{FF2B5EF4-FFF2-40B4-BE49-F238E27FC236}">
                <a16:creationId xmlns:a16="http://schemas.microsoft.com/office/drawing/2014/main" id="{D90054D0-6AB9-462F-AF67-65425ACBEDFC}"/>
              </a:ext>
            </a:extLst>
          </p:cNvPr>
          <p:cNvGrpSpPr/>
          <p:nvPr/>
        </p:nvGrpSpPr>
        <p:grpSpPr>
          <a:xfrm>
            <a:off x="3565550" y="4252398"/>
            <a:ext cx="1324444" cy="1287453"/>
            <a:chOff x="2227161" y="1777209"/>
            <a:chExt cx="1324444" cy="1287453"/>
          </a:xfrm>
        </p:grpSpPr>
        <p:grpSp>
          <p:nvGrpSpPr>
            <p:cNvPr id="117" name="Gruppieren 116">
              <a:extLst>
                <a:ext uri="{FF2B5EF4-FFF2-40B4-BE49-F238E27FC236}">
                  <a16:creationId xmlns:a16="http://schemas.microsoft.com/office/drawing/2014/main" id="{949726D9-4F0C-4E43-842E-9D4873B81DD6}"/>
                </a:ext>
              </a:extLst>
            </p:cNvPr>
            <p:cNvGrpSpPr/>
            <p:nvPr/>
          </p:nvGrpSpPr>
          <p:grpSpPr>
            <a:xfrm>
              <a:off x="2227161" y="1777209"/>
              <a:ext cx="1324444" cy="1216151"/>
              <a:chOff x="2386672" y="2110635"/>
              <a:chExt cx="1324444" cy="1216151"/>
            </a:xfrm>
          </p:grpSpPr>
          <p:pic>
            <p:nvPicPr>
              <p:cNvPr id="119" name="Picture 30" descr="server">
                <a:extLst>
                  <a:ext uri="{FF2B5EF4-FFF2-40B4-BE49-F238E27FC236}">
                    <a16:creationId xmlns:a16="http://schemas.microsoft.com/office/drawing/2014/main" id="{595C11DD-6911-4890-B37C-72738FA15A0A}"/>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120" name="Textfeld 119">
                <a:extLst>
                  <a:ext uri="{FF2B5EF4-FFF2-40B4-BE49-F238E27FC236}">
                    <a16:creationId xmlns:a16="http://schemas.microsoft.com/office/drawing/2014/main" id="{202ECBF9-B945-4CB8-BB3A-07E03523BAE9}"/>
                  </a:ext>
                </a:extLst>
              </p:cNvPr>
              <p:cNvSpPr txBox="1">
                <a:spLocks noChangeAspect="1"/>
              </p:cNvSpPr>
              <p:nvPr/>
            </p:nvSpPr>
            <p:spPr>
              <a:xfrm>
                <a:off x="2386672" y="2110635"/>
                <a:ext cx="1324444"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File Store</a:t>
                </a:r>
              </a:p>
            </p:txBody>
          </p:sp>
        </p:grpSp>
        <p:pic>
          <p:nvPicPr>
            <p:cNvPr id="118" name="Grafik 117">
              <a:extLst>
                <a:ext uri="{FF2B5EF4-FFF2-40B4-BE49-F238E27FC236}">
                  <a16:creationId xmlns:a16="http://schemas.microsoft.com/office/drawing/2014/main" id="{8E52C01F-6E8F-4530-B450-BA44ADE5D1A0}"/>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7323" y="2880905"/>
              <a:ext cx="440049" cy="183757"/>
            </a:xfrm>
            <a:prstGeom prst="rect">
              <a:avLst/>
            </a:prstGeom>
          </p:spPr>
        </p:pic>
      </p:grpSp>
      <p:sp>
        <p:nvSpPr>
          <p:cNvPr id="76" name="Line 40">
            <a:extLst>
              <a:ext uri="{FF2B5EF4-FFF2-40B4-BE49-F238E27FC236}">
                <a16:creationId xmlns:a16="http://schemas.microsoft.com/office/drawing/2014/main" id="{12EC76B6-37D5-4DB0-8726-07DE1ACA3E4B}"/>
              </a:ext>
            </a:extLst>
          </p:cNvPr>
          <p:cNvSpPr>
            <a:spLocks noChangeShapeType="1"/>
          </p:cNvSpPr>
          <p:nvPr/>
        </p:nvSpPr>
        <p:spPr bwMode="auto">
          <a:xfrm>
            <a:off x="2974447" y="3578994"/>
            <a:ext cx="3061507" cy="278679"/>
          </a:xfrm>
          <a:prstGeom prst="line">
            <a:avLst/>
          </a:prstGeom>
          <a:noFill/>
          <a:ln w="19050">
            <a:solidFill>
              <a:schemeClr val="accent1">
                <a:lumMod val="75000"/>
              </a:schemeClr>
            </a:solidFill>
            <a:round/>
            <a:headEnd/>
            <a:tailEnd/>
          </a:ln>
        </p:spPr>
        <p:txBody>
          <a:bodyPr lIns="90000" tIns="46800" rIns="90000" bIns="46800" anchor="ctr"/>
          <a:lstStyle/>
          <a:p>
            <a:endParaRPr lang="de-DE" sz="1000"/>
          </a:p>
        </p:txBody>
      </p:sp>
      <p:grpSp>
        <p:nvGrpSpPr>
          <p:cNvPr id="53" name="Gruppieren 52">
            <a:extLst>
              <a:ext uri="{FF2B5EF4-FFF2-40B4-BE49-F238E27FC236}">
                <a16:creationId xmlns:a16="http://schemas.microsoft.com/office/drawing/2014/main" id="{F31D76BF-201C-4A22-920E-D2C247DF0542}"/>
              </a:ext>
            </a:extLst>
          </p:cNvPr>
          <p:cNvGrpSpPr/>
          <p:nvPr/>
        </p:nvGrpSpPr>
        <p:grpSpPr>
          <a:xfrm>
            <a:off x="2097830" y="2845964"/>
            <a:ext cx="1365704" cy="1287453"/>
            <a:chOff x="2125145" y="1777209"/>
            <a:chExt cx="1365704" cy="1287453"/>
          </a:xfrm>
        </p:grpSpPr>
        <p:grpSp>
          <p:nvGrpSpPr>
            <p:cNvPr id="54" name="Gruppieren 53">
              <a:extLst>
                <a:ext uri="{FF2B5EF4-FFF2-40B4-BE49-F238E27FC236}">
                  <a16:creationId xmlns:a16="http://schemas.microsoft.com/office/drawing/2014/main" id="{E2D11C86-26F1-4F24-ACBF-9D952E21DD51}"/>
                </a:ext>
              </a:extLst>
            </p:cNvPr>
            <p:cNvGrpSpPr/>
            <p:nvPr/>
          </p:nvGrpSpPr>
          <p:grpSpPr>
            <a:xfrm>
              <a:off x="2125145" y="1777209"/>
              <a:ext cx="1365704" cy="1216151"/>
              <a:chOff x="2284656" y="2110635"/>
              <a:chExt cx="1365704" cy="1216151"/>
            </a:xfrm>
          </p:grpSpPr>
          <p:pic>
            <p:nvPicPr>
              <p:cNvPr id="56" name="Picture 30" descr="server">
                <a:extLst>
                  <a:ext uri="{FF2B5EF4-FFF2-40B4-BE49-F238E27FC236}">
                    <a16:creationId xmlns:a16="http://schemas.microsoft.com/office/drawing/2014/main" id="{D00EB875-9FB7-4E58-8A5A-8B7C633073E4}"/>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57" name="Textfeld 56">
                <a:extLst>
                  <a:ext uri="{FF2B5EF4-FFF2-40B4-BE49-F238E27FC236}">
                    <a16:creationId xmlns:a16="http://schemas.microsoft.com/office/drawing/2014/main" id="{401D8782-6F46-4B37-9C78-214771999433}"/>
                  </a:ext>
                </a:extLst>
              </p:cNvPr>
              <p:cNvSpPr txBox="1">
                <a:spLocks noChangeAspect="1"/>
              </p:cNvSpPr>
              <p:nvPr/>
            </p:nvSpPr>
            <p:spPr>
              <a:xfrm>
                <a:off x="2284656" y="2110635"/>
                <a:ext cx="1365704"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DCS</a:t>
                </a:r>
                <a:endParaRPr lang="en-US" baseline="-25000" dirty="0">
                  <a:solidFill>
                    <a:srgbClr val="006094"/>
                  </a:solidFill>
                  <a:latin typeface="Source Sans Pro Black" panose="020B0803030403020204" pitchFamily="34" charset="0"/>
                </a:endParaRPr>
              </a:p>
            </p:txBody>
          </p:sp>
        </p:grpSp>
        <p:pic>
          <p:nvPicPr>
            <p:cNvPr id="55" name="Grafik 54">
              <a:extLst>
                <a:ext uri="{FF2B5EF4-FFF2-40B4-BE49-F238E27FC236}">
                  <a16:creationId xmlns:a16="http://schemas.microsoft.com/office/drawing/2014/main" id="{1E0B2BB3-2A95-41B8-8A35-F022B25A0C20}"/>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7323" y="2880905"/>
              <a:ext cx="440049" cy="183757"/>
            </a:xfrm>
            <a:prstGeom prst="rect">
              <a:avLst/>
            </a:prstGeom>
          </p:spPr>
        </p:pic>
      </p:grpSp>
      <p:grpSp>
        <p:nvGrpSpPr>
          <p:cNvPr id="90150" name="Gruppieren 90149">
            <a:extLst>
              <a:ext uri="{FF2B5EF4-FFF2-40B4-BE49-F238E27FC236}">
                <a16:creationId xmlns:a16="http://schemas.microsoft.com/office/drawing/2014/main" id="{6EF86099-1FE1-4430-BAFD-1C22E70B2811}"/>
              </a:ext>
            </a:extLst>
          </p:cNvPr>
          <p:cNvGrpSpPr/>
          <p:nvPr/>
        </p:nvGrpSpPr>
        <p:grpSpPr>
          <a:xfrm>
            <a:off x="5726738" y="3080705"/>
            <a:ext cx="1040592" cy="1287453"/>
            <a:chOff x="2356502" y="1777209"/>
            <a:chExt cx="1040592" cy="1287453"/>
          </a:xfrm>
        </p:grpSpPr>
        <p:grpSp>
          <p:nvGrpSpPr>
            <p:cNvPr id="33" name="Gruppieren 32">
              <a:extLst>
                <a:ext uri="{FF2B5EF4-FFF2-40B4-BE49-F238E27FC236}">
                  <a16:creationId xmlns:a16="http://schemas.microsoft.com/office/drawing/2014/main" id="{B8566A93-579F-4E70-AB38-B36333200D50}"/>
                </a:ext>
              </a:extLst>
            </p:cNvPr>
            <p:cNvGrpSpPr/>
            <p:nvPr/>
          </p:nvGrpSpPr>
          <p:grpSpPr>
            <a:xfrm>
              <a:off x="2356502" y="1777209"/>
              <a:ext cx="1040592" cy="1216151"/>
              <a:chOff x="2516013" y="2110635"/>
              <a:chExt cx="1040592" cy="1216151"/>
            </a:xfrm>
          </p:grpSpPr>
          <p:pic>
            <p:nvPicPr>
              <p:cNvPr id="34" name="Picture 30" descr="server">
                <a:extLst>
                  <a:ext uri="{FF2B5EF4-FFF2-40B4-BE49-F238E27FC236}">
                    <a16:creationId xmlns:a16="http://schemas.microsoft.com/office/drawing/2014/main" id="{709379A3-61E9-4CE3-9F2C-8D1A3687AB84}"/>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35" name="Textfeld 34">
                <a:extLst>
                  <a:ext uri="{FF2B5EF4-FFF2-40B4-BE49-F238E27FC236}">
                    <a16:creationId xmlns:a16="http://schemas.microsoft.com/office/drawing/2014/main" id="{0EDA3021-4652-40D8-979F-CB3DCC81E8C2}"/>
                  </a:ext>
                </a:extLst>
              </p:cNvPr>
              <p:cNvSpPr txBox="1">
                <a:spLocks noChangeAspect="1"/>
              </p:cNvSpPr>
              <p:nvPr/>
            </p:nvSpPr>
            <p:spPr>
              <a:xfrm>
                <a:off x="2546765" y="2110635"/>
                <a:ext cx="917148"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Prod</a:t>
                </a:r>
              </a:p>
            </p:txBody>
          </p:sp>
        </p:grpSp>
        <p:pic>
          <p:nvPicPr>
            <p:cNvPr id="62" name="Grafik 61">
              <a:extLst>
                <a:ext uri="{FF2B5EF4-FFF2-40B4-BE49-F238E27FC236}">
                  <a16:creationId xmlns:a16="http://schemas.microsoft.com/office/drawing/2014/main" id="{179FC866-013A-4A80-A445-FACCAF9663F9}"/>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7323" y="2880905"/>
              <a:ext cx="440049" cy="183757"/>
            </a:xfrm>
            <a:prstGeom prst="rect">
              <a:avLst/>
            </a:prstGeom>
          </p:spPr>
        </p:pic>
      </p:grpSp>
      <p:sp>
        <p:nvSpPr>
          <p:cNvPr id="60" name="Textfeld 59">
            <a:extLst>
              <a:ext uri="{FF2B5EF4-FFF2-40B4-BE49-F238E27FC236}">
                <a16:creationId xmlns:a16="http://schemas.microsoft.com/office/drawing/2014/main" id="{4BA9EF14-4A74-4D7B-9840-CA08718583E4}"/>
              </a:ext>
            </a:extLst>
          </p:cNvPr>
          <p:cNvSpPr txBox="1"/>
          <p:nvPr/>
        </p:nvSpPr>
        <p:spPr>
          <a:xfrm>
            <a:off x="7262043" y="1430588"/>
            <a:ext cx="1414778" cy="954107"/>
          </a:xfrm>
          <a:prstGeom prst="rect">
            <a:avLst/>
          </a:prstGeom>
          <a:solidFill>
            <a:schemeClr val="bg2">
              <a:lumMod val="90000"/>
            </a:schemeClr>
          </a:solidFill>
        </p:spPr>
        <p:txBody>
          <a:bodyPr wrap="square" rtlCol="0">
            <a:spAutoFit/>
          </a:bodyPr>
          <a:lstStyle/>
          <a:p>
            <a:r>
              <a:rPr lang="en-US" sz="1400" dirty="0"/>
              <a:t>3 SQL instances</a:t>
            </a:r>
          </a:p>
          <a:p>
            <a:pPr marL="285750" indent="-285750">
              <a:buFont typeface="Wingdings" panose="05000000000000000000" pitchFamily="2" charset="2"/>
              <a:buChar char="§"/>
            </a:pPr>
            <a:r>
              <a:rPr lang="en-US" sz="1400" dirty="0"/>
              <a:t>PROD</a:t>
            </a:r>
          </a:p>
          <a:p>
            <a:pPr marL="285750" indent="-285750">
              <a:buFont typeface="Wingdings" panose="05000000000000000000" pitchFamily="2" charset="2"/>
              <a:buChar char="§"/>
            </a:pPr>
            <a:r>
              <a:rPr lang="en-US" sz="1400" dirty="0"/>
              <a:t>QS</a:t>
            </a:r>
          </a:p>
          <a:p>
            <a:pPr marL="285750" indent="-285750">
              <a:buFont typeface="Wingdings" panose="05000000000000000000" pitchFamily="2" charset="2"/>
              <a:buChar char="§"/>
            </a:pPr>
            <a:r>
              <a:rPr lang="en-US" sz="1400" dirty="0"/>
              <a:t>Dev</a:t>
            </a:r>
          </a:p>
        </p:txBody>
      </p:sp>
      <p:grpSp>
        <p:nvGrpSpPr>
          <p:cNvPr id="93" name="Gruppieren 92">
            <a:extLst>
              <a:ext uri="{FF2B5EF4-FFF2-40B4-BE49-F238E27FC236}">
                <a16:creationId xmlns:a16="http://schemas.microsoft.com/office/drawing/2014/main" id="{1CF7951B-5B35-4915-810A-60C84B229D11}"/>
              </a:ext>
            </a:extLst>
          </p:cNvPr>
          <p:cNvGrpSpPr/>
          <p:nvPr/>
        </p:nvGrpSpPr>
        <p:grpSpPr>
          <a:xfrm>
            <a:off x="9251284" y="4555801"/>
            <a:ext cx="1046158" cy="1282379"/>
            <a:chOff x="3536475" y="1780719"/>
            <a:chExt cx="1046158" cy="1282379"/>
          </a:xfrm>
        </p:grpSpPr>
        <p:grpSp>
          <p:nvGrpSpPr>
            <p:cNvPr id="94" name="Gruppieren 93">
              <a:extLst>
                <a:ext uri="{FF2B5EF4-FFF2-40B4-BE49-F238E27FC236}">
                  <a16:creationId xmlns:a16="http://schemas.microsoft.com/office/drawing/2014/main" id="{0F28C894-9AA2-4D59-9674-4D693AD3AD2B}"/>
                </a:ext>
              </a:extLst>
            </p:cNvPr>
            <p:cNvGrpSpPr/>
            <p:nvPr/>
          </p:nvGrpSpPr>
          <p:grpSpPr>
            <a:xfrm>
              <a:off x="3536475" y="1780719"/>
              <a:ext cx="1046158" cy="1211865"/>
              <a:chOff x="2510447" y="2114921"/>
              <a:chExt cx="1046158" cy="1211865"/>
            </a:xfrm>
          </p:grpSpPr>
          <p:pic>
            <p:nvPicPr>
              <p:cNvPr id="96" name="Picture 30" descr="server">
                <a:extLst>
                  <a:ext uri="{FF2B5EF4-FFF2-40B4-BE49-F238E27FC236}">
                    <a16:creationId xmlns:a16="http://schemas.microsoft.com/office/drawing/2014/main" id="{62972AEF-40D0-44BD-B77D-9AD897C5DBCB}"/>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516013" y="2426761"/>
                <a:ext cx="1040592" cy="900025"/>
              </a:xfrm>
              <a:prstGeom prst="rect">
                <a:avLst/>
              </a:prstGeom>
              <a:noFill/>
              <a:ln w="9525">
                <a:noFill/>
                <a:miter lim="800000"/>
                <a:headEnd/>
                <a:tailEnd/>
              </a:ln>
            </p:spPr>
          </p:pic>
          <p:sp>
            <p:nvSpPr>
              <p:cNvPr id="97" name="Textfeld 96">
                <a:extLst>
                  <a:ext uri="{FF2B5EF4-FFF2-40B4-BE49-F238E27FC236}">
                    <a16:creationId xmlns:a16="http://schemas.microsoft.com/office/drawing/2014/main" id="{C0F73A1F-CF0E-4C97-BF81-65E8D1A3ACA7}"/>
                  </a:ext>
                </a:extLst>
              </p:cNvPr>
              <p:cNvSpPr txBox="1">
                <a:spLocks noChangeAspect="1"/>
              </p:cNvSpPr>
              <p:nvPr/>
            </p:nvSpPr>
            <p:spPr>
              <a:xfrm>
                <a:off x="2510447" y="2114921"/>
                <a:ext cx="992907" cy="332505"/>
              </a:xfrm>
              <a:prstGeom prst="rect">
                <a:avLst/>
              </a:prstGeom>
              <a:noFill/>
            </p:spPr>
            <p:txBody>
              <a:bodyPr wrap="square" lIns="36000" tIns="36000" rIns="0" bIns="36000" rtlCol="0">
                <a:noAutofit/>
              </a:bodyPr>
              <a:lstStyle/>
              <a:p>
                <a:pPr algn="ctr"/>
                <a:r>
                  <a:rPr lang="en-US" dirty="0">
                    <a:solidFill>
                      <a:srgbClr val="006094"/>
                    </a:solidFill>
                    <a:latin typeface="Source Sans Pro Black" panose="020B0803030403020204" pitchFamily="34" charset="0"/>
                  </a:rPr>
                  <a:t>Training</a:t>
                </a:r>
              </a:p>
            </p:txBody>
          </p:sp>
        </p:grpSp>
        <p:pic>
          <p:nvPicPr>
            <p:cNvPr id="95" name="Grafik 94">
              <a:extLst>
                <a:ext uri="{FF2B5EF4-FFF2-40B4-BE49-F238E27FC236}">
                  <a16:creationId xmlns:a16="http://schemas.microsoft.com/office/drawing/2014/main" id="{3B22790D-522E-42EE-AC53-8CEB4461D5D1}"/>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0290" y="2879341"/>
              <a:ext cx="440049" cy="183757"/>
            </a:xfrm>
            <a:prstGeom prst="rect">
              <a:avLst/>
            </a:prstGeom>
          </p:spPr>
        </p:pic>
      </p:grpSp>
      <p:sp>
        <p:nvSpPr>
          <p:cNvPr id="58" name="Textfeld 59">
            <a:extLst>
              <a:ext uri="{FF2B5EF4-FFF2-40B4-BE49-F238E27FC236}">
                <a16:creationId xmlns:a16="http://schemas.microsoft.com/office/drawing/2014/main" id="{D46F052B-6647-4002-8994-D70D0C584207}"/>
              </a:ext>
            </a:extLst>
          </p:cNvPr>
          <p:cNvSpPr txBox="1"/>
          <p:nvPr/>
        </p:nvSpPr>
        <p:spPr>
          <a:xfrm>
            <a:off x="10218110" y="4320073"/>
            <a:ext cx="1549513" cy="954107"/>
          </a:xfrm>
          <a:prstGeom prst="rect">
            <a:avLst/>
          </a:prstGeom>
          <a:solidFill>
            <a:schemeClr val="bg2">
              <a:lumMod val="90000"/>
            </a:schemeClr>
          </a:solidFill>
        </p:spPr>
        <p:txBody>
          <a:bodyPr wrap="square" rtlCol="0">
            <a:spAutoFit/>
          </a:bodyPr>
          <a:lstStyle/>
          <a:p>
            <a:r>
              <a:rPr lang="en-US" sz="1400" dirty="0"/>
              <a:t>Preferably independent training server to avoid disturbances</a:t>
            </a:r>
          </a:p>
        </p:txBody>
      </p:sp>
    </p:spTree>
    <p:extLst>
      <p:ext uri="{BB962C8B-B14F-4D97-AF65-F5344CB8AC3E}">
        <p14:creationId xmlns:p14="http://schemas.microsoft.com/office/powerpoint/2010/main" val="99589754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F3F4-17B8-4430-98C1-678038CA3BFF}"/>
              </a:ext>
            </a:extLst>
          </p:cNvPr>
          <p:cNvSpPr>
            <a:spLocks noGrp="1"/>
          </p:cNvSpPr>
          <p:nvPr>
            <p:ph type="title"/>
          </p:nvPr>
        </p:nvSpPr>
        <p:spPr>
          <a:xfrm>
            <a:off x="609600" y="640398"/>
            <a:ext cx="9798424" cy="1143000"/>
          </a:xfrm>
        </p:spPr>
        <p:txBody>
          <a:bodyPr/>
          <a:lstStyle/>
          <a:p>
            <a:r>
              <a:rPr lang="en-US" dirty="0"/>
              <a:t>Summary – Minimum configuration required</a:t>
            </a:r>
          </a:p>
        </p:txBody>
      </p:sp>
      <p:graphicFrame>
        <p:nvGraphicFramePr>
          <p:cNvPr id="4" name="Table 4">
            <a:extLst>
              <a:ext uri="{FF2B5EF4-FFF2-40B4-BE49-F238E27FC236}">
                <a16:creationId xmlns:a16="http://schemas.microsoft.com/office/drawing/2014/main" id="{E28A6486-CE81-4400-AFEE-8A8DF61A5AE5}"/>
              </a:ext>
            </a:extLst>
          </p:cNvPr>
          <p:cNvGraphicFramePr>
            <a:graphicFrameLocks noGrp="1"/>
          </p:cNvGraphicFramePr>
          <p:nvPr>
            <p:extLst>
              <p:ext uri="{D42A27DB-BD31-4B8C-83A1-F6EECF244321}">
                <p14:modId xmlns:p14="http://schemas.microsoft.com/office/powerpoint/2010/main" val="3876853790"/>
              </p:ext>
            </p:extLst>
          </p:nvPr>
        </p:nvGraphicFramePr>
        <p:xfrm>
          <a:off x="582706" y="1470957"/>
          <a:ext cx="11026588" cy="3143213"/>
        </p:xfrm>
        <a:graphic>
          <a:graphicData uri="http://schemas.openxmlformats.org/drawingml/2006/table">
            <a:tbl>
              <a:tblPr firstRow="1" bandRow="1">
                <a:tableStyleId>{5C22544A-7EE6-4342-B048-85BDC9FD1C3A}</a:tableStyleId>
              </a:tblPr>
              <a:tblGrid>
                <a:gridCol w="2061882">
                  <a:extLst>
                    <a:ext uri="{9D8B030D-6E8A-4147-A177-3AD203B41FA5}">
                      <a16:colId xmlns:a16="http://schemas.microsoft.com/office/drawing/2014/main" val="384300399"/>
                    </a:ext>
                  </a:extLst>
                </a:gridCol>
                <a:gridCol w="1120588">
                  <a:extLst>
                    <a:ext uri="{9D8B030D-6E8A-4147-A177-3AD203B41FA5}">
                      <a16:colId xmlns:a16="http://schemas.microsoft.com/office/drawing/2014/main" val="508982088"/>
                    </a:ext>
                  </a:extLst>
                </a:gridCol>
                <a:gridCol w="1219200">
                  <a:extLst>
                    <a:ext uri="{9D8B030D-6E8A-4147-A177-3AD203B41FA5}">
                      <a16:colId xmlns:a16="http://schemas.microsoft.com/office/drawing/2014/main" val="1911875624"/>
                    </a:ext>
                  </a:extLst>
                </a:gridCol>
                <a:gridCol w="1371600">
                  <a:extLst>
                    <a:ext uri="{9D8B030D-6E8A-4147-A177-3AD203B41FA5}">
                      <a16:colId xmlns:a16="http://schemas.microsoft.com/office/drawing/2014/main" val="3208780057"/>
                    </a:ext>
                  </a:extLst>
                </a:gridCol>
                <a:gridCol w="5253318">
                  <a:extLst>
                    <a:ext uri="{9D8B030D-6E8A-4147-A177-3AD203B41FA5}">
                      <a16:colId xmlns:a16="http://schemas.microsoft.com/office/drawing/2014/main" val="2653314744"/>
                    </a:ext>
                  </a:extLst>
                </a:gridCol>
              </a:tblGrid>
              <a:tr h="387959">
                <a:tc>
                  <a:txBody>
                    <a:bodyPr/>
                    <a:lstStyle/>
                    <a:p>
                      <a:endParaRPr lang="en-US" dirty="0"/>
                    </a:p>
                  </a:txBody>
                  <a:tcPr/>
                </a:tc>
                <a:tc>
                  <a:txBody>
                    <a:bodyPr/>
                    <a:lstStyle/>
                    <a:p>
                      <a:r>
                        <a:rPr lang="en-US" dirty="0"/>
                        <a:t>RAM</a:t>
                      </a:r>
                    </a:p>
                  </a:txBody>
                  <a:tcPr/>
                </a:tc>
                <a:tc>
                  <a:txBody>
                    <a:bodyPr/>
                    <a:lstStyle/>
                    <a:p>
                      <a:r>
                        <a:rPr lang="en-US" dirty="0"/>
                        <a:t>HDD</a:t>
                      </a:r>
                    </a:p>
                  </a:txBody>
                  <a:tcPr/>
                </a:tc>
                <a:tc>
                  <a:txBody>
                    <a:bodyPr/>
                    <a:lstStyle/>
                    <a:p>
                      <a:r>
                        <a:rPr lang="en-US" dirty="0"/>
                        <a:t>CPU</a:t>
                      </a:r>
                    </a:p>
                  </a:txBody>
                  <a:tcPr/>
                </a:tc>
                <a:tc>
                  <a:txBody>
                    <a:bodyPr/>
                    <a:lstStyle/>
                    <a:p>
                      <a:r>
                        <a:rPr lang="en-US" dirty="0"/>
                        <a:t>Remarks</a:t>
                      </a:r>
                    </a:p>
                  </a:txBody>
                  <a:tcPr/>
                </a:tc>
                <a:extLst>
                  <a:ext uri="{0D108BD9-81ED-4DB2-BD59-A6C34878D82A}">
                    <a16:rowId xmlns:a16="http://schemas.microsoft.com/office/drawing/2014/main" val="1780616600"/>
                  </a:ext>
                </a:extLst>
              </a:tr>
              <a:tr h="669628">
                <a:tc>
                  <a:txBody>
                    <a:bodyPr/>
                    <a:lstStyle/>
                    <a:p>
                      <a:r>
                        <a:rPr lang="en-US" dirty="0"/>
                        <a:t>Application Server (Production)</a:t>
                      </a:r>
                    </a:p>
                  </a:txBody>
                  <a:tcPr/>
                </a:tc>
                <a:tc>
                  <a:txBody>
                    <a:bodyPr/>
                    <a:lstStyle/>
                    <a:p>
                      <a:r>
                        <a:rPr lang="de-DE" sz="1800" dirty="0">
                          <a:solidFill>
                            <a:schemeClr val="accent1">
                              <a:lumMod val="50000"/>
                            </a:schemeClr>
                          </a:solidFill>
                        </a:rPr>
                        <a:t>32 GB</a:t>
                      </a:r>
                      <a:endParaRPr lang="en-US" dirty="0"/>
                    </a:p>
                  </a:txBody>
                  <a:tcPr/>
                </a:tc>
                <a:tc>
                  <a:txBody>
                    <a:bodyPr/>
                    <a:lstStyle/>
                    <a:p>
                      <a:r>
                        <a:rPr lang="en-US" dirty="0"/>
                        <a:t>64 GB</a:t>
                      </a:r>
                    </a:p>
                  </a:txBody>
                  <a:tcPr/>
                </a:tc>
                <a:tc>
                  <a:txBody>
                    <a:bodyPr/>
                    <a:lstStyle/>
                    <a:p>
                      <a:r>
                        <a:rPr lang="en-US" dirty="0"/>
                        <a:t>8 core</a:t>
                      </a:r>
                    </a:p>
                  </a:txBody>
                  <a:tcPr/>
                </a:tc>
                <a:tc>
                  <a:txBody>
                    <a:bodyPr/>
                    <a:lstStyle/>
                    <a:p>
                      <a:r>
                        <a:rPr lang="en-US" sz="1600" dirty="0"/>
                        <a:t>More resources might be required depending </a:t>
                      </a:r>
                      <a:r>
                        <a:rPr lang="en-US" sz="1600"/>
                        <a:t>on applications, </a:t>
                      </a:r>
                      <a:r>
                        <a:rPr lang="en-US" sz="1600" dirty="0"/>
                        <a:t>including </a:t>
                      </a:r>
                      <a:r>
                        <a:rPr lang="en-US" sz="1600"/>
                        <a:t>third party, </a:t>
                      </a:r>
                      <a:r>
                        <a:rPr lang="en-US" sz="1600" dirty="0"/>
                        <a:t>running </a:t>
                      </a:r>
                      <a:r>
                        <a:rPr lang="en-US" sz="1600"/>
                        <a:t>on this server</a:t>
                      </a:r>
                      <a:endParaRPr lang="en-US" sz="1600" dirty="0"/>
                    </a:p>
                  </a:txBody>
                  <a:tcPr/>
                </a:tc>
                <a:extLst>
                  <a:ext uri="{0D108BD9-81ED-4DB2-BD59-A6C34878D82A}">
                    <a16:rowId xmlns:a16="http://schemas.microsoft.com/office/drawing/2014/main" val="1403219880"/>
                  </a:ext>
                </a:extLst>
              </a:tr>
              <a:tr h="474632">
                <a:tc>
                  <a:txBody>
                    <a:bodyPr/>
                    <a:lstStyle/>
                    <a:p>
                      <a:r>
                        <a:rPr lang="en-US" dirty="0" err="1"/>
                        <a:t>Blobstore</a:t>
                      </a:r>
                      <a:r>
                        <a:rPr lang="en-US" dirty="0"/>
                        <a:t> / File Repository</a:t>
                      </a:r>
                    </a:p>
                  </a:txBody>
                  <a:tcPr/>
                </a:tc>
                <a:tc>
                  <a:txBody>
                    <a:bodyPr/>
                    <a:lstStyle/>
                    <a:p>
                      <a:r>
                        <a:rPr lang="en-US" dirty="0"/>
                        <a:t>-</a:t>
                      </a:r>
                    </a:p>
                  </a:txBody>
                  <a:tcPr/>
                </a:tc>
                <a:tc>
                  <a:txBody>
                    <a:bodyPr/>
                    <a:lstStyle/>
                    <a:p>
                      <a:r>
                        <a:rPr lang="en-US" dirty="0"/>
                        <a:t>100 GB</a:t>
                      </a:r>
                    </a:p>
                  </a:txBody>
                  <a:tcPr/>
                </a:tc>
                <a:tc>
                  <a:txBody>
                    <a:bodyPr/>
                    <a:lstStyle/>
                    <a:p>
                      <a:r>
                        <a:rPr lang="en-US" dirty="0"/>
                        <a:t>-</a:t>
                      </a:r>
                    </a:p>
                  </a:txBody>
                  <a:tcPr/>
                </a:tc>
                <a:tc>
                  <a:txBody>
                    <a:bodyPr/>
                    <a:lstStyle/>
                    <a:p>
                      <a:r>
                        <a:rPr lang="en-US" sz="1600" dirty="0"/>
                        <a:t>Can be a separate file server or separate disk on application server. The actual size depends on data volume</a:t>
                      </a:r>
                    </a:p>
                  </a:txBody>
                  <a:tcPr/>
                </a:tc>
                <a:extLst>
                  <a:ext uri="{0D108BD9-81ED-4DB2-BD59-A6C34878D82A}">
                    <a16:rowId xmlns:a16="http://schemas.microsoft.com/office/drawing/2014/main" val="1467834968"/>
                  </a:ext>
                </a:extLst>
              </a:tr>
              <a:tr h="387959">
                <a:tc>
                  <a:txBody>
                    <a:bodyPr/>
                    <a:lstStyle/>
                    <a:p>
                      <a:r>
                        <a:rPr lang="en-US" dirty="0"/>
                        <a:t>Database Server</a:t>
                      </a:r>
                    </a:p>
                  </a:txBody>
                  <a:tcPr/>
                </a:tc>
                <a:tc>
                  <a:txBody>
                    <a:bodyPr/>
                    <a:lstStyle/>
                    <a:p>
                      <a:r>
                        <a:rPr lang="en-US" dirty="0"/>
                        <a:t>16 GB</a:t>
                      </a:r>
                    </a:p>
                  </a:txBody>
                  <a:tcPr/>
                </a:tc>
                <a:tc>
                  <a:txBody>
                    <a:bodyPr/>
                    <a:lstStyle/>
                    <a:p>
                      <a:r>
                        <a:rPr lang="en-US" dirty="0"/>
                        <a:t>110 GB</a:t>
                      </a:r>
                    </a:p>
                  </a:txBody>
                  <a:tcPr/>
                </a:tc>
                <a:tc>
                  <a:txBody>
                    <a:bodyPr/>
                    <a:lstStyle/>
                    <a:p>
                      <a:r>
                        <a:rPr lang="en-US" dirty="0"/>
                        <a:t>8 core</a:t>
                      </a:r>
                    </a:p>
                  </a:txBody>
                  <a:tcPr/>
                </a:tc>
                <a:tc>
                  <a:txBody>
                    <a:bodyPr/>
                    <a:lstStyle/>
                    <a:p>
                      <a:endParaRPr lang="en-US" sz="1600" dirty="0"/>
                    </a:p>
                  </a:txBody>
                  <a:tcPr/>
                </a:tc>
                <a:extLst>
                  <a:ext uri="{0D108BD9-81ED-4DB2-BD59-A6C34878D82A}">
                    <a16:rowId xmlns:a16="http://schemas.microsoft.com/office/drawing/2014/main" val="4188167611"/>
                  </a:ext>
                </a:extLst>
              </a:tr>
              <a:tr h="387959">
                <a:tc>
                  <a:txBody>
                    <a:bodyPr/>
                    <a:lstStyle/>
                    <a:p>
                      <a:r>
                        <a:rPr lang="en-US" dirty="0"/>
                        <a:t>Enterprise Server</a:t>
                      </a:r>
                    </a:p>
                  </a:txBody>
                  <a:tcPr/>
                </a:tc>
                <a:tc>
                  <a:txBody>
                    <a:bodyPr/>
                    <a:lstStyle/>
                    <a:p>
                      <a:r>
                        <a:rPr lang="en-US" dirty="0"/>
                        <a:t>16 GB</a:t>
                      </a:r>
                    </a:p>
                  </a:txBody>
                  <a:tcPr/>
                </a:tc>
                <a:tc>
                  <a:txBody>
                    <a:bodyPr/>
                    <a:lstStyle/>
                    <a:p>
                      <a:r>
                        <a:rPr lang="en-US" dirty="0"/>
                        <a:t>100 GB</a:t>
                      </a:r>
                    </a:p>
                  </a:txBody>
                  <a:tcPr/>
                </a:tc>
                <a:tc>
                  <a:txBody>
                    <a:bodyPr/>
                    <a:lstStyle/>
                    <a:p>
                      <a:r>
                        <a:rPr lang="en-US" dirty="0"/>
                        <a:t>4 core</a:t>
                      </a:r>
                    </a:p>
                  </a:txBody>
                  <a:tcPr/>
                </a:tc>
                <a:tc>
                  <a:txBody>
                    <a:bodyPr/>
                    <a:lstStyle/>
                    <a:p>
                      <a:r>
                        <a:rPr lang="en-US" sz="1600" dirty="0"/>
                        <a:t>As data and usage grows, demand of resources will grow</a:t>
                      </a:r>
                    </a:p>
                  </a:txBody>
                  <a:tcPr/>
                </a:tc>
                <a:extLst>
                  <a:ext uri="{0D108BD9-81ED-4DB2-BD59-A6C34878D82A}">
                    <a16:rowId xmlns:a16="http://schemas.microsoft.com/office/drawing/2014/main" val="3204445106"/>
                  </a:ext>
                </a:extLst>
              </a:tr>
              <a:tr h="669628">
                <a:tc>
                  <a:txBody>
                    <a:bodyPr/>
                    <a:lstStyle/>
                    <a:p>
                      <a:r>
                        <a:rPr lang="en-US" dirty="0"/>
                        <a:t>Data Conversion Server</a:t>
                      </a:r>
                    </a:p>
                  </a:txBody>
                  <a:tcPr/>
                </a:tc>
                <a:tc>
                  <a:txBody>
                    <a:bodyPr/>
                    <a:lstStyle/>
                    <a:p>
                      <a:r>
                        <a:rPr lang="en-US" dirty="0"/>
                        <a:t>8 GB</a:t>
                      </a:r>
                    </a:p>
                  </a:txBody>
                  <a:tcPr/>
                </a:tc>
                <a:tc>
                  <a:txBody>
                    <a:bodyPr/>
                    <a:lstStyle/>
                    <a:p>
                      <a:r>
                        <a:rPr lang="en-US" dirty="0"/>
                        <a:t>100 GB</a:t>
                      </a:r>
                    </a:p>
                  </a:txBody>
                  <a:tcPr/>
                </a:tc>
                <a:tc>
                  <a:txBody>
                    <a:bodyPr/>
                    <a:lstStyle/>
                    <a:p>
                      <a:r>
                        <a:rPr lang="en-US" dirty="0"/>
                        <a:t>4 core</a:t>
                      </a:r>
                    </a:p>
                  </a:txBody>
                  <a:tcPr/>
                </a:tc>
                <a:tc>
                  <a:txBody>
                    <a:bodyPr/>
                    <a:lstStyle/>
                    <a:p>
                      <a:r>
                        <a:rPr lang="en-US" sz="1600" dirty="0"/>
                        <a:t>As data and usage grows, demand of resources will grow</a:t>
                      </a:r>
                    </a:p>
                  </a:txBody>
                  <a:tcPr/>
                </a:tc>
                <a:extLst>
                  <a:ext uri="{0D108BD9-81ED-4DB2-BD59-A6C34878D82A}">
                    <a16:rowId xmlns:a16="http://schemas.microsoft.com/office/drawing/2014/main" val="1943542832"/>
                  </a:ext>
                </a:extLst>
              </a:tr>
            </a:tbl>
          </a:graphicData>
        </a:graphic>
      </p:graphicFrame>
    </p:spTree>
    <p:extLst>
      <p:ext uri="{BB962C8B-B14F-4D97-AF65-F5344CB8AC3E}">
        <p14:creationId xmlns:p14="http://schemas.microsoft.com/office/powerpoint/2010/main" val="125539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ildplatzhalter 5"/>
          <p:cNvSpPr>
            <a:spLocks noGrp="1"/>
          </p:cNvSpPr>
          <p:nvPr>
            <p:ph type="pic" sz="quarter" idx="10"/>
          </p:nvPr>
        </p:nvSpPr>
        <p:spPr/>
      </p:sp>
      <p:pic>
        <p:nvPicPr>
          <p:cNvPr id="10" name="Grafik 9"/>
          <p:cNvPicPr>
            <a:picLocks noChangeAspect="1"/>
          </p:cNvPicPr>
          <p:nvPr/>
        </p:nvPicPr>
        <p:blipFill rotWithShape="1">
          <a:blip r:embed="rId3">
            <a:extLst>
              <a:ext uri="{28A0092B-C50C-407E-A947-70E740481C1C}">
                <a14:useLocalDpi xmlns:a14="http://schemas.microsoft.com/office/drawing/2010/main" val="0"/>
              </a:ext>
            </a:extLst>
          </a:blip>
          <a:srcRect t="3469"/>
          <a:stretch/>
        </p:blipFill>
        <p:spPr>
          <a:xfrm>
            <a:off x="2" y="-44515"/>
            <a:ext cx="12192000" cy="5854201"/>
          </a:xfrm>
          <a:prstGeom prst="rect">
            <a:avLst/>
          </a:prstGeom>
        </p:spPr>
      </p:pic>
      <p:sp>
        <p:nvSpPr>
          <p:cNvPr id="3" name="Bildplatzhalter 2"/>
          <p:cNvSpPr>
            <a:spLocks noGrp="1" noChangeAspect="1"/>
          </p:cNvSpPr>
          <p:nvPr>
            <p:ph type="pic" sz="quarter" idx="4294967295"/>
          </p:nvPr>
        </p:nvSpPr>
        <p:spPr>
          <a:xfrm>
            <a:off x="2" y="4"/>
            <a:ext cx="3654881" cy="3653637"/>
          </a:xfrm>
        </p:spPr>
      </p:sp>
      <p:sp>
        <p:nvSpPr>
          <p:cNvPr id="8" name="Bildplatzhalter 11">
            <a:extLst>
              <a:ext uri="{FF2B5EF4-FFF2-40B4-BE49-F238E27FC236}">
                <a16:creationId xmlns:a16="http://schemas.microsoft.com/office/drawing/2014/main" id="{A3D982BE-60FC-4BFE-A734-E20E93632F75}"/>
              </a:ext>
            </a:extLst>
          </p:cNvPr>
          <p:cNvSpPr txBox="1">
            <a:spLocks/>
          </p:cNvSpPr>
          <p:nvPr/>
        </p:nvSpPr>
        <p:spPr>
          <a:xfrm>
            <a:off x="0" y="-15239"/>
            <a:ext cx="3960000" cy="3960000"/>
          </a:xfrm>
          <a:prstGeom prst="rect">
            <a:avLst/>
          </a:prstGeom>
          <a:solidFill>
            <a:srgbClr val="FFFFFF">
              <a:alpha val="27059"/>
            </a:srgbClr>
          </a:solidFill>
        </p:spPr>
        <p:txBody>
          <a:bodyPr/>
          <a:lstStyle>
            <a:lvl1pPr marL="0" indent="0" algn="l" defTabSz="914400" rtl="0" eaLnBrk="1" latinLnBrk="0" hangingPunct="1">
              <a:spcBef>
                <a:spcPct val="20000"/>
              </a:spcBef>
              <a:buFont typeface="Wingdings" pitchFamily="2" charset="2"/>
              <a:buNone/>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a:t> </a:t>
            </a:r>
            <a:endParaRPr lang="de-DE" dirty="0"/>
          </a:p>
        </p:txBody>
      </p:sp>
      <p:sp>
        <p:nvSpPr>
          <p:cNvPr id="2" name="Rechteck 1">
            <a:extLst>
              <a:ext uri="{FF2B5EF4-FFF2-40B4-BE49-F238E27FC236}">
                <a16:creationId xmlns:a16="http://schemas.microsoft.com/office/drawing/2014/main" id="{FA0AD8BB-C631-4888-8DB1-DD42FB11FF72}"/>
              </a:ext>
            </a:extLst>
          </p:cNvPr>
          <p:cNvSpPr/>
          <p:nvPr/>
        </p:nvSpPr>
        <p:spPr>
          <a:xfrm>
            <a:off x="531628" y="6283842"/>
            <a:ext cx="2126512" cy="42530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D2CFC827-30B9-4331-A014-D137F1762460}"/>
              </a:ext>
            </a:extLst>
          </p:cNvPr>
          <p:cNvSpPr txBox="1"/>
          <p:nvPr/>
        </p:nvSpPr>
        <p:spPr>
          <a:xfrm>
            <a:off x="461093" y="6071755"/>
            <a:ext cx="4021750" cy="778159"/>
          </a:xfrm>
          <a:prstGeom prst="rect">
            <a:avLst/>
          </a:prstGeom>
          <a:noFill/>
        </p:spPr>
        <p:txBody>
          <a:bodyPr wrap="none" rtlCol="0" anchor="ctr">
            <a:noAutofit/>
          </a:bodyPr>
          <a:lstStyle/>
          <a:p>
            <a:pPr algn="ctr"/>
            <a:r>
              <a:rPr lang="de-DE" sz="2800" i="1" dirty="0">
                <a:gradFill flip="none" rotWithShape="1">
                  <a:gsLst>
                    <a:gs pos="0">
                      <a:schemeClr val="tx1">
                        <a:lumMod val="90000"/>
                        <a:lumOff val="10000"/>
                      </a:schemeClr>
                    </a:gs>
                    <a:gs pos="38000">
                      <a:schemeClr val="accent1">
                        <a:lumMod val="60000"/>
                        <a:lumOff val="40000"/>
                      </a:schemeClr>
                    </a:gs>
                    <a:gs pos="100000">
                      <a:schemeClr val="accent1">
                        <a:alpha val="57000"/>
                      </a:schemeClr>
                    </a:gs>
                  </a:gsLst>
                  <a:lin ang="0" scaled="1"/>
                  <a:tileRect/>
                </a:gradFill>
                <a:latin typeface="Source Sans Pro Black" panose="020B0803030403020204" pitchFamily="34" charset="0"/>
                <a:ea typeface="Source Sans Pro Black" panose="020B0803030403020204" pitchFamily="34" charset="0"/>
              </a:rPr>
              <a:t>energizing great minds</a:t>
            </a:r>
          </a:p>
        </p:txBody>
      </p:sp>
      <p:sp>
        <p:nvSpPr>
          <p:cNvPr id="11" name="Bildplatzhalter 11">
            <a:extLst>
              <a:ext uri="{FF2B5EF4-FFF2-40B4-BE49-F238E27FC236}">
                <a16:creationId xmlns:a16="http://schemas.microsoft.com/office/drawing/2014/main" id="{9A38DD68-7CA5-48D7-A55D-F2D48FD0AAB0}"/>
              </a:ext>
            </a:extLst>
          </p:cNvPr>
          <p:cNvSpPr txBox="1">
            <a:spLocks/>
          </p:cNvSpPr>
          <p:nvPr/>
        </p:nvSpPr>
        <p:spPr>
          <a:xfrm>
            <a:off x="1594884" y="248534"/>
            <a:ext cx="3960000" cy="3960000"/>
          </a:xfrm>
          <a:prstGeom prst="rect">
            <a:avLst/>
          </a:prstGeom>
          <a:solidFill>
            <a:srgbClr val="FFFFFF">
              <a:alpha val="27059"/>
            </a:srgbClr>
          </a:solidFill>
        </p:spPr>
        <p:txBody>
          <a:bodyPr/>
          <a:lstStyle>
            <a:lvl1pPr marL="0" indent="0" algn="l" defTabSz="914400" rtl="0" eaLnBrk="1" latinLnBrk="0" hangingPunct="1">
              <a:spcBef>
                <a:spcPct val="20000"/>
              </a:spcBef>
              <a:buFont typeface="Wingdings" pitchFamily="2" charset="2"/>
              <a:buNone/>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a:t> </a:t>
            </a:r>
            <a:endParaRPr lang="de-DE" dirty="0"/>
          </a:p>
        </p:txBody>
      </p:sp>
      <p:sp>
        <p:nvSpPr>
          <p:cNvPr id="12" name="Textplatzhalter 4">
            <a:extLst>
              <a:ext uri="{FF2B5EF4-FFF2-40B4-BE49-F238E27FC236}">
                <a16:creationId xmlns:a16="http://schemas.microsoft.com/office/drawing/2014/main" id="{BE8D6DAB-8888-46CC-98A1-D4AD01FAF183}"/>
              </a:ext>
            </a:extLst>
          </p:cNvPr>
          <p:cNvSpPr txBox="1">
            <a:spLocks noChangeAspect="1"/>
          </p:cNvSpPr>
          <p:nvPr/>
        </p:nvSpPr>
        <p:spPr>
          <a:xfrm>
            <a:off x="658576" y="554897"/>
            <a:ext cx="4320000" cy="4320000"/>
          </a:xfrm>
          <a:prstGeom prst="rect">
            <a:avLst/>
          </a:prstGeom>
          <a:gradFill flip="none" rotWithShape="1">
            <a:gsLst>
              <a:gs pos="0">
                <a:schemeClr val="accent1">
                  <a:lumMod val="50000"/>
                </a:schemeClr>
              </a:gs>
              <a:gs pos="26000">
                <a:schemeClr val="accent1">
                  <a:lumMod val="75000"/>
                  <a:alpha val="91000"/>
                </a:schemeClr>
              </a:gs>
              <a:gs pos="100000">
                <a:schemeClr val="accent1">
                  <a:alpha val="75000"/>
                </a:schemeClr>
              </a:gs>
            </a:gsLst>
            <a:lin ang="18900000" scaled="1"/>
            <a:tileRect/>
          </a:gradFill>
        </p:spPr>
        <p:txBody>
          <a:bodyPr vert="horz" lIns="360000" tIns="252000" rIns="360000" bIns="45720" rtlCol="0">
            <a:no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de-DE" sz="3200" dirty="0" err="1">
                <a:solidFill>
                  <a:schemeClr val="bg1"/>
                </a:solidFill>
                <a:latin typeface="+mj-lt"/>
                <a:ea typeface="Source Sans Pro Semibold" panose="020B0603030403020204" pitchFamily="34" charset="0"/>
              </a:rPr>
              <a:t>Thank</a:t>
            </a:r>
            <a:r>
              <a:rPr lang="de-DE" sz="3200" dirty="0">
                <a:solidFill>
                  <a:schemeClr val="bg1"/>
                </a:solidFill>
                <a:latin typeface="+mj-lt"/>
                <a:ea typeface="Source Sans Pro Semibold" panose="020B0603030403020204" pitchFamily="34" charset="0"/>
              </a:rPr>
              <a:t> </a:t>
            </a:r>
            <a:r>
              <a:rPr lang="de-DE" sz="3200" dirty="0" err="1">
                <a:solidFill>
                  <a:schemeClr val="bg1"/>
                </a:solidFill>
                <a:latin typeface="+mj-lt"/>
                <a:ea typeface="Source Sans Pro Semibold" panose="020B0603030403020204" pitchFamily="34" charset="0"/>
              </a:rPr>
              <a:t>You</a:t>
            </a:r>
            <a:r>
              <a:rPr lang="de-DE" sz="3200" dirty="0">
                <a:solidFill>
                  <a:schemeClr val="bg1"/>
                </a:solidFill>
                <a:latin typeface="+mj-lt"/>
                <a:ea typeface="Source Sans Pro Semibold" panose="020B0603030403020204" pitchFamily="34" charset="0"/>
              </a:rPr>
              <a:t>!</a:t>
            </a:r>
          </a:p>
          <a:p>
            <a:pPr marL="0" indent="0">
              <a:spcBef>
                <a:spcPts val="0"/>
              </a:spcBef>
              <a:buNone/>
            </a:pPr>
            <a:endParaRPr lang="de-DE" sz="2000" dirty="0">
              <a:solidFill>
                <a:schemeClr val="bg1"/>
              </a:solidFill>
              <a:latin typeface="+mn-lt"/>
              <a:ea typeface="Source Sans Pro Semibold" panose="020B0603030403020204" pitchFamily="34" charset="0"/>
            </a:endParaRPr>
          </a:p>
          <a:p>
            <a:pPr>
              <a:lnSpc>
                <a:spcPct val="120000"/>
              </a:lnSpc>
            </a:pPr>
            <a:endParaRPr lang="de-DE" sz="2800" dirty="0">
              <a:solidFill>
                <a:schemeClr val="bg1"/>
              </a:solidFill>
              <a:latin typeface="Source Sans Pro Black" panose="020B0803030403020204" pitchFamily="34" charset="0"/>
              <a:ea typeface="Source Sans Pro Light" panose="020B0403030403020204" pitchFamily="34" charset="0"/>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a:lnSpc>
                <a:spcPts val="1440"/>
              </a:lnSpc>
              <a:spcBef>
                <a:spcPts val="200"/>
              </a:spcBef>
            </a:pPr>
            <a:endParaRPr lang="de-DE" sz="1600" dirty="0">
              <a:solidFill>
                <a:schemeClr val="bg1"/>
              </a:solidFill>
              <a:latin typeface="+mn-lt"/>
              <a:sym typeface="Webdings" panose="05030102010509060703" pitchFamily="18" charset="2"/>
            </a:endParaRPr>
          </a:p>
          <a:p>
            <a:pPr marL="0" indent="0">
              <a:spcBef>
                <a:spcPts val="0"/>
              </a:spcBef>
              <a:spcAft>
                <a:spcPts val="600"/>
              </a:spcAft>
              <a:buNone/>
            </a:pPr>
            <a:endParaRPr lang="de-DE" sz="2000" dirty="0">
              <a:solidFill>
                <a:schemeClr val="bg1"/>
              </a:solidFill>
              <a:latin typeface="+mn-lt"/>
            </a:endParaRPr>
          </a:p>
          <a:p>
            <a:pPr marL="0" indent="0">
              <a:spcBef>
                <a:spcPts val="0"/>
              </a:spcBef>
              <a:spcAft>
                <a:spcPts val="600"/>
              </a:spcAft>
              <a:buNone/>
            </a:pPr>
            <a:r>
              <a:rPr lang="de-DE" sz="1600" dirty="0">
                <a:solidFill>
                  <a:schemeClr val="bg1"/>
                </a:solidFill>
                <a:latin typeface="+mn-lt"/>
              </a:rPr>
              <a:t>Nitesh.chaturvedi@contact-software.com</a:t>
            </a:r>
          </a:p>
          <a:p>
            <a:pPr marL="0" indent="0">
              <a:spcBef>
                <a:spcPts val="0"/>
              </a:spcBef>
              <a:spcAft>
                <a:spcPts val="600"/>
              </a:spcAft>
              <a:buNone/>
            </a:pPr>
            <a:r>
              <a:rPr lang="de-DE" sz="2000" dirty="0">
                <a:solidFill>
                  <a:schemeClr val="bg1"/>
                </a:solidFill>
                <a:latin typeface="+mn-lt"/>
              </a:rPr>
              <a:t>www.contact-software.com</a:t>
            </a:r>
          </a:p>
          <a:p>
            <a:endParaRPr lang="de-DE" dirty="0">
              <a:solidFill>
                <a:schemeClr val="bg1"/>
              </a:solidFill>
            </a:endParaRPr>
          </a:p>
        </p:txBody>
      </p:sp>
    </p:spTree>
    <p:extLst>
      <p:ext uri="{BB962C8B-B14F-4D97-AF65-F5344CB8AC3E}">
        <p14:creationId xmlns:p14="http://schemas.microsoft.com/office/powerpoint/2010/main" val="1284864659"/>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pPr lvl="0">
              <a:spcAft>
                <a:spcPts val="1200"/>
              </a:spcAft>
            </a:pPr>
            <a:r>
              <a:rPr lang="en-US" sz="1400" dirty="0"/>
              <a:t>No part of this publication may be reproduced or transmitted in any form or for any purpose without the permission of CONTACT Software GmbH or a CONTACT Software GmbH affiliate. The information contained herein may be changed without prior notice. </a:t>
            </a:r>
          </a:p>
          <a:p>
            <a:r>
              <a:rPr lang="en-US" sz="900" dirty="0">
                <a:latin typeface="Source Sans Pro" panose="020B0503030403020204" pitchFamily="34" charset="0"/>
                <a:ea typeface="Source Sans Pro" panose="020B0503030403020204" pitchFamily="34" charset="0"/>
              </a:rPr>
              <a:t>Third Party Trademark Notices</a:t>
            </a:r>
          </a:p>
          <a:p>
            <a:pPr>
              <a:spcBef>
                <a:spcPts val="300"/>
              </a:spcBef>
            </a:pPr>
            <a:r>
              <a:rPr lang="en-US" sz="900" dirty="0"/>
              <a:t>Adobe, the Adobe logo, Acrobat, Flash, PostScript, and Reader are either registered trademarks or trademarks of Adobe Systems Incorporated in the United States and / or other countries.</a:t>
            </a:r>
          </a:p>
          <a:p>
            <a:pPr>
              <a:spcBef>
                <a:spcPts val="300"/>
              </a:spcBef>
            </a:pPr>
            <a:r>
              <a:rPr lang="en-US" sz="900" dirty="0"/>
              <a:t>Amazon Web Services, the “Powered by Amazon Web Services” logo and Amazon S3 are trademarks of Amazon.com, Inc. or its affiliates in the United States and/or other countries.</a:t>
            </a:r>
          </a:p>
          <a:p>
            <a:pPr>
              <a:spcBef>
                <a:spcPts val="300"/>
              </a:spcBef>
            </a:pPr>
            <a:r>
              <a:rPr lang="en-US" sz="900" dirty="0"/>
              <a:t>Apple, App Store, FaceTime, </a:t>
            </a:r>
            <a:r>
              <a:rPr lang="en-US" sz="900" dirty="0" err="1"/>
              <a:t>iBooks</a:t>
            </a:r>
            <a:r>
              <a:rPr lang="en-US" sz="900" dirty="0"/>
              <a:t>, iPad, iPhone, iPhoto, iPod, iTunes, Mac OS, Multi-Touch, Objective-C, Retina, Safari, Siri, and </a:t>
            </a:r>
            <a:r>
              <a:rPr lang="en-US" sz="900" dirty="0" err="1"/>
              <a:t>Xcode</a:t>
            </a:r>
            <a:r>
              <a:rPr lang="en-US" sz="900" dirty="0"/>
              <a:t> are trademarks or registered trademarks of Apple Inc.</a:t>
            </a:r>
          </a:p>
          <a:p>
            <a:pPr>
              <a:spcBef>
                <a:spcPts val="300"/>
              </a:spcBef>
            </a:pPr>
            <a:r>
              <a:rPr lang="en-US" sz="900" dirty="0" err="1"/>
              <a:t>Git</a:t>
            </a:r>
            <a:r>
              <a:rPr lang="en-US" sz="900" dirty="0"/>
              <a:t> and the </a:t>
            </a:r>
            <a:r>
              <a:rPr lang="en-US" sz="900" dirty="0" err="1"/>
              <a:t>Git</a:t>
            </a:r>
            <a:r>
              <a:rPr lang="en-US" sz="900" dirty="0"/>
              <a:t> logo are either registered trademarks or trademarks of Software Freedom Conservancy, Inc., corporate home of the </a:t>
            </a:r>
            <a:r>
              <a:rPr lang="en-US" sz="900" dirty="0" err="1"/>
              <a:t>Git</a:t>
            </a:r>
            <a:r>
              <a:rPr lang="en-US" sz="900" dirty="0"/>
              <a:t> Project, in the United States and/or other countries.</a:t>
            </a:r>
          </a:p>
          <a:p>
            <a:pPr>
              <a:spcBef>
                <a:spcPts val="300"/>
              </a:spcBef>
            </a:pPr>
            <a:r>
              <a:rPr lang="en-US" sz="900" dirty="0"/>
              <a:t>Google App Engine, Google Apps, Google Checkout, Google Chrome, Google Data API, Google Maps, Google Mobile Ads, Google Mobile Updater, Google Mobile, Google Store, Google Sync, Google Updater, Google Voice, Google Mail, Gmail, YouTube, </a:t>
            </a:r>
            <a:r>
              <a:rPr lang="en-US" sz="900" dirty="0" err="1"/>
              <a:t>Dalvik</a:t>
            </a:r>
            <a:r>
              <a:rPr lang="en-US" sz="900" dirty="0"/>
              <a:t>, and Android are trademarks or registered trademarks of Google Inc.</a:t>
            </a:r>
          </a:p>
          <a:p>
            <a:pPr>
              <a:spcBef>
                <a:spcPts val="300"/>
              </a:spcBef>
            </a:pPr>
            <a:r>
              <a:rPr lang="en-US" sz="900" dirty="0"/>
              <a:t>HTML, XML, XHTML, and W3C are trademarks, registered trademarks, or claimed as generic terms by the Massachusetts Institute of Technology (MIT), European Research Consortium for Informatics and Mathematics (ERCIM), or Keio University.</a:t>
            </a:r>
          </a:p>
          <a:p>
            <a:pPr>
              <a:spcBef>
                <a:spcPts val="300"/>
              </a:spcBef>
            </a:pPr>
            <a:r>
              <a:rPr lang="en-US" sz="900" dirty="0"/>
              <a:t>Microsoft, Windows, Windows Phone, Excel, Outlook, PowerPoint, Silverlight, and Visual Studio are registered trademarks of Microsoft Corporation in the United States and other countries.</a:t>
            </a:r>
          </a:p>
          <a:p>
            <a:pPr>
              <a:spcBef>
                <a:spcPts val="300"/>
              </a:spcBef>
            </a:pPr>
            <a:r>
              <a:rPr lang="en-US" sz="900" dirty="0"/>
              <a:t>Linux is the registered trademark of Linus Torvalds in the United States and other countries.</a:t>
            </a:r>
          </a:p>
          <a:p>
            <a:pPr>
              <a:spcBef>
                <a:spcPts val="300"/>
              </a:spcBef>
            </a:pPr>
            <a:r>
              <a:rPr lang="en-US" sz="900" dirty="0"/>
              <a:t>Mozilla and Firefox and their logos are registered trademarks of the Mozilla Foundation.</a:t>
            </a:r>
          </a:p>
          <a:p>
            <a:pPr>
              <a:spcBef>
                <a:spcPts val="300"/>
              </a:spcBef>
            </a:pPr>
            <a:r>
              <a:rPr lang="en-US" sz="900" dirty="0"/>
              <a:t>SAP, SAP ABAP, SAP HANA and SAP NetWeaver are registered trademarks of SAP in Germany and other countries</a:t>
            </a:r>
          </a:p>
          <a:p>
            <a:r>
              <a:rPr lang="en-US" sz="900" dirty="0"/>
              <a:t>All other product and service names mentioned are the trademarks of their respective companies.</a:t>
            </a:r>
            <a:r>
              <a:rPr lang="en-US" sz="900" dirty="0">
                <a:latin typeface="Source Sans Pro" panose="020B0503030403020204" pitchFamily="34" charset="0"/>
                <a:ea typeface="Source Sans Pro" panose="020B0503030403020204" pitchFamily="34" charset="0"/>
              </a:rPr>
              <a:t> </a:t>
            </a:r>
          </a:p>
          <a:p>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CONTACT Trademark Notices</a:t>
            </a:r>
          </a:p>
          <a:p>
            <a:r>
              <a:rPr lang="de-DE" sz="900" dirty="0"/>
              <a:t>CONTACT Software, CONTACT Elements, CONTACT CIM Database, CONTACT Project Office, CONTACT </a:t>
            </a:r>
            <a:r>
              <a:rPr lang="de-DE" sz="900" dirty="0" err="1"/>
              <a:t>Workspaces</a:t>
            </a:r>
            <a:r>
              <a:rPr lang="de-DE" sz="900" dirty="0"/>
              <a:t> and CONTACT Elements for IoT </a:t>
            </a:r>
            <a:r>
              <a:rPr lang="de-DE" sz="900" dirty="0" err="1"/>
              <a:t>are</a:t>
            </a:r>
            <a:r>
              <a:rPr lang="de-DE" sz="900" dirty="0"/>
              <a:t> registered </a:t>
            </a:r>
            <a:r>
              <a:rPr lang="de-DE" sz="900" dirty="0" err="1"/>
              <a:t>trademarks</a:t>
            </a:r>
            <a:r>
              <a:rPr lang="de-DE" sz="900" dirty="0"/>
              <a:t> of CONTACT Software GmbH.</a:t>
            </a:r>
            <a:endParaRPr lang="en-US" sz="900" dirty="0"/>
          </a:p>
          <a:p>
            <a:pPr>
              <a:spcBef>
                <a:spcPts val="300"/>
              </a:spcBef>
            </a:pPr>
            <a:endParaRPr lang="en-US" sz="900" dirty="0"/>
          </a:p>
          <a:p>
            <a:endParaRPr lang="de-DE" sz="2000" dirty="0"/>
          </a:p>
        </p:txBody>
      </p:sp>
      <p:sp>
        <p:nvSpPr>
          <p:cNvPr id="3" name="Titel 2"/>
          <p:cNvSpPr>
            <a:spLocks noGrp="1"/>
          </p:cNvSpPr>
          <p:nvPr>
            <p:ph type="title"/>
          </p:nvPr>
        </p:nvSpPr>
        <p:spPr>
          <a:xfrm>
            <a:off x="529590" y="663258"/>
            <a:ext cx="9163194" cy="1143000"/>
          </a:xfrm>
        </p:spPr>
        <p:txBody>
          <a:bodyPr>
            <a:normAutofit fontScale="90000"/>
          </a:bodyPr>
          <a:lstStyle/>
          <a:p>
            <a:r>
              <a:rPr lang="de-DE" b="0" baseline="30000" dirty="0">
                <a:latin typeface="+mn-lt"/>
              </a:rPr>
              <a:t>© </a:t>
            </a:r>
            <a:r>
              <a:rPr lang="de-DE" b="0" dirty="0"/>
              <a:t>2021 CONTACT Software GmbH</a:t>
            </a:r>
            <a:br>
              <a:rPr lang="de-DE" b="0" dirty="0"/>
            </a:br>
            <a:r>
              <a:rPr lang="en-US" sz="3200" b="0" dirty="0">
                <a:latin typeface="+mn-lt"/>
              </a:rPr>
              <a:t>or a CONTACT Software GmbH affiliate</a:t>
            </a:r>
            <a:br>
              <a:rPr lang="de-DE" sz="3200" dirty="0">
                <a:latin typeface="+mn-lt"/>
              </a:rPr>
            </a:br>
            <a:endParaRPr lang="de-DE" dirty="0">
              <a:latin typeface="+mn-lt"/>
            </a:endParaRPr>
          </a:p>
        </p:txBody>
      </p:sp>
      <p:sp>
        <p:nvSpPr>
          <p:cNvPr id="4" name="Textfeld 3">
            <a:extLst>
              <a:ext uri="{FF2B5EF4-FFF2-40B4-BE49-F238E27FC236}">
                <a16:creationId xmlns:a16="http://schemas.microsoft.com/office/drawing/2014/main" id="{5654703D-751D-4182-9890-D5328AFAEA4D}"/>
              </a:ext>
            </a:extLst>
          </p:cNvPr>
          <p:cNvSpPr txBox="1"/>
          <p:nvPr/>
        </p:nvSpPr>
        <p:spPr>
          <a:xfrm>
            <a:off x="-2003848" y="12032"/>
            <a:ext cx="1947165" cy="4154984"/>
          </a:xfrm>
          <a:prstGeom prst="rect">
            <a:avLst/>
          </a:prstGeom>
          <a:noFill/>
        </p:spPr>
        <p:txBody>
          <a:bodyPr wrap="square" rtlCol="0">
            <a:spAutoFit/>
          </a:bodyPr>
          <a:lstStyle/>
          <a:p>
            <a:r>
              <a:rPr lang="de-DE" sz="1200" b="0" dirty="0">
                <a:latin typeface="Source Sans Pro Black" panose="020B0803030403020204" pitchFamily="34" charset="0"/>
              </a:rPr>
              <a:t>Fonts</a:t>
            </a:r>
          </a:p>
          <a:p>
            <a:r>
              <a:rPr lang="de-DE" sz="1200" b="0" dirty="0">
                <a:latin typeface="+mj-lt"/>
              </a:rPr>
              <a:t>Headline</a:t>
            </a:r>
          </a:p>
          <a:p>
            <a:r>
              <a:rPr lang="de-DE" sz="1200" dirty="0"/>
              <a:t>36 </a:t>
            </a:r>
            <a:r>
              <a:rPr lang="de-DE" sz="1200" dirty="0" err="1"/>
              <a:t>pt</a:t>
            </a:r>
            <a:r>
              <a:rPr lang="de-DE" sz="1200" dirty="0"/>
              <a:t>. Source Sans Pro Black</a:t>
            </a:r>
          </a:p>
          <a:p>
            <a:pPr algn="l"/>
            <a:r>
              <a:rPr lang="de-DE" sz="1200" b="0" dirty="0">
                <a:latin typeface="+mj-lt"/>
              </a:rPr>
              <a:t>Text Level 1</a:t>
            </a:r>
          </a:p>
          <a:p>
            <a:pPr algn="l"/>
            <a:r>
              <a:rPr lang="de-DE" sz="1200" b="0" dirty="0">
                <a:latin typeface="+mn-lt"/>
              </a:rPr>
              <a:t>23 </a:t>
            </a:r>
            <a:r>
              <a:rPr lang="de-DE" sz="1200" b="0" dirty="0" err="1">
                <a:latin typeface="+mn-lt"/>
              </a:rPr>
              <a:t>pt</a:t>
            </a:r>
            <a:r>
              <a:rPr lang="de-DE" sz="1200" b="0" dirty="0">
                <a:latin typeface="+mn-lt"/>
              </a:rPr>
              <a:t> Source Sans Pro Light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dirty="0">
                <a:latin typeface="+mj-lt"/>
              </a:rPr>
              <a:t>Text Level 2</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dirty="0">
                <a:latin typeface="+mn-lt"/>
              </a:rPr>
              <a:t>18 </a:t>
            </a:r>
            <a:r>
              <a:rPr lang="de-DE" sz="1200" b="0" dirty="0" err="1">
                <a:latin typeface="+mn-lt"/>
              </a:rPr>
              <a:t>pt</a:t>
            </a:r>
            <a:r>
              <a:rPr lang="de-DE" sz="1200" b="0" dirty="0">
                <a:latin typeface="+mn-lt"/>
              </a:rPr>
              <a:t> Source Sans Pro Light</a:t>
            </a:r>
          </a:p>
          <a:p>
            <a:endParaRPr lang="de-DE" sz="1200" dirty="0"/>
          </a:p>
          <a:p>
            <a:r>
              <a:rPr lang="de-DE" sz="1200" b="0" dirty="0">
                <a:latin typeface="Source Sans Pro Black" panose="020B0803030403020204" pitchFamily="34" charset="0"/>
              </a:rPr>
              <a:t>Colours</a:t>
            </a:r>
          </a:p>
          <a:p>
            <a:r>
              <a:rPr lang="de-DE" sz="1200" b="0" dirty="0"/>
              <a:t>Corporate </a:t>
            </a:r>
          </a:p>
          <a:p>
            <a:endParaRPr lang="de-DE" sz="1200" dirty="0"/>
          </a:p>
          <a:p>
            <a:endParaRPr lang="de-DE" sz="1200" dirty="0"/>
          </a:p>
          <a:p>
            <a:endParaRPr lang="de-DE" sz="1200" b="0" dirty="0"/>
          </a:p>
          <a:p>
            <a:endParaRPr lang="de-DE" sz="1200" dirty="0"/>
          </a:p>
          <a:p>
            <a:br>
              <a:rPr lang="de-DE" sz="1200" dirty="0"/>
            </a:br>
            <a:br>
              <a:rPr lang="de-DE" sz="1200" dirty="0"/>
            </a:br>
            <a:br>
              <a:rPr lang="de-DE" sz="1200" dirty="0"/>
            </a:br>
            <a:endParaRPr lang="de-DE" sz="1200" dirty="0"/>
          </a:p>
          <a:p>
            <a:endParaRPr lang="de-DE" sz="1200" dirty="0"/>
          </a:p>
          <a:p>
            <a:endParaRPr lang="de-DE" sz="1200" dirty="0"/>
          </a:p>
          <a:p>
            <a:endParaRPr lang="de-DE" sz="1200" dirty="0"/>
          </a:p>
          <a:p>
            <a:endParaRPr lang="de-DE" sz="1200" dirty="0"/>
          </a:p>
        </p:txBody>
      </p:sp>
      <p:sp>
        <p:nvSpPr>
          <p:cNvPr id="5" name="Rechteck 4">
            <a:extLst>
              <a:ext uri="{FF2B5EF4-FFF2-40B4-BE49-F238E27FC236}">
                <a16:creationId xmlns:a16="http://schemas.microsoft.com/office/drawing/2014/main" id="{A5D37BD6-0BE0-4A74-B9F7-6874D2DBA32E}"/>
              </a:ext>
            </a:extLst>
          </p:cNvPr>
          <p:cNvSpPr/>
          <p:nvPr/>
        </p:nvSpPr>
        <p:spPr>
          <a:xfrm>
            <a:off x="-1909056" y="1914386"/>
            <a:ext cx="180000" cy="180000"/>
          </a:xfrm>
          <a:prstGeom prst="rect">
            <a:avLst/>
          </a:prstGeom>
          <a:solidFill>
            <a:srgbClr val="00345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6" name="Rechteck 5">
            <a:extLst>
              <a:ext uri="{FF2B5EF4-FFF2-40B4-BE49-F238E27FC236}">
                <a16:creationId xmlns:a16="http://schemas.microsoft.com/office/drawing/2014/main" id="{573D097D-8168-4038-AB0A-A8C836AA09DF}"/>
              </a:ext>
            </a:extLst>
          </p:cNvPr>
          <p:cNvSpPr/>
          <p:nvPr/>
        </p:nvSpPr>
        <p:spPr>
          <a:xfrm>
            <a:off x="-1677280" y="1914386"/>
            <a:ext cx="180000" cy="180000"/>
          </a:xfrm>
          <a:prstGeom prst="rect">
            <a:avLst/>
          </a:prstGeom>
          <a:solidFill>
            <a:srgbClr val="0083C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7" name="Rechteck 6">
            <a:extLst>
              <a:ext uri="{FF2B5EF4-FFF2-40B4-BE49-F238E27FC236}">
                <a16:creationId xmlns:a16="http://schemas.microsoft.com/office/drawing/2014/main" id="{F3012817-1B5D-4323-970C-1743FB9DFF88}"/>
              </a:ext>
            </a:extLst>
          </p:cNvPr>
          <p:cNvSpPr/>
          <p:nvPr/>
        </p:nvSpPr>
        <p:spPr>
          <a:xfrm>
            <a:off x="-1445504" y="1914386"/>
            <a:ext cx="180000" cy="180000"/>
          </a:xfrm>
          <a:prstGeom prst="rect">
            <a:avLst/>
          </a:prstGeom>
          <a:solidFill>
            <a:srgbClr val="00B0D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8" name="Rechteck 7">
            <a:extLst>
              <a:ext uri="{FF2B5EF4-FFF2-40B4-BE49-F238E27FC236}">
                <a16:creationId xmlns:a16="http://schemas.microsoft.com/office/drawing/2014/main" id="{662FD584-C7BB-4038-A78C-D036DA555A47}"/>
              </a:ext>
            </a:extLst>
          </p:cNvPr>
          <p:cNvSpPr/>
          <p:nvPr/>
        </p:nvSpPr>
        <p:spPr>
          <a:xfrm>
            <a:off x="-1909056" y="2145662"/>
            <a:ext cx="180000" cy="180000"/>
          </a:xfrm>
          <a:prstGeom prst="rect">
            <a:avLst/>
          </a:prstGeom>
          <a:solidFill>
            <a:srgbClr val="FCB9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9" name="Rechteck 8">
            <a:extLst>
              <a:ext uri="{FF2B5EF4-FFF2-40B4-BE49-F238E27FC236}">
                <a16:creationId xmlns:a16="http://schemas.microsoft.com/office/drawing/2014/main" id="{AFF1B5EC-A42E-4F88-ABE0-9E065F8A04CF}"/>
              </a:ext>
            </a:extLst>
          </p:cNvPr>
          <p:cNvSpPr/>
          <p:nvPr/>
        </p:nvSpPr>
        <p:spPr>
          <a:xfrm>
            <a:off x="-1909056" y="2722229"/>
            <a:ext cx="180000" cy="180000"/>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504000" tIns="144000" rIns="144000" bIns="144000" numCol="1" spcCol="0" rtlCol="0" fromWordArt="0" anchor="ctr" anchorCtr="0" forceAA="0" compatLnSpc="1">
            <a:prstTxWarp prst="textNoShape">
              <a:avLst/>
            </a:prstTxWarp>
            <a:noAutofit/>
          </a:bodyPr>
          <a:lstStyle/>
          <a:p>
            <a:pPr lvl="0" algn="l"/>
            <a:r>
              <a:rPr lang="de-DE" sz="1200" b="0" dirty="0">
                <a:solidFill>
                  <a:schemeClr val="tx1"/>
                </a:solidFill>
              </a:rPr>
              <a:t>Elements for  IoT</a:t>
            </a:r>
          </a:p>
        </p:txBody>
      </p:sp>
      <p:sp>
        <p:nvSpPr>
          <p:cNvPr id="10" name="Rechteck 9">
            <a:extLst>
              <a:ext uri="{FF2B5EF4-FFF2-40B4-BE49-F238E27FC236}">
                <a16:creationId xmlns:a16="http://schemas.microsoft.com/office/drawing/2014/main" id="{850EF104-C0E4-48E4-9813-2A5FDD78E613}"/>
              </a:ext>
            </a:extLst>
          </p:cNvPr>
          <p:cNvSpPr/>
          <p:nvPr/>
        </p:nvSpPr>
        <p:spPr>
          <a:xfrm>
            <a:off x="-1909056" y="2955328"/>
            <a:ext cx="180000" cy="18000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20000" tIns="144000" rIns="144000" bIns="144000" numCol="1" spcCol="0" rtlCol="0" fromWordArt="0" anchor="ctr" anchorCtr="0" forceAA="0" compatLnSpc="1">
            <a:prstTxWarp prst="textNoShape">
              <a:avLst/>
            </a:prstTxWarp>
            <a:noAutofit/>
          </a:bodyPr>
          <a:lstStyle/>
          <a:p>
            <a:pPr lvl="0" algn="ctr"/>
            <a:r>
              <a:rPr lang="de-DE" sz="1200" b="0" dirty="0">
                <a:solidFill>
                  <a:schemeClr val="tx1"/>
                </a:solidFill>
              </a:rPr>
              <a:t>Collaboration Hub</a:t>
            </a:r>
          </a:p>
        </p:txBody>
      </p:sp>
      <p:sp>
        <p:nvSpPr>
          <p:cNvPr id="11" name="Rechteck 10">
            <a:extLst>
              <a:ext uri="{FF2B5EF4-FFF2-40B4-BE49-F238E27FC236}">
                <a16:creationId xmlns:a16="http://schemas.microsoft.com/office/drawing/2014/main" id="{3A19A800-C58B-4BD6-93F3-B9E0FB6EE774}"/>
              </a:ext>
            </a:extLst>
          </p:cNvPr>
          <p:cNvSpPr/>
          <p:nvPr/>
        </p:nvSpPr>
        <p:spPr>
          <a:xfrm>
            <a:off x="-1909056" y="3186900"/>
            <a:ext cx="180000" cy="18000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332000" tIns="144000" rIns="144000" bIns="144000" numCol="1" spcCol="0" rtlCol="0" fromWordArt="0" anchor="ctr" anchorCtr="0" forceAA="0" compatLnSpc="1">
            <a:prstTxWarp prst="textNoShape">
              <a:avLst/>
            </a:prstTxWarp>
            <a:noAutofit/>
          </a:bodyPr>
          <a:lstStyle/>
          <a:p>
            <a:pPr lvl="0" algn="ctr"/>
            <a:r>
              <a:rPr lang="de-DE" sz="1200" b="0" dirty="0">
                <a:solidFill>
                  <a:schemeClr val="tx1"/>
                </a:solidFill>
              </a:rPr>
              <a:t>Project Office</a:t>
            </a:r>
          </a:p>
        </p:txBody>
      </p:sp>
      <p:sp>
        <p:nvSpPr>
          <p:cNvPr id="12" name="Rechteck 11">
            <a:extLst>
              <a:ext uri="{FF2B5EF4-FFF2-40B4-BE49-F238E27FC236}">
                <a16:creationId xmlns:a16="http://schemas.microsoft.com/office/drawing/2014/main" id="{3F01AB4F-2606-4AF7-AF5E-F3AEDE224C73}"/>
              </a:ext>
            </a:extLst>
          </p:cNvPr>
          <p:cNvSpPr/>
          <p:nvPr/>
        </p:nvSpPr>
        <p:spPr>
          <a:xfrm>
            <a:off x="-1909056" y="2492281"/>
            <a:ext cx="180000" cy="180000"/>
          </a:xfrm>
          <a:prstGeom prst="rect">
            <a:avLst/>
          </a:prstGeom>
          <a:solidFill>
            <a:srgbClr val="0083C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332000" tIns="144000" rIns="144000" bIns="144000" numCol="1" spcCol="0" rtlCol="0" fromWordArt="0" anchor="ctr" anchorCtr="0" forceAA="0" compatLnSpc="1">
            <a:prstTxWarp prst="textNoShape">
              <a:avLst/>
            </a:prstTxWarp>
            <a:noAutofit/>
          </a:bodyPr>
          <a:lstStyle/>
          <a:p>
            <a:pPr algn="ctr"/>
            <a:r>
              <a:rPr lang="de-DE" sz="1200" b="0" kern="1200" dirty="0">
                <a:solidFill>
                  <a:schemeClr val="tx1"/>
                </a:solidFill>
                <a:latin typeface="+mn-lt"/>
                <a:ea typeface="+mn-ea"/>
                <a:cs typeface="+mn-cs"/>
              </a:rPr>
              <a:t>CIM Database</a:t>
            </a:r>
          </a:p>
        </p:txBody>
      </p:sp>
      <p:sp>
        <p:nvSpPr>
          <p:cNvPr id="13" name="Rechteck 12">
            <a:extLst>
              <a:ext uri="{FF2B5EF4-FFF2-40B4-BE49-F238E27FC236}">
                <a16:creationId xmlns:a16="http://schemas.microsoft.com/office/drawing/2014/main" id="{0FAB6ABB-0090-4093-B056-4E42206511F0}"/>
              </a:ext>
            </a:extLst>
          </p:cNvPr>
          <p:cNvSpPr/>
          <p:nvPr/>
        </p:nvSpPr>
        <p:spPr>
          <a:xfrm>
            <a:off x="-1677280" y="2145662"/>
            <a:ext cx="180000" cy="180000"/>
          </a:xfrm>
          <a:prstGeom prst="rect">
            <a:avLst/>
          </a:prstGeom>
          <a:solidFill>
            <a:srgbClr val="B2B2B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4" name="Rechteck 13">
            <a:extLst>
              <a:ext uri="{FF2B5EF4-FFF2-40B4-BE49-F238E27FC236}">
                <a16:creationId xmlns:a16="http://schemas.microsoft.com/office/drawing/2014/main" id="{F2201C4D-00F1-4FD0-AD37-978F89F7BF9E}"/>
              </a:ext>
            </a:extLst>
          </p:cNvPr>
          <p:cNvSpPr/>
          <p:nvPr/>
        </p:nvSpPr>
        <p:spPr>
          <a:xfrm>
            <a:off x="-1445504" y="2150139"/>
            <a:ext cx="180000" cy="180000"/>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5" name="Textfeld 14">
            <a:extLst>
              <a:ext uri="{FF2B5EF4-FFF2-40B4-BE49-F238E27FC236}">
                <a16:creationId xmlns:a16="http://schemas.microsoft.com/office/drawing/2014/main" id="{FFB12193-86B0-4E1A-9064-93C46BEFA5BA}"/>
              </a:ext>
            </a:extLst>
          </p:cNvPr>
          <p:cNvSpPr txBox="1"/>
          <p:nvPr/>
        </p:nvSpPr>
        <p:spPr>
          <a:xfrm>
            <a:off x="12242698" y="4718293"/>
            <a:ext cx="1620957" cy="461665"/>
          </a:xfrm>
          <a:prstGeom prst="rect">
            <a:avLst/>
          </a:prstGeom>
          <a:noFill/>
        </p:spPr>
        <p:txBody>
          <a:bodyPr wrap="none" rtlCol="0">
            <a:spAutoFit/>
          </a:bodyPr>
          <a:lstStyle/>
          <a:p>
            <a:r>
              <a:rPr lang="de-DE" sz="1200" dirty="0"/>
              <a:t>Gradient Project Office:</a:t>
            </a:r>
          </a:p>
          <a:p>
            <a:endParaRPr lang="de-DE" sz="1200" dirty="0"/>
          </a:p>
        </p:txBody>
      </p:sp>
      <p:sp>
        <p:nvSpPr>
          <p:cNvPr id="16" name="Rechteck 15">
            <a:extLst>
              <a:ext uri="{FF2B5EF4-FFF2-40B4-BE49-F238E27FC236}">
                <a16:creationId xmlns:a16="http://schemas.microsoft.com/office/drawing/2014/main" id="{624A71E2-8B99-4C8C-8046-6ECA426A5C45}"/>
              </a:ext>
            </a:extLst>
          </p:cNvPr>
          <p:cNvSpPr/>
          <p:nvPr/>
        </p:nvSpPr>
        <p:spPr>
          <a:xfrm>
            <a:off x="12345557" y="4988636"/>
            <a:ext cx="178943" cy="178943"/>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59B8DFF1-C4FA-4E91-BC3C-27498B06F382}"/>
              </a:ext>
            </a:extLst>
          </p:cNvPr>
          <p:cNvSpPr/>
          <p:nvPr/>
        </p:nvSpPr>
        <p:spPr>
          <a:xfrm>
            <a:off x="12579064" y="4988636"/>
            <a:ext cx="178944" cy="178944"/>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8" name="Rechteck 17">
            <a:extLst>
              <a:ext uri="{FF2B5EF4-FFF2-40B4-BE49-F238E27FC236}">
                <a16:creationId xmlns:a16="http://schemas.microsoft.com/office/drawing/2014/main" id="{A93A9D6F-AFA5-475C-8702-AB41FFBD5C15}"/>
              </a:ext>
            </a:extLst>
          </p:cNvPr>
          <p:cNvSpPr/>
          <p:nvPr/>
        </p:nvSpPr>
        <p:spPr>
          <a:xfrm>
            <a:off x="12812571" y="4988637"/>
            <a:ext cx="178944" cy="178944"/>
          </a:xfrm>
          <a:prstGeom prst="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9" name="Textfeld 18">
            <a:extLst>
              <a:ext uri="{FF2B5EF4-FFF2-40B4-BE49-F238E27FC236}">
                <a16:creationId xmlns:a16="http://schemas.microsoft.com/office/drawing/2014/main" id="{0F8F4E4B-3FC5-4BFA-84D7-143732B26363}"/>
              </a:ext>
            </a:extLst>
          </p:cNvPr>
          <p:cNvSpPr txBox="1"/>
          <p:nvPr/>
        </p:nvSpPr>
        <p:spPr>
          <a:xfrm>
            <a:off x="12242698" y="4159140"/>
            <a:ext cx="987771" cy="461665"/>
          </a:xfrm>
          <a:prstGeom prst="rect">
            <a:avLst/>
          </a:prstGeom>
          <a:noFill/>
        </p:spPr>
        <p:txBody>
          <a:bodyPr wrap="none" rtlCol="0">
            <a:spAutoFit/>
          </a:bodyPr>
          <a:lstStyle/>
          <a:p>
            <a:r>
              <a:rPr lang="de-DE" sz="1200" dirty="0"/>
              <a:t>Gradient IoT:</a:t>
            </a:r>
          </a:p>
          <a:p>
            <a:endParaRPr lang="de-DE" sz="1200" dirty="0"/>
          </a:p>
        </p:txBody>
      </p:sp>
      <p:sp>
        <p:nvSpPr>
          <p:cNvPr id="20" name="Rechteck 19">
            <a:extLst>
              <a:ext uri="{FF2B5EF4-FFF2-40B4-BE49-F238E27FC236}">
                <a16:creationId xmlns:a16="http://schemas.microsoft.com/office/drawing/2014/main" id="{51148A19-1A39-4E19-8260-7DFE95ABD990}"/>
              </a:ext>
            </a:extLst>
          </p:cNvPr>
          <p:cNvSpPr/>
          <p:nvPr/>
        </p:nvSpPr>
        <p:spPr>
          <a:xfrm>
            <a:off x="12345557" y="4429487"/>
            <a:ext cx="178943" cy="178943"/>
          </a:xfrm>
          <a:prstGeom prst="rect">
            <a:avLst/>
          </a:pr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1" name="Rechteck 20">
            <a:extLst>
              <a:ext uri="{FF2B5EF4-FFF2-40B4-BE49-F238E27FC236}">
                <a16:creationId xmlns:a16="http://schemas.microsoft.com/office/drawing/2014/main" id="{F1561902-A891-4B12-857D-DEE21EA9BF86}"/>
              </a:ext>
            </a:extLst>
          </p:cNvPr>
          <p:cNvSpPr/>
          <p:nvPr/>
        </p:nvSpPr>
        <p:spPr>
          <a:xfrm>
            <a:off x="12579064" y="4429487"/>
            <a:ext cx="178944" cy="178944"/>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2" name="Rechteck 21">
            <a:extLst>
              <a:ext uri="{FF2B5EF4-FFF2-40B4-BE49-F238E27FC236}">
                <a16:creationId xmlns:a16="http://schemas.microsoft.com/office/drawing/2014/main" id="{B428719C-CFD5-451C-959D-D0F3A4518F5C}"/>
              </a:ext>
            </a:extLst>
          </p:cNvPr>
          <p:cNvSpPr/>
          <p:nvPr/>
        </p:nvSpPr>
        <p:spPr>
          <a:xfrm>
            <a:off x="12812571" y="4429488"/>
            <a:ext cx="178944" cy="178944"/>
          </a:xfrm>
          <a:prstGeom prst="rect">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3" name="Textfeld 22">
            <a:extLst>
              <a:ext uri="{FF2B5EF4-FFF2-40B4-BE49-F238E27FC236}">
                <a16:creationId xmlns:a16="http://schemas.microsoft.com/office/drawing/2014/main" id="{A211371F-70B6-4E63-8A9B-67BCBB0F33EB}"/>
              </a:ext>
            </a:extLst>
          </p:cNvPr>
          <p:cNvSpPr txBox="1"/>
          <p:nvPr/>
        </p:nvSpPr>
        <p:spPr>
          <a:xfrm>
            <a:off x="12242698" y="3645852"/>
            <a:ext cx="1938351" cy="461665"/>
          </a:xfrm>
          <a:prstGeom prst="rect">
            <a:avLst/>
          </a:prstGeom>
          <a:noFill/>
        </p:spPr>
        <p:txBody>
          <a:bodyPr wrap="none" rtlCol="0">
            <a:spAutoFit/>
          </a:bodyPr>
          <a:lstStyle/>
          <a:p>
            <a:r>
              <a:rPr lang="de-DE" sz="1200" dirty="0"/>
              <a:t>Gradient </a:t>
            </a:r>
            <a:r>
              <a:rPr lang="de-DE" sz="1200" dirty="0" err="1"/>
              <a:t>Collaboration</a:t>
            </a:r>
            <a:r>
              <a:rPr lang="de-DE" sz="1200" dirty="0"/>
              <a:t> Hub:</a:t>
            </a:r>
          </a:p>
          <a:p>
            <a:endParaRPr lang="de-DE" sz="1200" dirty="0"/>
          </a:p>
        </p:txBody>
      </p:sp>
      <p:sp>
        <p:nvSpPr>
          <p:cNvPr id="24" name="Rechteck 23">
            <a:extLst>
              <a:ext uri="{FF2B5EF4-FFF2-40B4-BE49-F238E27FC236}">
                <a16:creationId xmlns:a16="http://schemas.microsoft.com/office/drawing/2014/main" id="{88BC296B-09B7-4AF0-BB2C-A9E6F3ADBAB8}"/>
              </a:ext>
            </a:extLst>
          </p:cNvPr>
          <p:cNvSpPr/>
          <p:nvPr/>
        </p:nvSpPr>
        <p:spPr>
          <a:xfrm>
            <a:off x="12345557" y="3904906"/>
            <a:ext cx="178943" cy="178943"/>
          </a:xfrm>
          <a:prstGeom prst="rect">
            <a:avLst/>
          </a:pr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5" name="Rechteck 24">
            <a:extLst>
              <a:ext uri="{FF2B5EF4-FFF2-40B4-BE49-F238E27FC236}">
                <a16:creationId xmlns:a16="http://schemas.microsoft.com/office/drawing/2014/main" id="{B1B27DB1-9B98-40A8-85B8-7BDD4DDE64DE}"/>
              </a:ext>
            </a:extLst>
          </p:cNvPr>
          <p:cNvSpPr/>
          <p:nvPr/>
        </p:nvSpPr>
        <p:spPr>
          <a:xfrm>
            <a:off x="12579064" y="3904906"/>
            <a:ext cx="178944" cy="178944"/>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6" name="Rechteck 25">
            <a:extLst>
              <a:ext uri="{FF2B5EF4-FFF2-40B4-BE49-F238E27FC236}">
                <a16:creationId xmlns:a16="http://schemas.microsoft.com/office/drawing/2014/main" id="{CD7D1030-1A26-4F5A-AC7F-5F0FEC4D515B}"/>
              </a:ext>
            </a:extLst>
          </p:cNvPr>
          <p:cNvSpPr/>
          <p:nvPr/>
        </p:nvSpPr>
        <p:spPr>
          <a:xfrm>
            <a:off x="12812571" y="3904907"/>
            <a:ext cx="178944" cy="178944"/>
          </a:xfrm>
          <a:prstGeom prst="rect">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7" name="Textfeld 26">
            <a:extLst>
              <a:ext uri="{FF2B5EF4-FFF2-40B4-BE49-F238E27FC236}">
                <a16:creationId xmlns:a16="http://schemas.microsoft.com/office/drawing/2014/main" id="{71CC6220-F6C2-4F40-BB76-899C09EFE825}"/>
              </a:ext>
            </a:extLst>
          </p:cNvPr>
          <p:cNvSpPr txBox="1"/>
          <p:nvPr/>
        </p:nvSpPr>
        <p:spPr>
          <a:xfrm>
            <a:off x="12242697" y="2766837"/>
            <a:ext cx="1859805" cy="830997"/>
          </a:xfrm>
          <a:prstGeom prst="rect">
            <a:avLst/>
          </a:prstGeom>
          <a:noFill/>
        </p:spPr>
        <p:txBody>
          <a:bodyPr wrap="none" rtlCol="0">
            <a:spAutoFit/>
          </a:bodyPr>
          <a:lstStyle/>
          <a:p>
            <a:r>
              <a:rPr lang="de-DE" sz="1200" dirty="0"/>
              <a:t>Special </a:t>
            </a:r>
            <a:r>
              <a:rPr lang="de-DE" sz="1200" dirty="0" err="1"/>
              <a:t>Hints</a:t>
            </a:r>
            <a:r>
              <a:rPr lang="de-DE" sz="1200" dirty="0"/>
              <a:t> for </a:t>
            </a:r>
            <a:r>
              <a:rPr lang="de-DE" sz="1200" dirty="0" err="1"/>
              <a:t>separator</a:t>
            </a:r>
            <a:r>
              <a:rPr lang="de-DE" sz="1200" dirty="0"/>
              <a:t>:</a:t>
            </a:r>
          </a:p>
          <a:p>
            <a:endParaRPr lang="de-DE" sz="1200" dirty="0"/>
          </a:p>
          <a:p>
            <a:r>
              <a:rPr lang="de-DE" sz="1200" dirty="0"/>
              <a:t>Gradient Corporate:</a:t>
            </a:r>
          </a:p>
          <a:p>
            <a:endParaRPr lang="de-DE" sz="1200" dirty="0"/>
          </a:p>
        </p:txBody>
      </p:sp>
      <p:sp>
        <p:nvSpPr>
          <p:cNvPr id="28" name="Rechteck 27">
            <a:extLst>
              <a:ext uri="{FF2B5EF4-FFF2-40B4-BE49-F238E27FC236}">
                <a16:creationId xmlns:a16="http://schemas.microsoft.com/office/drawing/2014/main" id="{4E662CE7-A9CD-4C1B-A017-09BF921E2952}"/>
              </a:ext>
            </a:extLst>
          </p:cNvPr>
          <p:cNvSpPr/>
          <p:nvPr/>
        </p:nvSpPr>
        <p:spPr>
          <a:xfrm>
            <a:off x="12345556" y="3387139"/>
            <a:ext cx="178943" cy="178943"/>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29" name="Rechteck 28">
            <a:extLst>
              <a:ext uri="{FF2B5EF4-FFF2-40B4-BE49-F238E27FC236}">
                <a16:creationId xmlns:a16="http://schemas.microsoft.com/office/drawing/2014/main" id="{75A54E65-0C4E-4097-A773-DAB1E46F37A9}"/>
              </a:ext>
            </a:extLst>
          </p:cNvPr>
          <p:cNvSpPr/>
          <p:nvPr/>
        </p:nvSpPr>
        <p:spPr>
          <a:xfrm>
            <a:off x="12579063" y="3387139"/>
            <a:ext cx="178944" cy="178944"/>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30" name="Rechteck 29">
            <a:extLst>
              <a:ext uri="{FF2B5EF4-FFF2-40B4-BE49-F238E27FC236}">
                <a16:creationId xmlns:a16="http://schemas.microsoft.com/office/drawing/2014/main" id="{F14D9250-95E6-48F8-85A2-87004AE14407}"/>
              </a:ext>
            </a:extLst>
          </p:cNvPr>
          <p:cNvSpPr/>
          <p:nvPr/>
        </p:nvSpPr>
        <p:spPr>
          <a:xfrm>
            <a:off x="12812570" y="3387140"/>
            <a:ext cx="178944" cy="178944"/>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75EE69C8-638B-403D-ADDF-E2836F1C6D65}"/>
              </a:ext>
            </a:extLst>
          </p:cNvPr>
          <p:cNvSpPr txBox="1"/>
          <p:nvPr/>
        </p:nvSpPr>
        <p:spPr>
          <a:xfrm>
            <a:off x="12242697" y="0"/>
            <a:ext cx="2008263" cy="2677656"/>
          </a:xfrm>
          <a:prstGeom prst="rect">
            <a:avLst/>
          </a:prstGeom>
          <a:noFill/>
        </p:spPr>
        <p:txBody>
          <a:bodyPr wrap="square" rtlCol="0">
            <a:spAutoFit/>
          </a:bodyPr>
          <a:lstStyle/>
          <a:p>
            <a:r>
              <a:rPr lang="en-US" sz="1200" noProof="0" dirty="0">
                <a:latin typeface="+mj-lt"/>
              </a:rPr>
              <a:t>Agenda hints</a:t>
            </a:r>
          </a:p>
          <a:p>
            <a:r>
              <a:rPr lang="en-US" sz="1200" noProof="0" dirty="0"/>
              <a:t>Font agenda items:</a:t>
            </a:r>
          </a:p>
          <a:p>
            <a:r>
              <a:rPr lang="en-US" sz="1200" noProof="0" dirty="0"/>
              <a:t>23 </a:t>
            </a:r>
            <a:r>
              <a:rPr lang="en-US" sz="1200" noProof="0" dirty="0" err="1"/>
              <a:t>pt</a:t>
            </a:r>
            <a:r>
              <a:rPr lang="en-US" sz="1200" noProof="0" dirty="0"/>
              <a:t> SSP </a:t>
            </a:r>
            <a:r>
              <a:rPr lang="en-US" sz="1200" noProof="0" dirty="0" err="1"/>
              <a:t>Semibold</a:t>
            </a:r>
            <a:endParaRPr lang="en-US" sz="1200" noProof="0" dirty="0"/>
          </a:p>
          <a:p>
            <a:endParaRPr lang="en-US" sz="1200" noProof="0" dirty="0"/>
          </a:p>
          <a:p>
            <a:r>
              <a:rPr lang="en-US" sz="1200" noProof="0" dirty="0"/>
              <a:t>Never more than 6 items. Simply delete items not needed</a:t>
            </a:r>
          </a:p>
          <a:p>
            <a:endParaRPr lang="en-US" sz="1200" noProof="0" dirty="0"/>
          </a:p>
          <a:p>
            <a:r>
              <a:rPr lang="en-US" sz="1200" noProof="0" dirty="0"/>
              <a:t>Avoid </a:t>
            </a:r>
            <a:r>
              <a:rPr lang="en-US" sz="1200" noProof="0" dirty="0" err="1"/>
              <a:t>ultra short</a:t>
            </a:r>
            <a:r>
              <a:rPr lang="en-US" sz="1200" noProof="0" dirty="0"/>
              <a:t> chapters with just one or two pages</a:t>
            </a:r>
          </a:p>
          <a:p>
            <a:endParaRPr lang="en-US" sz="1200" noProof="0" dirty="0"/>
          </a:p>
          <a:p>
            <a:r>
              <a:rPr lang="en-US" sz="1200" noProof="0" dirty="0"/>
              <a:t>In shorter presentations: use agenda slide just in the beginning</a:t>
            </a:r>
          </a:p>
        </p:txBody>
      </p:sp>
    </p:spTree>
    <p:extLst>
      <p:ext uri="{BB962C8B-B14F-4D97-AF65-F5344CB8AC3E}">
        <p14:creationId xmlns:p14="http://schemas.microsoft.com/office/powerpoint/2010/main" val="42971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8A2B3AF-DA71-4F83-A7D1-0651230B1D00}"/>
              </a:ext>
            </a:extLst>
          </p:cNvPr>
          <p:cNvSpPr>
            <a:spLocks noGrp="1"/>
          </p:cNvSpPr>
          <p:nvPr>
            <p:ph type="title"/>
          </p:nvPr>
        </p:nvSpPr>
        <p:spPr>
          <a:xfrm>
            <a:off x="525780" y="651828"/>
            <a:ext cx="9163194" cy="1143000"/>
          </a:xfrm>
        </p:spPr>
        <p:txBody>
          <a:bodyPr/>
          <a:lstStyle/>
          <a:p>
            <a:r>
              <a:rPr lang="de-DE" dirty="0"/>
              <a:t>Content</a:t>
            </a:r>
          </a:p>
        </p:txBody>
      </p:sp>
      <p:sp>
        <p:nvSpPr>
          <p:cNvPr id="7" name="Textplatzhalter 6">
            <a:extLst>
              <a:ext uri="{FF2B5EF4-FFF2-40B4-BE49-F238E27FC236}">
                <a16:creationId xmlns:a16="http://schemas.microsoft.com/office/drawing/2014/main" id="{1DCE4A0D-C21D-4909-BEFC-D4F891E6437C}"/>
              </a:ext>
            </a:extLst>
          </p:cNvPr>
          <p:cNvSpPr>
            <a:spLocks noGrp="1"/>
          </p:cNvSpPr>
          <p:nvPr>
            <p:ph type="body" sz="quarter" idx="11"/>
          </p:nvPr>
        </p:nvSpPr>
        <p:spPr>
          <a:xfrm>
            <a:off x="2002102" y="2481593"/>
            <a:ext cx="4213700" cy="431165"/>
          </a:xfrm>
        </p:spPr>
        <p:txBody>
          <a:bodyPr/>
          <a:lstStyle/>
          <a:p>
            <a:r>
              <a:rPr lang="en-US" dirty="0"/>
              <a:t>CONTACT Elements Data Flow</a:t>
            </a:r>
          </a:p>
        </p:txBody>
      </p:sp>
      <p:sp>
        <p:nvSpPr>
          <p:cNvPr id="8" name="Textplatzhalter 7">
            <a:extLst>
              <a:ext uri="{FF2B5EF4-FFF2-40B4-BE49-F238E27FC236}">
                <a16:creationId xmlns:a16="http://schemas.microsoft.com/office/drawing/2014/main" id="{5F5117D8-C695-4175-AC3A-919CC0CF4F01}"/>
              </a:ext>
            </a:extLst>
          </p:cNvPr>
          <p:cNvSpPr>
            <a:spLocks noGrp="1" noChangeAspect="1"/>
          </p:cNvSpPr>
          <p:nvPr>
            <p:ph type="body" sz="quarter" idx="12"/>
          </p:nvPr>
        </p:nvSpPr>
        <p:spPr>
          <a:xfrm>
            <a:off x="1268987" y="2366502"/>
            <a:ext cx="720000" cy="720000"/>
          </a:xfrm>
          <a:solidFill>
            <a:srgbClr val="0080C5"/>
          </a:solidFill>
        </p:spPr>
        <p:txBody>
          <a:bodyPr/>
          <a:lstStyle/>
          <a:p>
            <a:r>
              <a:rPr lang="de-DE" dirty="0">
                <a:solidFill>
                  <a:schemeClr val="bg1"/>
                </a:solidFill>
              </a:rPr>
              <a:t>1</a:t>
            </a:r>
          </a:p>
        </p:txBody>
      </p:sp>
      <p:sp>
        <p:nvSpPr>
          <p:cNvPr id="9" name="Textplatzhalter 8">
            <a:extLst>
              <a:ext uri="{FF2B5EF4-FFF2-40B4-BE49-F238E27FC236}">
                <a16:creationId xmlns:a16="http://schemas.microsoft.com/office/drawing/2014/main" id="{D3391BED-E9AB-4207-A869-A3D461F1C823}"/>
              </a:ext>
            </a:extLst>
          </p:cNvPr>
          <p:cNvSpPr>
            <a:spLocks noGrp="1"/>
          </p:cNvSpPr>
          <p:nvPr>
            <p:ph type="body" sz="quarter" idx="13"/>
          </p:nvPr>
        </p:nvSpPr>
        <p:spPr>
          <a:xfrm>
            <a:off x="1268987" y="3409419"/>
            <a:ext cx="720000" cy="720000"/>
          </a:xfrm>
        </p:spPr>
        <p:txBody>
          <a:bodyPr/>
          <a:lstStyle/>
          <a:p>
            <a:r>
              <a:rPr lang="de-DE" dirty="0"/>
              <a:t>2</a:t>
            </a:r>
          </a:p>
        </p:txBody>
      </p:sp>
      <p:sp>
        <p:nvSpPr>
          <p:cNvPr id="10" name="Textplatzhalter 9">
            <a:extLst>
              <a:ext uri="{FF2B5EF4-FFF2-40B4-BE49-F238E27FC236}">
                <a16:creationId xmlns:a16="http://schemas.microsoft.com/office/drawing/2014/main" id="{1A03ED08-595F-43A3-B880-C76899F8EE8C}"/>
              </a:ext>
            </a:extLst>
          </p:cNvPr>
          <p:cNvSpPr>
            <a:spLocks noGrp="1"/>
          </p:cNvSpPr>
          <p:nvPr>
            <p:ph type="body" sz="quarter" idx="14"/>
          </p:nvPr>
        </p:nvSpPr>
        <p:spPr>
          <a:xfrm>
            <a:off x="6892124" y="2371733"/>
            <a:ext cx="720000" cy="720000"/>
          </a:xfrm>
        </p:spPr>
        <p:txBody>
          <a:bodyPr/>
          <a:lstStyle/>
          <a:p>
            <a:r>
              <a:rPr lang="de-DE" dirty="0"/>
              <a:t>4</a:t>
            </a:r>
          </a:p>
        </p:txBody>
      </p:sp>
      <p:sp>
        <p:nvSpPr>
          <p:cNvPr id="11" name="Textplatzhalter 10">
            <a:extLst>
              <a:ext uri="{FF2B5EF4-FFF2-40B4-BE49-F238E27FC236}">
                <a16:creationId xmlns:a16="http://schemas.microsoft.com/office/drawing/2014/main" id="{3FD6A91D-DE12-4568-81EF-F8D4CEF6D244}"/>
              </a:ext>
            </a:extLst>
          </p:cNvPr>
          <p:cNvSpPr>
            <a:spLocks noGrp="1"/>
          </p:cNvSpPr>
          <p:nvPr>
            <p:ph type="body" sz="quarter" idx="15"/>
          </p:nvPr>
        </p:nvSpPr>
        <p:spPr>
          <a:xfrm>
            <a:off x="6905239" y="3409419"/>
            <a:ext cx="720000" cy="720000"/>
          </a:xfrm>
        </p:spPr>
        <p:txBody>
          <a:bodyPr/>
          <a:lstStyle/>
          <a:p>
            <a:r>
              <a:rPr lang="de-DE" dirty="0"/>
              <a:t>5</a:t>
            </a:r>
          </a:p>
        </p:txBody>
      </p:sp>
      <p:sp>
        <p:nvSpPr>
          <p:cNvPr id="13" name="Textplatzhalter 12">
            <a:extLst>
              <a:ext uri="{FF2B5EF4-FFF2-40B4-BE49-F238E27FC236}">
                <a16:creationId xmlns:a16="http://schemas.microsoft.com/office/drawing/2014/main" id="{E9598114-1F74-442C-8897-E6BB14134045}"/>
              </a:ext>
            </a:extLst>
          </p:cNvPr>
          <p:cNvSpPr>
            <a:spLocks noGrp="1"/>
          </p:cNvSpPr>
          <p:nvPr>
            <p:ph type="body" sz="quarter" idx="18"/>
          </p:nvPr>
        </p:nvSpPr>
        <p:spPr>
          <a:xfrm>
            <a:off x="2002102" y="3536085"/>
            <a:ext cx="3898740" cy="431165"/>
          </a:xfrm>
        </p:spPr>
        <p:txBody>
          <a:bodyPr/>
          <a:lstStyle/>
          <a:p>
            <a:r>
              <a:rPr lang="en-US" dirty="0"/>
              <a:t>Product Support Matrix</a:t>
            </a:r>
          </a:p>
        </p:txBody>
      </p:sp>
      <p:sp>
        <p:nvSpPr>
          <p:cNvPr id="14" name="Textplatzhalter 13">
            <a:extLst>
              <a:ext uri="{FF2B5EF4-FFF2-40B4-BE49-F238E27FC236}">
                <a16:creationId xmlns:a16="http://schemas.microsoft.com/office/drawing/2014/main" id="{995C0BC5-701D-44B8-BEF3-73C2D7DBD9B0}"/>
              </a:ext>
            </a:extLst>
          </p:cNvPr>
          <p:cNvSpPr>
            <a:spLocks noGrp="1"/>
          </p:cNvSpPr>
          <p:nvPr>
            <p:ph type="body" sz="quarter" idx="19"/>
          </p:nvPr>
        </p:nvSpPr>
        <p:spPr>
          <a:xfrm>
            <a:off x="7625239" y="2498399"/>
            <a:ext cx="3898740" cy="431165"/>
          </a:xfrm>
        </p:spPr>
        <p:txBody>
          <a:bodyPr/>
          <a:lstStyle/>
          <a:p>
            <a:r>
              <a:rPr lang="en-US" dirty="0"/>
              <a:t>All-in-one Deployment</a:t>
            </a:r>
          </a:p>
        </p:txBody>
      </p:sp>
      <p:sp>
        <p:nvSpPr>
          <p:cNvPr id="15" name="Textplatzhalter 14">
            <a:extLst>
              <a:ext uri="{FF2B5EF4-FFF2-40B4-BE49-F238E27FC236}">
                <a16:creationId xmlns:a16="http://schemas.microsoft.com/office/drawing/2014/main" id="{DB49324E-04E6-463E-9BCE-5DD45B273B25}"/>
              </a:ext>
            </a:extLst>
          </p:cNvPr>
          <p:cNvSpPr>
            <a:spLocks noGrp="1"/>
          </p:cNvSpPr>
          <p:nvPr>
            <p:ph type="body" sz="quarter" idx="20"/>
          </p:nvPr>
        </p:nvSpPr>
        <p:spPr>
          <a:xfrm>
            <a:off x="7638354" y="3536085"/>
            <a:ext cx="3898740" cy="431165"/>
          </a:xfrm>
        </p:spPr>
        <p:txBody>
          <a:bodyPr/>
          <a:lstStyle/>
          <a:p>
            <a:r>
              <a:rPr lang="en-US" dirty="0"/>
              <a:t>Separate Server</a:t>
            </a:r>
          </a:p>
        </p:txBody>
      </p:sp>
      <p:sp>
        <p:nvSpPr>
          <p:cNvPr id="12" name="Textplatzhalter 6">
            <a:extLst>
              <a:ext uri="{FF2B5EF4-FFF2-40B4-BE49-F238E27FC236}">
                <a16:creationId xmlns:a16="http://schemas.microsoft.com/office/drawing/2014/main" id="{3A762005-FBD7-4B2B-9362-62DC5E9E5CF7}"/>
              </a:ext>
            </a:extLst>
          </p:cNvPr>
          <p:cNvSpPr txBox="1">
            <a:spLocks/>
          </p:cNvSpPr>
          <p:nvPr/>
        </p:nvSpPr>
        <p:spPr>
          <a:xfrm>
            <a:off x="2005120" y="4566862"/>
            <a:ext cx="4213700" cy="43116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Wingdings" pitchFamily="2" charset="2"/>
              <a:buNone/>
              <a:defRPr sz="2300" b="0" i="0" kern="120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lgn="l" defTabSz="914400" rtl="0" eaLnBrk="1" latinLnBrk="0" hangingPunct="1">
              <a:spcBef>
                <a:spcPct val="20000"/>
              </a:spcBef>
              <a:buFont typeface="Symbol" pitchFamily="18" charset="2"/>
              <a:buNone/>
              <a:defRPr sz="1800" b="0" i="0" kern="1200">
                <a:solidFill>
                  <a:srgbClr val="FFFFFF"/>
                </a:solidFill>
                <a:latin typeface="Source Sans Pro Light"/>
                <a:ea typeface="Source Sans Pro Light" charset="0"/>
                <a:cs typeface="Source Sans Pro Light"/>
              </a:defRPr>
            </a:lvl2pPr>
            <a:lvl3pPr marL="358775" indent="0" algn="l" defTabSz="914400" rtl="0" eaLnBrk="1" latinLnBrk="0" hangingPunct="1">
              <a:spcBef>
                <a:spcPct val="20000"/>
              </a:spcBef>
              <a:buFont typeface="Symbol" pitchFamily="18" charset="2"/>
              <a:buNone/>
              <a:defRPr sz="1800" b="0" i="0" kern="1200">
                <a:solidFill>
                  <a:srgbClr val="FFFFFF"/>
                </a:solidFill>
                <a:latin typeface="Source Sans Pro Light"/>
                <a:ea typeface="Source Sans Pro Light" charset="0"/>
                <a:cs typeface="Source Sans Pro Light"/>
              </a:defRPr>
            </a:lvl3pPr>
            <a:lvl4pPr marL="541338" indent="0" algn="l" defTabSz="914400" rtl="0" eaLnBrk="1" latinLnBrk="0" hangingPunct="1">
              <a:spcBef>
                <a:spcPct val="20000"/>
              </a:spcBef>
              <a:buFont typeface="Symbol" pitchFamily="18" charset="2"/>
              <a:buNone/>
              <a:defRPr sz="1800" kern="1200">
                <a:solidFill>
                  <a:srgbClr val="FFFFFF"/>
                </a:solidFill>
                <a:latin typeface="Source Sans Pro Light"/>
                <a:ea typeface="+mn-ea"/>
                <a:cs typeface="Source Sans Pro Light"/>
              </a:defRPr>
            </a:lvl4pPr>
            <a:lvl5pPr marL="715962" indent="0" algn="l" defTabSz="914400" rtl="0" eaLnBrk="1" latinLnBrk="0" hangingPunct="1">
              <a:spcBef>
                <a:spcPct val="20000"/>
              </a:spcBef>
              <a:buFont typeface="Symbol" pitchFamily="18" charset="2"/>
              <a:buNone/>
              <a:defRPr sz="1800" kern="1200">
                <a:solidFill>
                  <a:srgbClr val="FFFFFF"/>
                </a:solidFill>
                <a:latin typeface="Source Sans Pro Light"/>
                <a:ea typeface="+mn-ea"/>
                <a:cs typeface="Source Sans Pro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Documentation access</a:t>
            </a:r>
          </a:p>
        </p:txBody>
      </p:sp>
      <p:sp>
        <p:nvSpPr>
          <p:cNvPr id="16" name="Textplatzhalter 7">
            <a:extLst>
              <a:ext uri="{FF2B5EF4-FFF2-40B4-BE49-F238E27FC236}">
                <a16:creationId xmlns:a16="http://schemas.microsoft.com/office/drawing/2014/main" id="{4DD253CB-68B3-4606-9952-2A5AFBEAEA43}"/>
              </a:ext>
            </a:extLst>
          </p:cNvPr>
          <p:cNvSpPr txBox="1">
            <a:spLocks noChangeAspect="1"/>
          </p:cNvSpPr>
          <p:nvPr/>
        </p:nvSpPr>
        <p:spPr>
          <a:xfrm>
            <a:off x="1272005" y="4451771"/>
            <a:ext cx="720000" cy="720000"/>
          </a:xfrm>
          <a:prstGeom prst="rect">
            <a:avLst/>
          </a:prstGeom>
          <a:solidFill>
            <a:srgbClr val="0080C5"/>
          </a:solidFill>
        </p:spPr>
        <p:txBody>
          <a:bodyPr vert="horz" lIns="91440" tIns="45720" rIns="91440" bIns="45720" rtlCol="0" anchor="ctr">
            <a:normAutofit/>
          </a:bodyPr>
          <a:lstStyle>
            <a:lvl1pPr marL="0" indent="0" algn="ctr" defTabSz="914400" rtl="0" eaLnBrk="1" latinLnBrk="0" hangingPunct="1">
              <a:spcBef>
                <a:spcPct val="20000"/>
              </a:spcBef>
              <a:buFont typeface="Wingdings" pitchFamily="2" charset="2"/>
              <a:buNone/>
              <a:defRPr sz="3000" b="0" i="0" kern="1200">
                <a:solidFill>
                  <a:schemeClr val="tx1"/>
                </a:solidFill>
                <a:latin typeface="Source Sans Pro" panose="020B0503030403020204" pitchFamily="34" charset="0"/>
                <a:ea typeface="Source Sans Pro" panose="020B0503030403020204" pitchFamily="34"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solidFill>
                  <a:schemeClr val="bg1"/>
                </a:solidFill>
              </a:rPr>
              <a:t>3</a:t>
            </a:r>
          </a:p>
        </p:txBody>
      </p:sp>
      <p:sp>
        <p:nvSpPr>
          <p:cNvPr id="17" name="Textplatzhalter 6">
            <a:extLst>
              <a:ext uri="{FF2B5EF4-FFF2-40B4-BE49-F238E27FC236}">
                <a16:creationId xmlns:a16="http://schemas.microsoft.com/office/drawing/2014/main" id="{9463A41D-B9FD-4CE0-8F85-6AB68F08158B}"/>
              </a:ext>
            </a:extLst>
          </p:cNvPr>
          <p:cNvSpPr txBox="1">
            <a:spLocks/>
          </p:cNvSpPr>
          <p:nvPr/>
        </p:nvSpPr>
        <p:spPr>
          <a:xfrm>
            <a:off x="7638354" y="4559580"/>
            <a:ext cx="4213700" cy="43116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Wingdings" pitchFamily="2" charset="2"/>
              <a:buNone/>
              <a:defRPr sz="2300" b="0" i="0" kern="1200" baseline="0">
                <a:solidFill>
                  <a:schemeClr val="tx1"/>
                </a:solidFill>
                <a:latin typeface="+mj-lt"/>
                <a:ea typeface="Source Sans Pro Black" panose="020B0803030403020204" pitchFamily="34" charset="0"/>
                <a:cs typeface="Source Sans Pro Black" panose="020B0803030403020204" pitchFamily="34" charset="0"/>
              </a:defRPr>
            </a:lvl1pPr>
            <a:lvl2pPr marL="182562" indent="0" algn="l" defTabSz="914400" rtl="0" eaLnBrk="1" latinLnBrk="0" hangingPunct="1">
              <a:spcBef>
                <a:spcPct val="20000"/>
              </a:spcBef>
              <a:buFont typeface="Symbol" pitchFamily="18" charset="2"/>
              <a:buNone/>
              <a:defRPr sz="1800" b="0" i="0" kern="1200">
                <a:solidFill>
                  <a:srgbClr val="FFFFFF"/>
                </a:solidFill>
                <a:latin typeface="Source Sans Pro Light"/>
                <a:ea typeface="Source Sans Pro Light" charset="0"/>
                <a:cs typeface="Source Sans Pro Light"/>
              </a:defRPr>
            </a:lvl2pPr>
            <a:lvl3pPr marL="358775" indent="0" algn="l" defTabSz="914400" rtl="0" eaLnBrk="1" latinLnBrk="0" hangingPunct="1">
              <a:spcBef>
                <a:spcPct val="20000"/>
              </a:spcBef>
              <a:buFont typeface="Symbol" pitchFamily="18" charset="2"/>
              <a:buNone/>
              <a:defRPr sz="1800" b="0" i="0" kern="1200">
                <a:solidFill>
                  <a:srgbClr val="FFFFFF"/>
                </a:solidFill>
                <a:latin typeface="Source Sans Pro Light"/>
                <a:ea typeface="Source Sans Pro Light" charset="0"/>
                <a:cs typeface="Source Sans Pro Light"/>
              </a:defRPr>
            </a:lvl3pPr>
            <a:lvl4pPr marL="541338" indent="0" algn="l" defTabSz="914400" rtl="0" eaLnBrk="1" latinLnBrk="0" hangingPunct="1">
              <a:spcBef>
                <a:spcPct val="20000"/>
              </a:spcBef>
              <a:buFont typeface="Symbol" pitchFamily="18" charset="2"/>
              <a:buNone/>
              <a:defRPr sz="1800" kern="1200">
                <a:solidFill>
                  <a:srgbClr val="FFFFFF"/>
                </a:solidFill>
                <a:latin typeface="Source Sans Pro Light"/>
                <a:ea typeface="+mn-ea"/>
                <a:cs typeface="Source Sans Pro Light"/>
              </a:defRPr>
            </a:lvl4pPr>
            <a:lvl5pPr marL="715962" indent="0" algn="l" defTabSz="914400" rtl="0" eaLnBrk="1" latinLnBrk="0" hangingPunct="1">
              <a:spcBef>
                <a:spcPct val="20000"/>
              </a:spcBef>
              <a:buFont typeface="Symbol" pitchFamily="18" charset="2"/>
              <a:buNone/>
              <a:defRPr sz="1800" kern="1200">
                <a:solidFill>
                  <a:srgbClr val="FFFFFF"/>
                </a:solidFill>
                <a:latin typeface="Source Sans Pro Light"/>
                <a:ea typeface="+mn-ea"/>
                <a:cs typeface="Source Sans Pro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Parameter for Sizing and System Landscape</a:t>
            </a:r>
          </a:p>
        </p:txBody>
      </p:sp>
      <p:sp>
        <p:nvSpPr>
          <p:cNvPr id="18" name="Textplatzhalter 7">
            <a:extLst>
              <a:ext uri="{FF2B5EF4-FFF2-40B4-BE49-F238E27FC236}">
                <a16:creationId xmlns:a16="http://schemas.microsoft.com/office/drawing/2014/main" id="{E4B9808F-3127-47F9-86D6-2C3F3A6D3FF2}"/>
              </a:ext>
            </a:extLst>
          </p:cNvPr>
          <p:cNvSpPr txBox="1">
            <a:spLocks noChangeAspect="1"/>
          </p:cNvSpPr>
          <p:nvPr/>
        </p:nvSpPr>
        <p:spPr>
          <a:xfrm>
            <a:off x="6905239" y="4444489"/>
            <a:ext cx="720000" cy="720000"/>
          </a:xfrm>
          <a:prstGeom prst="rect">
            <a:avLst/>
          </a:prstGeom>
          <a:solidFill>
            <a:srgbClr val="0080C5"/>
          </a:solidFill>
        </p:spPr>
        <p:txBody>
          <a:bodyPr vert="horz" lIns="91440" tIns="45720" rIns="91440" bIns="45720" rtlCol="0" anchor="ctr">
            <a:normAutofit/>
          </a:bodyPr>
          <a:lstStyle>
            <a:lvl1pPr marL="0" indent="0" algn="ctr" defTabSz="914400" rtl="0" eaLnBrk="1" latinLnBrk="0" hangingPunct="1">
              <a:spcBef>
                <a:spcPct val="20000"/>
              </a:spcBef>
              <a:buFont typeface="Wingdings" pitchFamily="2" charset="2"/>
              <a:buNone/>
              <a:defRPr sz="3000" b="0" i="0" kern="1200">
                <a:solidFill>
                  <a:schemeClr val="tx1"/>
                </a:solidFill>
                <a:latin typeface="Source Sans Pro" panose="020B0503030403020204" pitchFamily="34" charset="0"/>
                <a:ea typeface="Source Sans Pro" panose="020B0503030403020204" pitchFamily="34"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solidFill>
                  <a:schemeClr val="bg1"/>
                </a:solidFill>
              </a:rPr>
              <a:t>6</a:t>
            </a:r>
          </a:p>
        </p:txBody>
      </p:sp>
    </p:spTree>
    <p:extLst>
      <p:ext uri="{BB962C8B-B14F-4D97-AF65-F5344CB8AC3E}">
        <p14:creationId xmlns:p14="http://schemas.microsoft.com/office/powerpoint/2010/main" val="3135747903"/>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2119-0854-4509-AA51-7D6AF3370750}"/>
              </a:ext>
            </a:extLst>
          </p:cNvPr>
          <p:cNvSpPr>
            <a:spLocks noGrp="1"/>
          </p:cNvSpPr>
          <p:nvPr>
            <p:ph type="title"/>
          </p:nvPr>
        </p:nvSpPr>
        <p:spPr/>
        <p:txBody>
          <a:bodyPr/>
          <a:lstStyle/>
          <a:p>
            <a:r>
              <a:rPr lang="de-DE" sz="3600" dirty="0"/>
              <a:t>Calculation Formula : Concurrent Users</a:t>
            </a:r>
            <a:endParaRPr lang="en-US" dirty="0"/>
          </a:p>
        </p:txBody>
      </p:sp>
      <p:pic>
        <p:nvPicPr>
          <p:cNvPr id="5" name="Picture 4">
            <a:extLst>
              <a:ext uri="{FF2B5EF4-FFF2-40B4-BE49-F238E27FC236}">
                <a16:creationId xmlns:a16="http://schemas.microsoft.com/office/drawing/2014/main" id="{385FD778-4A8C-4691-A040-BDF77BF11C06}"/>
              </a:ext>
            </a:extLst>
          </p:cNvPr>
          <p:cNvPicPr>
            <a:picLocks noChangeAspect="1"/>
          </p:cNvPicPr>
          <p:nvPr/>
        </p:nvPicPr>
        <p:blipFill>
          <a:blip r:embed="rId2"/>
          <a:stretch>
            <a:fillRect/>
          </a:stretch>
        </p:blipFill>
        <p:spPr>
          <a:xfrm>
            <a:off x="609600" y="2000050"/>
            <a:ext cx="9297698" cy="2857899"/>
          </a:xfrm>
          <a:prstGeom prst="rect">
            <a:avLst/>
          </a:prstGeom>
        </p:spPr>
      </p:pic>
      <p:sp>
        <p:nvSpPr>
          <p:cNvPr id="6" name="TextBox 5">
            <a:extLst>
              <a:ext uri="{FF2B5EF4-FFF2-40B4-BE49-F238E27FC236}">
                <a16:creationId xmlns:a16="http://schemas.microsoft.com/office/drawing/2014/main" id="{C4F55FB9-59DE-42E7-8787-557A482E31E1}"/>
              </a:ext>
            </a:extLst>
          </p:cNvPr>
          <p:cNvSpPr txBox="1"/>
          <p:nvPr/>
        </p:nvSpPr>
        <p:spPr>
          <a:xfrm>
            <a:off x="1236371" y="5492346"/>
            <a:ext cx="7031865" cy="253916"/>
          </a:xfrm>
          <a:prstGeom prst="rect">
            <a:avLst/>
          </a:prstGeom>
          <a:noFill/>
        </p:spPr>
        <p:txBody>
          <a:bodyPr wrap="square" rtlCol="0">
            <a:spAutoFit/>
          </a:bodyPr>
          <a:lstStyle/>
          <a:p>
            <a:r>
              <a:rPr lang="en-US" sz="1050" dirty="0"/>
              <a:t>Source :- https://aloha.contact-software.com/docportal/15.5/en/admin/platform/platform-requirements</a:t>
            </a:r>
          </a:p>
        </p:txBody>
      </p:sp>
    </p:spTree>
    <p:extLst>
      <p:ext uri="{BB962C8B-B14F-4D97-AF65-F5344CB8AC3E}">
        <p14:creationId xmlns:p14="http://schemas.microsoft.com/office/powerpoint/2010/main" val="381060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B827E3-6974-48A1-9351-F19234B5505F}"/>
              </a:ext>
            </a:extLst>
          </p:cNvPr>
          <p:cNvPicPr>
            <a:picLocks noChangeAspect="1"/>
          </p:cNvPicPr>
          <p:nvPr/>
        </p:nvPicPr>
        <p:blipFill>
          <a:blip r:embed="rId2"/>
          <a:stretch>
            <a:fillRect/>
          </a:stretch>
        </p:blipFill>
        <p:spPr>
          <a:xfrm>
            <a:off x="1703033" y="1783398"/>
            <a:ext cx="6976329" cy="4342765"/>
          </a:xfrm>
          <a:prstGeom prst="rect">
            <a:avLst/>
          </a:prstGeom>
          <a:noFill/>
        </p:spPr>
      </p:pic>
      <p:sp>
        <p:nvSpPr>
          <p:cNvPr id="10" name="Title 2">
            <a:extLst>
              <a:ext uri="{FF2B5EF4-FFF2-40B4-BE49-F238E27FC236}">
                <a16:creationId xmlns:a16="http://schemas.microsoft.com/office/drawing/2014/main" id="{A99E3EBF-7809-4568-AF07-EEFCE2D0F566}"/>
              </a:ext>
            </a:extLst>
          </p:cNvPr>
          <p:cNvSpPr>
            <a:spLocks noGrp="1"/>
          </p:cNvSpPr>
          <p:nvPr>
            <p:ph type="title"/>
          </p:nvPr>
        </p:nvSpPr>
        <p:spPr>
          <a:xfrm>
            <a:off x="609600" y="640398"/>
            <a:ext cx="9163194" cy="1143000"/>
          </a:xfrm>
        </p:spPr>
        <p:txBody>
          <a:bodyPr/>
          <a:lstStyle/>
          <a:p>
            <a:r>
              <a:rPr lang="de-DE" sz="3600" dirty="0"/>
              <a:t>Calculation Formula : Network</a:t>
            </a:r>
            <a:endParaRPr lang="en-US" dirty="0"/>
          </a:p>
        </p:txBody>
      </p:sp>
    </p:spTree>
    <p:extLst>
      <p:ext uri="{BB962C8B-B14F-4D97-AF65-F5344CB8AC3E}">
        <p14:creationId xmlns:p14="http://schemas.microsoft.com/office/powerpoint/2010/main" val="4042039884"/>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hteck 119">
            <a:extLst>
              <a:ext uri="{FF2B5EF4-FFF2-40B4-BE49-F238E27FC236}">
                <a16:creationId xmlns:a16="http://schemas.microsoft.com/office/drawing/2014/main" id="{982B6283-8F37-4364-8246-DBA836A196DF}"/>
              </a:ext>
            </a:extLst>
          </p:cNvPr>
          <p:cNvSpPr/>
          <p:nvPr/>
        </p:nvSpPr>
        <p:spPr>
          <a:xfrm>
            <a:off x="730856" y="1234440"/>
            <a:ext cx="10649207" cy="4931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252000" tIns="252000" rIns="252000" bIns="648000" rtlCol="0" anchor="t" anchorCtr="0">
            <a:noAutofit/>
          </a:bodyPr>
          <a:lstStyle/>
          <a:p>
            <a:pPr algn="ctr"/>
            <a:endParaRPr lang="en-US" dirty="0"/>
          </a:p>
        </p:txBody>
      </p:sp>
      <p:sp>
        <p:nvSpPr>
          <p:cNvPr id="121" name="Rechteck 120">
            <a:extLst>
              <a:ext uri="{FF2B5EF4-FFF2-40B4-BE49-F238E27FC236}">
                <a16:creationId xmlns:a16="http://schemas.microsoft.com/office/drawing/2014/main" id="{FEDB6FD6-22AF-4CDB-A036-871BAC335F63}"/>
              </a:ext>
            </a:extLst>
          </p:cNvPr>
          <p:cNvSpPr/>
          <p:nvPr/>
        </p:nvSpPr>
        <p:spPr>
          <a:xfrm>
            <a:off x="8707156" y="1438146"/>
            <a:ext cx="2374614" cy="4524314"/>
          </a:xfrm>
          <a:prstGeom prst="rect">
            <a:avLst/>
          </a:prstGeom>
          <a:solidFill>
            <a:schemeClr val="bg1">
              <a:lumMod val="85000"/>
              <a:alpha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wrap="square" lIns="252000" tIns="252000" rIns="252000" bIns="648000" rtlCol="0" anchor="t" anchorCtr="0">
            <a:noAutofit/>
          </a:bodyPr>
          <a:lstStyle/>
          <a:p>
            <a:pPr algn="ctr"/>
            <a:endParaRPr lang="en-US" dirty="0"/>
          </a:p>
        </p:txBody>
      </p:sp>
      <p:sp>
        <p:nvSpPr>
          <p:cNvPr id="1028" name="Rectangle 2"/>
          <p:cNvSpPr>
            <a:spLocks noGrp="1" noChangeArrowheads="1"/>
          </p:cNvSpPr>
          <p:nvPr>
            <p:ph type="title"/>
          </p:nvPr>
        </p:nvSpPr>
        <p:spPr>
          <a:xfrm>
            <a:off x="518160" y="650558"/>
            <a:ext cx="9163194" cy="721918"/>
          </a:xfrm>
        </p:spPr>
        <p:txBody>
          <a:bodyPr/>
          <a:lstStyle/>
          <a:p>
            <a:r>
              <a:rPr lang="de-DE" dirty="0"/>
              <a:t>Contact Elements Data Flow</a:t>
            </a:r>
          </a:p>
        </p:txBody>
      </p:sp>
      <p:sp>
        <p:nvSpPr>
          <p:cNvPr id="1032" name="Text Box 699"/>
          <p:cNvSpPr txBox="1">
            <a:spLocks noChangeArrowheads="1"/>
          </p:cNvSpPr>
          <p:nvPr/>
        </p:nvSpPr>
        <p:spPr bwMode="auto">
          <a:xfrm>
            <a:off x="3422051" y="5061386"/>
            <a:ext cx="1025687" cy="309958"/>
          </a:xfrm>
          <a:prstGeom prst="rect">
            <a:avLst/>
          </a:prstGeom>
          <a:solidFill>
            <a:schemeClr val="bg1">
              <a:lumMod val="95000"/>
            </a:schemeClr>
          </a:solidFill>
          <a:ln w="9525" algn="ctr">
            <a:noFill/>
            <a:miter lim="800000"/>
            <a:headEnd/>
            <a:tailEnd/>
          </a:ln>
        </p:spPr>
        <p:txBody>
          <a:bodyPr wrap="square" lIns="90000" tIns="46800" rIns="90000" bIns="46800">
            <a:spAutoFit/>
          </a:bodyPr>
          <a:lstStyle/>
          <a:p>
            <a:r>
              <a:rPr lang="de-DE" sz="1400" dirty="0">
                <a:solidFill>
                  <a:schemeClr val="accent1">
                    <a:lumMod val="50000"/>
                  </a:schemeClr>
                </a:solidFill>
              </a:rPr>
              <a:t>Meta Data</a:t>
            </a:r>
          </a:p>
        </p:txBody>
      </p:sp>
      <p:sp>
        <p:nvSpPr>
          <p:cNvPr id="1034" name="Rectangle 223"/>
          <p:cNvSpPr>
            <a:spLocks noChangeArrowheads="1"/>
          </p:cNvSpPr>
          <p:nvPr/>
        </p:nvSpPr>
        <p:spPr bwMode="auto">
          <a:xfrm>
            <a:off x="1718008" y="2567677"/>
            <a:ext cx="496931" cy="215444"/>
          </a:xfrm>
          <a:prstGeom prst="rect">
            <a:avLst/>
          </a:prstGeom>
          <a:noFill/>
          <a:ln w="9525">
            <a:noFill/>
            <a:miter lim="800000"/>
            <a:headEnd/>
            <a:tailEnd/>
          </a:ln>
        </p:spPr>
        <p:txBody>
          <a:bodyPr wrap="none" lIns="0" tIns="0" rIns="0" bIns="0">
            <a:spAutoFit/>
          </a:bodyPr>
          <a:lstStyle/>
          <a:p>
            <a:r>
              <a:rPr lang="de-DE" sz="1400" b="1" dirty="0">
                <a:solidFill>
                  <a:schemeClr val="accent1">
                    <a:lumMod val="50000"/>
                  </a:schemeClr>
                </a:solidFill>
              </a:rPr>
              <a:t>Clients</a:t>
            </a:r>
          </a:p>
        </p:txBody>
      </p:sp>
      <p:sp>
        <p:nvSpPr>
          <p:cNvPr id="1045" name="Text Box 688"/>
          <p:cNvSpPr txBox="1">
            <a:spLocks noChangeArrowheads="1"/>
          </p:cNvSpPr>
          <p:nvPr/>
        </p:nvSpPr>
        <p:spPr bwMode="auto">
          <a:xfrm>
            <a:off x="3373659" y="3512895"/>
            <a:ext cx="1073027" cy="309958"/>
          </a:xfrm>
          <a:prstGeom prst="rect">
            <a:avLst/>
          </a:prstGeom>
          <a:noFill/>
          <a:ln w="9525" algn="ctr">
            <a:noFill/>
            <a:miter lim="800000"/>
            <a:headEnd/>
            <a:tailEnd/>
          </a:ln>
        </p:spPr>
        <p:txBody>
          <a:bodyPr wrap="none" lIns="90000" tIns="46800" rIns="90000" bIns="46800">
            <a:spAutoFit/>
          </a:bodyPr>
          <a:lstStyle/>
          <a:p>
            <a:r>
              <a:rPr lang="de-DE" sz="1400" dirty="0">
                <a:solidFill>
                  <a:schemeClr val="tx1">
                    <a:lumMod val="90000"/>
                    <a:lumOff val="10000"/>
                  </a:schemeClr>
                </a:solidFill>
              </a:rPr>
              <a:t>File Transfer</a:t>
            </a:r>
          </a:p>
        </p:txBody>
      </p:sp>
      <p:sp>
        <p:nvSpPr>
          <p:cNvPr id="34" name="Text Box 690"/>
          <p:cNvSpPr txBox="1">
            <a:spLocks noChangeArrowheads="1"/>
          </p:cNvSpPr>
          <p:nvPr/>
        </p:nvSpPr>
        <p:spPr bwMode="auto">
          <a:xfrm>
            <a:off x="9006835" y="1465302"/>
            <a:ext cx="1759113" cy="740845"/>
          </a:xfrm>
          <a:prstGeom prst="rect">
            <a:avLst/>
          </a:prstGeom>
          <a:noFill/>
          <a:ln w="9525" algn="ctr">
            <a:noFill/>
            <a:miter lim="800000"/>
            <a:headEnd/>
            <a:tailEnd/>
          </a:ln>
        </p:spPr>
        <p:txBody>
          <a:bodyPr wrap="none" lIns="90000" tIns="46800" rIns="90000" bIns="46800">
            <a:spAutoFit/>
          </a:bodyPr>
          <a:lstStyle/>
          <a:p>
            <a:pPr algn="ctr">
              <a:spcBef>
                <a:spcPct val="0"/>
              </a:spcBef>
            </a:pPr>
            <a:r>
              <a:rPr lang="de-DE" sz="1400" dirty="0">
                <a:solidFill>
                  <a:schemeClr val="accent1">
                    <a:lumMod val="50000"/>
                  </a:schemeClr>
                </a:solidFill>
                <a:latin typeface="+mj-lt"/>
              </a:rPr>
              <a:t>REMOTE SITE</a:t>
            </a:r>
          </a:p>
          <a:p>
            <a:pPr algn="ctr">
              <a:spcBef>
                <a:spcPct val="0"/>
              </a:spcBef>
            </a:pPr>
            <a:r>
              <a:rPr lang="de-DE" sz="1400" dirty="0">
                <a:solidFill>
                  <a:schemeClr val="accent1">
                    <a:lumMod val="50000"/>
                  </a:schemeClr>
                </a:solidFill>
              </a:rPr>
              <a:t>Network Edge Service</a:t>
            </a:r>
          </a:p>
          <a:p>
            <a:pPr algn="ctr">
              <a:spcBef>
                <a:spcPct val="0"/>
              </a:spcBef>
            </a:pPr>
            <a:r>
              <a:rPr lang="de-DE" sz="1400" dirty="0">
                <a:solidFill>
                  <a:schemeClr val="accent1">
                    <a:lumMod val="50000"/>
                  </a:schemeClr>
                </a:solidFill>
              </a:rPr>
              <a:t>Replication Server</a:t>
            </a:r>
          </a:p>
        </p:txBody>
      </p:sp>
      <p:sp>
        <p:nvSpPr>
          <p:cNvPr id="49" name="Text Box 690"/>
          <p:cNvSpPr txBox="1">
            <a:spLocks noChangeArrowheads="1"/>
          </p:cNvSpPr>
          <p:nvPr/>
        </p:nvSpPr>
        <p:spPr bwMode="auto">
          <a:xfrm>
            <a:off x="9719078" y="4986024"/>
            <a:ext cx="1557985" cy="463846"/>
          </a:xfrm>
          <a:prstGeom prst="rect">
            <a:avLst/>
          </a:prstGeom>
          <a:noFill/>
          <a:ln w="9525" algn="ctr">
            <a:noFill/>
            <a:miter lim="800000"/>
            <a:headEnd/>
            <a:tailEnd/>
          </a:ln>
        </p:spPr>
        <p:txBody>
          <a:bodyPr wrap="square" lIns="90000" tIns="46800" rIns="90000" bIns="46800">
            <a:spAutoFit/>
          </a:bodyPr>
          <a:lstStyle/>
          <a:p>
            <a:pPr>
              <a:spcBef>
                <a:spcPct val="0"/>
              </a:spcBef>
            </a:pPr>
            <a:r>
              <a:rPr lang="de-DE" sz="1200" dirty="0">
                <a:solidFill>
                  <a:schemeClr val="accent1">
                    <a:lumMod val="50000"/>
                  </a:schemeClr>
                </a:solidFill>
              </a:rPr>
              <a:t>Clients connect</a:t>
            </a:r>
            <a:br>
              <a:rPr lang="de-DE" sz="1200" dirty="0">
                <a:solidFill>
                  <a:schemeClr val="accent1">
                    <a:lumMod val="50000"/>
                  </a:schemeClr>
                </a:solidFill>
              </a:rPr>
            </a:br>
            <a:r>
              <a:rPr lang="de-DE" sz="1200" dirty="0" err="1">
                <a:solidFill>
                  <a:schemeClr val="accent1">
                    <a:lumMod val="50000"/>
                  </a:schemeClr>
                </a:solidFill>
              </a:rPr>
              <a:t>directly</a:t>
            </a:r>
            <a:r>
              <a:rPr lang="de-DE" sz="1200" dirty="0">
                <a:solidFill>
                  <a:schemeClr val="accent1">
                    <a:lumMod val="50000"/>
                  </a:schemeClr>
                </a:solidFill>
              </a:rPr>
              <a:t> </a:t>
            </a:r>
            <a:r>
              <a:rPr lang="de-DE" sz="1200" dirty="0" err="1">
                <a:solidFill>
                  <a:schemeClr val="accent1">
                    <a:lumMod val="50000"/>
                  </a:schemeClr>
                </a:solidFill>
              </a:rPr>
              <a:t>to</a:t>
            </a:r>
            <a:r>
              <a:rPr lang="de-DE" sz="1200" dirty="0">
                <a:solidFill>
                  <a:schemeClr val="accent1">
                    <a:lumMod val="50000"/>
                  </a:schemeClr>
                </a:solidFill>
              </a:rPr>
              <a:t> </a:t>
            </a:r>
            <a:r>
              <a:rPr lang="de-DE" sz="1200" dirty="0" err="1">
                <a:solidFill>
                  <a:schemeClr val="accent1">
                    <a:lumMod val="50000"/>
                  </a:schemeClr>
                </a:solidFill>
              </a:rPr>
              <a:t>central</a:t>
            </a:r>
            <a:endParaRPr lang="de-DE" sz="1200" dirty="0">
              <a:solidFill>
                <a:schemeClr val="accent1">
                  <a:lumMod val="50000"/>
                </a:schemeClr>
              </a:solidFill>
            </a:endParaRPr>
          </a:p>
        </p:txBody>
      </p:sp>
      <p:cxnSp>
        <p:nvCxnSpPr>
          <p:cNvPr id="58" name="Gerader Verbinder 57">
            <a:extLst>
              <a:ext uri="{FF2B5EF4-FFF2-40B4-BE49-F238E27FC236}">
                <a16:creationId xmlns:a16="http://schemas.microsoft.com/office/drawing/2014/main" id="{D47F3260-C213-46D0-8B5B-BDC8B378E5E6}"/>
              </a:ext>
            </a:extLst>
          </p:cNvPr>
          <p:cNvCxnSpPr>
            <a:cxnSpLocks/>
          </p:cNvCxnSpPr>
          <p:nvPr/>
        </p:nvCxnSpPr>
        <p:spPr>
          <a:xfrm flipH="1">
            <a:off x="3183889" y="3791882"/>
            <a:ext cx="2412798"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4D5F7A88-A5F9-4C4E-B258-D634AFFC0345}"/>
              </a:ext>
            </a:extLst>
          </p:cNvPr>
          <p:cNvCxnSpPr>
            <a:cxnSpLocks/>
          </p:cNvCxnSpPr>
          <p:nvPr/>
        </p:nvCxnSpPr>
        <p:spPr>
          <a:xfrm flipH="1">
            <a:off x="3085637" y="2296284"/>
            <a:ext cx="2359181" cy="0"/>
          </a:xfrm>
          <a:prstGeom prst="lin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97AEC8F0-4FF4-4524-AC58-DF00FB5482E2}"/>
              </a:ext>
            </a:extLst>
          </p:cNvPr>
          <p:cNvSpPr/>
          <p:nvPr/>
        </p:nvSpPr>
        <p:spPr>
          <a:xfrm>
            <a:off x="967887" y="3770854"/>
            <a:ext cx="1332530" cy="307777"/>
          </a:xfrm>
          <a:prstGeom prst="rect">
            <a:avLst/>
          </a:prstGeom>
        </p:spPr>
        <p:txBody>
          <a:bodyPr wrap="square">
            <a:spAutoFit/>
          </a:bodyPr>
          <a:lstStyle/>
          <a:p>
            <a:pPr algn="r"/>
            <a:r>
              <a:rPr lang="de-DE" sz="1400" b="1" dirty="0">
                <a:solidFill>
                  <a:schemeClr val="accent1">
                    <a:lumMod val="50000"/>
                  </a:schemeClr>
                </a:solidFill>
              </a:rPr>
              <a:t>Electronic </a:t>
            </a:r>
            <a:r>
              <a:rPr lang="de-DE" sz="1400" b="1" dirty="0" err="1">
                <a:solidFill>
                  <a:schemeClr val="accent1">
                    <a:lumMod val="50000"/>
                  </a:schemeClr>
                </a:solidFill>
              </a:rPr>
              <a:t>Vault</a:t>
            </a:r>
            <a:r>
              <a:rPr lang="de-DE" sz="1400" b="1" dirty="0">
                <a:solidFill>
                  <a:schemeClr val="accent1">
                    <a:lumMod val="50000"/>
                  </a:schemeClr>
                </a:solidFill>
              </a:rPr>
              <a:t> </a:t>
            </a:r>
          </a:p>
        </p:txBody>
      </p:sp>
      <p:cxnSp>
        <p:nvCxnSpPr>
          <p:cNvPr id="71" name="Gerader Verbinder 70">
            <a:extLst>
              <a:ext uri="{FF2B5EF4-FFF2-40B4-BE49-F238E27FC236}">
                <a16:creationId xmlns:a16="http://schemas.microsoft.com/office/drawing/2014/main" id="{9624B816-8504-4CE4-88EB-CF1F2A447384}"/>
              </a:ext>
            </a:extLst>
          </p:cNvPr>
          <p:cNvCxnSpPr>
            <a:cxnSpLocks/>
          </p:cNvCxnSpPr>
          <p:nvPr/>
        </p:nvCxnSpPr>
        <p:spPr>
          <a:xfrm flipH="1">
            <a:off x="3189958" y="5346680"/>
            <a:ext cx="2265490" cy="0"/>
          </a:xfrm>
          <a:prstGeom prst="lin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14563738-F662-48BE-A72B-06087DC5687A}"/>
              </a:ext>
            </a:extLst>
          </p:cNvPr>
          <p:cNvSpPr/>
          <p:nvPr/>
        </p:nvSpPr>
        <p:spPr>
          <a:xfrm>
            <a:off x="5444815" y="1956358"/>
            <a:ext cx="607421" cy="3667196"/>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036" name="Rectangle 652"/>
          <p:cNvSpPr>
            <a:spLocks noChangeArrowheads="1"/>
          </p:cNvSpPr>
          <p:nvPr/>
        </p:nvSpPr>
        <p:spPr bwMode="auto">
          <a:xfrm>
            <a:off x="886055" y="5339359"/>
            <a:ext cx="1324080" cy="584775"/>
          </a:xfrm>
          <a:prstGeom prst="rect">
            <a:avLst/>
          </a:prstGeom>
          <a:noFill/>
          <a:ln w="9525">
            <a:noFill/>
            <a:miter lim="800000"/>
            <a:headEnd/>
            <a:tailEnd/>
          </a:ln>
        </p:spPr>
        <p:txBody>
          <a:bodyPr wrap="none" lIns="0" tIns="0" rIns="0" bIns="0">
            <a:spAutoFit/>
          </a:bodyPr>
          <a:lstStyle/>
          <a:p>
            <a:pPr algn="r">
              <a:spcBef>
                <a:spcPct val="0"/>
              </a:spcBef>
            </a:pPr>
            <a:r>
              <a:rPr lang="de-DE" sz="1400" b="1" dirty="0">
                <a:solidFill>
                  <a:schemeClr val="accent1">
                    <a:lumMod val="50000"/>
                  </a:schemeClr>
                </a:solidFill>
              </a:rPr>
              <a:t>SQL Database </a:t>
            </a:r>
            <a:br>
              <a:rPr lang="de-DE" sz="1200" dirty="0">
                <a:solidFill>
                  <a:schemeClr val="accent1">
                    <a:lumMod val="50000"/>
                  </a:schemeClr>
                </a:solidFill>
              </a:rPr>
            </a:br>
            <a:r>
              <a:rPr lang="de-DE" sz="1200" dirty="0">
                <a:solidFill>
                  <a:schemeClr val="accent1">
                    <a:lumMod val="50000"/>
                  </a:schemeClr>
                </a:solidFill>
              </a:rPr>
              <a:t>(Oracle,</a:t>
            </a:r>
            <a:br>
              <a:rPr lang="de-DE" sz="1200" dirty="0">
                <a:solidFill>
                  <a:schemeClr val="accent1">
                    <a:lumMod val="50000"/>
                  </a:schemeClr>
                </a:solidFill>
              </a:rPr>
            </a:br>
            <a:r>
              <a:rPr lang="de-DE" sz="1200" dirty="0">
                <a:solidFill>
                  <a:schemeClr val="accent1">
                    <a:lumMod val="50000"/>
                  </a:schemeClr>
                </a:solidFill>
              </a:rPr>
              <a:t>Microsoft SQL Server</a:t>
            </a:r>
            <a:r>
              <a:rPr lang="de-DE" sz="1200" dirty="0">
                <a:solidFill>
                  <a:srgbClr val="000000"/>
                </a:solidFill>
              </a:rPr>
              <a:t>)</a:t>
            </a:r>
            <a:endParaRPr lang="de-DE" sz="1200" dirty="0"/>
          </a:p>
        </p:txBody>
      </p:sp>
      <p:cxnSp>
        <p:nvCxnSpPr>
          <p:cNvPr id="80" name="Gerader Verbinder 79">
            <a:extLst>
              <a:ext uri="{FF2B5EF4-FFF2-40B4-BE49-F238E27FC236}">
                <a16:creationId xmlns:a16="http://schemas.microsoft.com/office/drawing/2014/main" id="{79E3DBCC-0225-4EF4-834F-0397447F6B0C}"/>
              </a:ext>
            </a:extLst>
          </p:cNvPr>
          <p:cNvCxnSpPr>
            <a:cxnSpLocks/>
          </p:cNvCxnSpPr>
          <p:nvPr/>
        </p:nvCxnSpPr>
        <p:spPr>
          <a:xfrm flipH="1">
            <a:off x="8038214" y="4822211"/>
            <a:ext cx="866074" cy="0"/>
          </a:xfrm>
          <a:prstGeom prst="lin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B04A6880-FD8F-4337-99AF-5B7085DE3763}"/>
              </a:ext>
            </a:extLst>
          </p:cNvPr>
          <p:cNvCxnSpPr>
            <a:cxnSpLocks/>
          </p:cNvCxnSpPr>
          <p:nvPr/>
        </p:nvCxnSpPr>
        <p:spPr>
          <a:xfrm flipH="1">
            <a:off x="8045670" y="2859321"/>
            <a:ext cx="848355" cy="0"/>
          </a:xfrm>
          <a:prstGeom prst="line">
            <a:avLst/>
          </a:prstGeom>
          <a:ln w="22225">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9170F273-6C32-4B8F-8B48-6B9CC65DCFD9}"/>
              </a:ext>
            </a:extLst>
          </p:cNvPr>
          <p:cNvCxnSpPr>
            <a:cxnSpLocks/>
          </p:cNvCxnSpPr>
          <p:nvPr/>
        </p:nvCxnSpPr>
        <p:spPr>
          <a:xfrm flipH="1">
            <a:off x="9886581" y="2859321"/>
            <a:ext cx="477194" cy="0"/>
          </a:xfrm>
          <a:prstGeom prst="lin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feld 68">
            <a:extLst>
              <a:ext uri="{FF2B5EF4-FFF2-40B4-BE49-F238E27FC236}">
                <a16:creationId xmlns:a16="http://schemas.microsoft.com/office/drawing/2014/main" id="{F7A2E6BA-CC3B-4EE3-95AB-40C0EB4A4631}"/>
              </a:ext>
            </a:extLst>
          </p:cNvPr>
          <p:cNvSpPr txBox="1"/>
          <p:nvPr/>
        </p:nvSpPr>
        <p:spPr>
          <a:xfrm>
            <a:off x="3413561" y="5333140"/>
            <a:ext cx="1859805" cy="923330"/>
          </a:xfrm>
          <a:prstGeom prst="rect">
            <a:avLst/>
          </a:prstGeom>
          <a:noFill/>
        </p:spPr>
        <p:txBody>
          <a:bodyPr wrap="none" rtlCol="0">
            <a:spAutoFit/>
          </a:bodyPr>
          <a:lstStyle/>
          <a:p>
            <a:pPr algn="ctr"/>
            <a:r>
              <a:rPr lang="de-DE" sz="1200" dirty="0">
                <a:solidFill>
                  <a:schemeClr val="accent1">
                    <a:lumMod val="50000"/>
                  </a:schemeClr>
                </a:solidFill>
              </a:rPr>
              <a:t>stored in the SQL database</a:t>
            </a:r>
          </a:p>
          <a:p>
            <a:pPr marL="171450" indent="-171450">
              <a:buFont typeface="Wingdings" panose="05000000000000000000" pitchFamily="2" charset="2"/>
              <a:buChar char="§"/>
            </a:pPr>
            <a:r>
              <a:rPr lang="de-DE" sz="1200" dirty="0">
                <a:solidFill>
                  <a:schemeClr val="accent1">
                    <a:lumMod val="50000"/>
                  </a:schemeClr>
                </a:solidFill>
              </a:rPr>
              <a:t>small bandwidth</a:t>
            </a:r>
          </a:p>
          <a:p>
            <a:pPr marL="171450" indent="-171450">
              <a:buFont typeface="Wingdings" panose="05000000000000000000" pitchFamily="2" charset="2"/>
              <a:buChar char="§"/>
            </a:pPr>
            <a:r>
              <a:rPr lang="de-DE" sz="1200" dirty="0">
                <a:solidFill>
                  <a:schemeClr val="accent1">
                    <a:lumMod val="50000"/>
                  </a:schemeClr>
                </a:solidFill>
              </a:rPr>
              <a:t>high impact of latency</a:t>
            </a:r>
          </a:p>
          <a:p>
            <a:endParaRPr lang="de-DE" dirty="0"/>
          </a:p>
        </p:txBody>
      </p:sp>
      <p:sp>
        <p:nvSpPr>
          <p:cNvPr id="70" name="Textfeld 69">
            <a:extLst>
              <a:ext uri="{FF2B5EF4-FFF2-40B4-BE49-F238E27FC236}">
                <a16:creationId xmlns:a16="http://schemas.microsoft.com/office/drawing/2014/main" id="{E721A948-244C-4082-AE11-E3BE43DD5534}"/>
              </a:ext>
            </a:extLst>
          </p:cNvPr>
          <p:cNvSpPr txBox="1"/>
          <p:nvPr/>
        </p:nvSpPr>
        <p:spPr>
          <a:xfrm>
            <a:off x="3365558" y="3778303"/>
            <a:ext cx="1781257" cy="646331"/>
          </a:xfrm>
          <a:prstGeom prst="rect">
            <a:avLst/>
          </a:prstGeom>
          <a:noFill/>
        </p:spPr>
        <p:txBody>
          <a:bodyPr wrap="none" rtlCol="0">
            <a:spAutoFit/>
          </a:bodyPr>
          <a:lstStyle/>
          <a:p>
            <a:pPr algn="ctr"/>
            <a:r>
              <a:rPr lang="de-DE" sz="1200" dirty="0">
                <a:solidFill>
                  <a:schemeClr val="tx1">
                    <a:lumMod val="90000"/>
                    <a:lumOff val="10000"/>
                  </a:schemeClr>
                </a:solidFill>
              </a:rPr>
              <a:t>stored in electronic vaults</a:t>
            </a:r>
          </a:p>
          <a:p>
            <a:pPr marL="171450" indent="-171450">
              <a:buFont typeface="Wingdings" panose="05000000000000000000" pitchFamily="2" charset="2"/>
              <a:buChar char="§"/>
            </a:pPr>
            <a:r>
              <a:rPr lang="de-DE" sz="1200" dirty="0">
                <a:solidFill>
                  <a:schemeClr val="tx1">
                    <a:lumMod val="90000"/>
                    <a:lumOff val="10000"/>
                  </a:schemeClr>
                </a:solidFill>
              </a:rPr>
              <a:t>high bandwidth</a:t>
            </a:r>
          </a:p>
          <a:p>
            <a:pPr marL="171450" indent="-171450">
              <a:buFont typeface="Wingdings" panose="05000000000000000000" pitchFamily="2" charset="2"/>
              <a:buChar char="§"/>
            </a:pPr>
            <a:r>
              <a:rPr lang="de-DE" sz="1200" dirty="0">
                <a:solidFill>
                  <a:schemeClr val="tx1">
                    <a:lumMod val="90000"/>
                    <a:lumOff val="10000"/>
                  </a:schemeClr>
                </a:solidFill>
              </a:rPr>
              <a:t>low impact of latency</a:t>
            </a:r>
          </a:p>
        </p:txBody>
      </p:sp>
      <p:sp>
        <p:nvSpPr>
          <p:cNvPr id="124" name="Rectangle 652">
            <a:extLst>
              <a:ext uri="{FF2B5EF4-FFF2-40B4-BE49-F238E27FC236}">
                <a16:creationId xmlns:a16="http://schemas.microsoft.com/office/drawing/2014/main" id="{8DE93387-40FB-4461-B43E-B1325225F6DA}"/>
              </a:ext>
            </a:extLst>
          </p:cNvPr>
          <p:cNvSpPr>
            <a:spLocks noChangeArrowheads="1"/>
          </p:cNvSpPr>
          <p:nvPr/>
        </p:nvSpPr>
        <p:spPr bwMode="auto">
          <a:xfrm>
            <a:off x="9801801" y="3174295"/>
            <a:ext cx="1554243" cy="184666"/>
          </a:xfrm>
          <a:prstGeom prst="rect">
            <a:avLst/>
          </a:prstGeom>
          <a:noFill/>
          <a:ln w="9525">
            <a:noFill/>
            <a:miter lim="800000"/>
            <a:headEnd/>
            <a:tailEnd/>
          </a:ln>
        </p:spPr>
        <p:txBody>
          <a:bodyPr wrap="square" lIns="0" tIns="0" rIns="0" bIns="0">
            <a:spAutoFit/>
          </a:bodyPr>
          <a:lstStyle/>
          <a:p>
            <a:pPr>
              <a:spcBef>
                <a:spcPct val="0"/>
              </a:spcBef>
            </a:pPr>
            <a:r>
              <a:rPr lang="de-DE" sz="1200" dirty="0" err="1">
                <a:solidFill>
                  <a:schemeClr val="accent1">
                    <a:lumMod val="50000"/>
                  </a:schemeClr>
                </a:solidFill>
              </a:rPr>
              <a:t>Replicated</a:t>
            </a:r>
            <a:r>
              <a:rPr lang="de-DE" sz="1200" dirty="0">
                <a:solidFill>
                  <a:schemeClr val="accent1">
                    <a:lumMod val="50000"/>
                  </a:schemeClr>
                </a:solidFill>
              </a:rPr>
              <a:t> Data</a:t>
            </a:r>
          </a:p>
        </p:txBody>
      </p:sp>
      <p:sp>
        <p:nvSpPr>
          <p:cNvPr id="127" name="Rechteck 126">
            <a:extLst>
              <a:ext uri="{FF2B5EF4-FFF2-40B4-BE49-F238E27FC236}">
                <a16:creationId xmlns:a16="http://schemas.microsoft.com/office/drawing/2014/main" id="{DB4EC41A-C4C4-42FD-B8AC-3AD1DA80FCA1}"/>
              </a:ext>
            </a:extLst>
          </p:cNvPr>
          <p:cNvSpPr/>
          <p:nvPr/>
        </p:nvSpPr>
        <p:spPr>
          <a:xfrm>
            <a:off x="5936354" y="4067834"/>
            <a:ext cx="627374" cy="206548"/>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pic>
        <p:nvPicPr>
          <p:cNvPr id="87" name="Grafik 86" descr="Ein Bild, das Zeichnung enthält.&#10;&#10;Automatisch generierte Beschreibung">
            <a:extLst>
              <a:ext uri="{FF2B5EF4-FFF2-40B4-BE49-F238E27FC236}">
                <a16:creationId xmlns:a16="http://schemas.microsoft.com/office/drawing/2014/main" id="{11656296-31F8-47B9-BED2-F9ED16F3A59A}"/>
              </a:ext>
            </a:extLst>
          </p:cNvPr>
          <p:cNvPicPr>
            <a:picLocks noChangeAspect="1"/>
          </p:cNvPicPr>
          <p:nvPr/>
        </p:nvPicPr>
        <p:blipFill>
          <a:blip r:embed="rId3"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802494" y="4718917"/>
            <a:ext cx="1269745" cy="1179965"/>
          </a:xfrm>
          <a:prstGeom prst="rect">
            <a:avLst/>
          </a:prstGeom>
        </p:spPr>
      </p:pic>
      <p:grpSp>
        <p:nvGrpSpPr>
          <p:cNvPr id="19" name="Gruppieren 18">
            <a:extLst>
              <a:ext uri="{FF2B5EF4-FFF2-40B4-BE49-F238E27FC236}">
                <a16:creationId xmlns:a16="http://schemas.microsoft.com/office/drawing/2014/main" id="{85DA0241-C902-44E7-A72C-859F2B3DA666}"/>
              </a:ext>
            </a:extLst>
          </p:cNvPr>
          <p:cNvGrpSpPr/>
          <p:nvPr/>
        </p:nvGrpSpPr>
        <p:grpSpPr>
          <a:xfrm>
            <a:off x="1828350" y="1735053"/>
            <a:ext cx="1220515" cy="1158626"/>
            <a:chOff x="2047425" y="1735053"/>
            <a:chExt cx="1220515" cy="1158626"/>
          </a:xfrm>
        </p:grpSpPr>
        <p:pic>
          <p:nvPicPr>
            <p:cNvPr id="3" name="Grafik 2">
              <a:extLst>
                <a:ext uri="{FF2B5EF4-FFF2-40B4-BE49-F238E27FC236}">
                  <a16:creationId xmlns:a16="http://schemas.microsoft.com/office/drawing/2014/main" id="{DEA01DD4-1576-4231-A0B2-4A2D4A318E9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47425" y="1928454"/>
              <a:ext cx="589865" cy="540000"/>
            </a:xfrm>
            <a:prstGeom prst="rect">
              <a:avLst/>
            </a:prstGeom>
          </p:spPr>
        </p:pic>
        <p:pic>
          <p:nvPicPr>
            <p:cNvPr id="74" name="Grafik 73">
              <a:extLst>
                <a:ext uri="{FF2B5EF4-FFF2-40B4-BE49-F238E27FC236}">
                  <a16:creationId xmlns:a16="http://schemas.microsoft.com/office/drawing/2014/main" id="{D4838984-74D1-455B-A40B-F2E90B5074F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678075" y="1735053"/>
              <a:ext cx="589865" cy="540000"/>
            </a:xfrm>
            <a:prstGeom prst="rect">
              <a:avLst/>
            </a:prstGeom>
          </p:spPr>
        </p:pic>
        <p:pic>
          <p:nvPicPr>
            <p:cNvPr id="88" name="Grafik 87">
              <a:extLst>
                <a:ext uri="{FF2B5EF4-FFF2-40B4-BE49-F238E27FC236}">
                  <a16:creationId xmlns:a16="http://schemas.microsoft.com/office/drawing/2014/main" id="{17BE7611-E9FB-453B-A3E0-53E3DC92B7D2}"/>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675390" y="2353679"/>
              <a:ext cx="589865" cy="540000"/>
            </a:xfrm>
            <a:prstGeom prst="rect">
              <a:avLst/>
            </a:prstGeom>
          </p:spPr>
        </p:pic>
      </p:grpSp>
      <p:pic>
        <p:nvPicPr>
          <p:cNvPr id="115" name="Grafik 114" descr="Ein Bild, das Zeichnung enthält.&#10;&#10;Automatisch generierte Beschreibung">
            <a:extLst>
              <a:ext uri="{FF2B5EF4-FFF2-40B4-BE49-F238E27FC236}">
                <a16:creationId xmlns:a16="http://schemas.microsoft.com/office/drawing/2014/main" id="{60B4E4EA-18BE-417A-BA6E-458E84FA0858}"/>
              </a:ext>
            </a:extLst>
          </p:cNvPr>
          <p:cNvPicPr>
            <a:picLocks noChangeAspect="1"/>
          </p:cNvPicPr>
          <p:nvPr/>
        </p:nvPicPr>
        <p:blipFill>
          <a:blip r:embed="rId5"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802761" y="3125496"/>
            <a:ext cx="1282876" cy="1180800"/>
          </a:xfrm>
          <a:prstGeom prst="rect">
            <a:avLst/>
          </a:prstGeom>
        </p:spPr>
      </p:pic>
      <p:sp>
        <p:nvSpPr>
          <p:cNvPr id="116" name="Textfeld 115">
            <a:extLst>
              <a:ext uri="{FF2B5EF4-FFF2-40B4-BE49-F238E27FC236}">
                <a16:creationId xmlns:a16="http://schemas.microsoft.com/office/drawing/2014/main" id="{E42EC62A-6C64-44C4-B066-BDBD53929AB6}"/>
              </a:ext>
            </a:extLst>
          </p:cNvPr>
          <p:cNvSpPr txBox="1">
            <a:spLocks/>
          </p:cNvSpPr>
          <p:nvPr/>
        </p:nvSpPr>
        <p:spPr>
          <a:xfrm>
            <a:off x="5550873" y="1434526"/>
            <a:ext cx="2371137" cy="4514801"/>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119" name="Rechteck 118">
            <a:extLst>
              <a:ext uri="{FF2B5EF4-FFF2-40B4-BE49-F238E27FC236}">
                <a16:creationId xmlns:a16="http://schemas.microsoft.com/office/drawing/2014/main" id="{1F56D1C4-1B3F-48E7-B3BE-E05A5D3873B7}"/>
              </a:ext>
            </a:extLst>
          </p:cNvPr>
          <p:cNvSpPr/>
          <p:nvPr/>
        </p:nvSpPr>
        <p:spPr>
          <a:xfrm>
            <a:off x="3076112" y="1548776"/>
            <a:ext cx="109131" cy="4524311"/>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2">
                  <a:lumMod val="50000"/>
                </a:schemeClr>
              </a:solidFill>
              <a:latin typeface="Source Sans Pro" panose="020B0503030403020204" pitchFamily="34" charset="0"/>
              <a:ea typeface="Source Sans Pro" panose="020B0503030403020204" pitchFamily="34" charset="0"/>
            </a:endParaRPr>
          </a:p>
        </p:txBody>
      </p:sp>
      <p:sp>
        <p:nvSpPr>
          <p:cNvPr id="1046" name="Text Box 690"/>
          <p:cNvSpPr txBox="1">
            <a:spLocks noChangeArrowheads="1"/>
          </p:cNvSpPr>
          <p:nvPr/>
        </p:nvSpPr>
        <p:spPr bwMode="auto">
          <a:xfrm>
            <a:off x="5900224" y="1466429"/>
            <a:ext cx="1672528" cy="956288"/>
          </a:xfrm>
          <a:prstGeom prst="rect">
            <a:avLst/>
          </a:prstGeom>
          <a:noFill/>
          <a:ln w="9525" algn="ctr">
            <a:noFill/>
            <a:miter lim="800000"/>
            <a:headEnd/>
            <a:tailEnd/>
          </a:ln>
        </p:spPr>
        <p:txBody>
          <a:bodyPr wrap="square" lIns="90000" tIns="46800" rIns="90000" bIns="46800">
            <a:spAutoFit/>
          </a:bodyPr>
          <a:lstStyle/>
          <a:p>
            <a:pPr algn="ctr">
              <a:spcBef>
                <a:spcPct val="0"/>
              </a:spcBef>
            </a:pPr>
            <a:r>
              <a:rPr lang="de-DE" sz="1400" b="1" dirty="0">
                <a:solidFill>
                  <a:schemeClr val="accent1">
                    <a:lumMod val="50000"/>
                  </a:schemeClr>
                </a:solidFill>
                <a:latin typeface="+mj-lt"/>
              </a:rPr>
              <a:t>CENTRAL SITE</a:t>
            </a:r>
          </a:p>
          <a:p>
            <a:pPr algn="ctr">
              <a:spcBef>
                <a:spcPct val="0"/>
              </a:spcBef>
            </a:pPr>
            <a:r>
              <a:rPr lang="de-DE" sz="1400" dirty="0" err="1">
                <a:solidFill>
                  <a:schemeClr val="accent1">
                    <a:lumMod val="50000"/>
                  </a:schemeClr>
                </a:solidFill>
              </a:rPr>
              <a:t>Application</a:t>
            </a:r>
            <a:r>
              <a:rPr lang="de-DE" sz="1400" dirty="0">
                <a:solidFill>
                  <a:schemeClr val="accent1">
                    <a:lumMod val="50000"/>
                  </a:schemeClr>
                </a:solidFill>
              </a:rPr>
              <a:t> Server</a:t>
            </a:r>
          </a:p>
          <a:p>
            <a:pPr algn="ctr">
              <a:spcBef>
                <a:spcPct val="0"/>
              </a:spcBef>
            </a:pPr>
            <a:r>
              <a:rPr lang="de-DE" sz="1400" dirty="0">
                <a:solidFill>
                  <a:schemeClr val="accent1">
                    <a:lumMod val="50000"/>
                  </a:schemeClr>
                </a:solidFill>
              </a:rPr>
              <a:t>Web Server</a:t>
            </a:r>
          </a:p>
          <a:p>
            <a:pPr algn="ctr">
              <a:spcBef>
                <a:spcPct val="0"/>
              </a:spcBef>
            </a:pPr>
            <a:r>
              <a:rPr lang="de-DE" sz="1400" dirty="0">
                <a:solidFill>
                  <a:schemeClr val="accent1">
                    <a:lumMod val="50000"/>
                  </a:schemeClr>
                </a:solidFill>
              </a:rPr>
              <a:t>Replication Server</a:t>
            </a:r>
          </a:p>
        </p:txBody>
      </p:sp>
      <p:grpSp>
        <p:nvGrpSpPr>
          <p:cNvPr id="21" name="Gruppieren 20">
            <a:extLst>
              <a:ext uri="{FF2B5EF4-FFF2-40B4-BE49-F238E27FC236}">
                <a16:creationId xmlns:a16="http://schemas.microsoft.com/office/drawing/2014/main" id="{83938E03-620C-45CD-BCBB-670596CF4BD6}"/>
              </a:ext>
            </a:extLst>
          </p:cNvPr>
          <p:cNvGrpSpPr/>
          <p:nvPr/>
        </p:nvGrpSpPr>
        <p:grpSpPr>
          <a:xfrm>
            <a:off x="8963890" y="4238856"/>
            <a:ext cx="1220515" cy="1158626"/>
            <a:chOff x="9487430" y="4238856"/>
            <a:chExt cx="1220515" cy="1158626"/>
          </a:xfrm>
        </p:grpSpPr>
        <p:pic>
          <p:nvPicPr>
            <p:cNvPr id="126" name="Grafik 125">
              <a:extLst>
                <a:ext uri="{FF2B5EF4-FFF2-40B4-BE49-F238E27FC236}">
                  <a16:creationId xmlns:a16="http://schemas.microsoft.com/office/drawing/2014/main" id="{4F6C8E98-83D5-41A3-8F77-333AE455DE7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10118080" y="4432257"/>
              <a:ext cx="589865" cy="540000"/>
            </a:xfrm>
            <a:prstGeom prst="rect">
              <a:avLst/>
            </a:prstGeom>
          </p:spPr>
        </p:pic>
        <p:pic>
          <p:nvPicPr>
            <p:cNvPr id="128" name="Grafik 127">
              <a:extLst>
                <a:ext uri="{FF2B5EF4-FFF2-40B4-BE49-F238E27FC236}">
                  <a16:creationId xmlns:a16="http://schemas.microsoft.com/office/drawing/2014/main" id="{05DBC793-8D0D-4683-B4D9-F75291D72CAA}"/>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9487430" y="4238856"/>
              <a:ext cx="589865" cy="540000"/>
            </a:xfrm>
            <a:prstGeom prst="rect">
              <a:avLst/>
            </a:prstGeom>
          </p:spPr>
        </p:pic>
        <p:pic>
          <p:nvPicPr>
            <p:cNvPr id="129" name="Grafik 128">
              <a:extLst>
                <a:ext uri="{FF2B5EF4-FFF2-40B4-BE49-F238E27FC236}">
                  <a16:creationId xmlns:a16="http://schemas.microsoft.com/office/drawing/2014/main" id="{1E13EB05-EB7A-4FB8-B4DF-00FAF641BA8F}"/>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9490115" y="4857482"/>
              <a:ext cx="589865" cy="540000"/>
            </a:xfrm>
            <a:prstGeom prst="rect">
              <a:avLst/>
            </a:prstGeom>
          </p:spPr>
        </p:pic>
      </p:grpSp>
      <p:pic>
        <p:nvPicPr>
          <p:cNvPr id="130" name="Grafik 129">
            <a:extLst>
              <a:ext uri="{FF2B5EF4-FFF2-40B4-BE49-F238E27FC236}">
                <a16:creationId xmlns:a16="http://schemas.microsoft.com/office/drawing/2014/main" id="{58E1F348-5F7E-445B-87C7-A303D3F728C9}"/>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10411447" y="2585496"/>
            <a:ext cx="589865" cy="540000"/>
          </a:xfrm>
          <a:prstGeom prst="rect">
            <a:avLst/>
          </a:prstGeom>
        </p:spPr>
      </p:pic>
      <p:pic>
        <p:nvPicPr>
          <p:cNvPr id="41" name="Grafik 40">
            <a:extLst>
              <a:ext uri="{FF2B5EF4-FFF2-40B4-BE49-F238E27FC236}">
                <a16:creationId xmlns:a16="http://schemas.microsoft.com/office/drawing/2014/main" id="{1FFB3A70-D945-4269-9F4D-FE9BE1268351}"/>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5851469" y="2863931"/>
            <a:ext cx="1800000" cy="1708163"/>
          </a:xfrm>
          <a:prstGeom prst="rect">
            <a:avLst/>
          </a:prstGeom>
        </p:spPr>
      </p:pic>
      <p:pic>
        <p:nvPicPr>
          <p:cNvPr id="40" name="Grafik 39">
            <a:extLst>
              <a:ext uri="{FF2B5EF4-FFF2-40B4-BE49-F238E27FC236}">
                <a16:creationId xmlns:a16="http://schemas.microsoft.com/office/drawing/2014/main" id="{C695E65B-7CD2-4054-9C5D-DE7DFAC12FA6}"/>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95249" y="2432394"/>
            <a:ext cx="810427" cy="810427"/>
          </a:xfrm>
          <a:prstGeom prst="rect">
            <a:avLst/>
          </a:prstGeom>
        </p:spPr>
      </p:pic>
    </p:spTree>
    <p:extLst>
      <p:ext uri="{BB962C8B-B14F-4D97-AF65-F5344CB8AC3E}">
        <p14:creationId xmlns:p14="http://schemas.microsoft.com/office/powerpoint/2010/main" val="1344544912"/>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a:t>Product Support Matrix</a:t>
            </a:r>
            <a:endParaRPr lang="en-GB" dirty="0"/>
          </a:p>
        </p:txBody>
      </p:sp>
      <p:sp>
        <p:nvSpPr>
          <p:cNvPr id="4" name="Textplatzhalter 1">
            <a:extLst>
              <a:ext uri="{FF2B5EF4-FFF2-40B4-BE49-F238E27FC236}">
                <a16:creationId xmlns:a16="http://schemas.microsoft.com/office/drawing/2014/main" id="{5308D957-91CE-4EB0-976B-AF0E52AE3832}"/>
              </a:ext>
            </a:extLst>
          </p:cNvPr>
          <p:cNvSpPr txBox="1">
            <a:spLocks/>
          </p:cNvSpPr>
          <p:nvPr/>
        </p:nvSpPr>
        <p:spPr>
          <a:xfrm>
            <a:off x="609600" y="1766701"/>
            <a:ext cx="5782147" cy="4369147"/>
          </a:xfrm>
          <a:prstGeom prst="rect">
            <a:avLst/>
          </a:prstGeom>
        </p:spPr>
        <p:txBody>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latin typeface="+mn-lt"/>
              </a:rPr>
              <a:t>Software Download Portal</a:t>
            </a:r>
            <a:br>
              <a:rPr lang="en-GB" b="1" dirty="0">
                <a:latin typeface="+mn-lt"/>
              </a:rPr>
            </a:br>
            <a:r>
              <a:rPr lang="en-GB" b="1" dirty="0">
                <a:latin typeface="+mn-lt"/>
                <a:hlinkClick r:id="rId2">
                  <a:extLst>
                    <a:ext uri="{A12FA001-AC4F-418D-AE19-62706E023703}">
                      <ahyp:hlinkClr xmlns:ahyp="http://schemas.microsoft.com/office/drawing/2018/hyperlinkcolor" val="tx"/>
                    </a:ext>
                  </a:extLst>
                </a:hlinkClick>
              </a:rPr>
              <a:t>https://aloha.contact-software.com</a:t>
            </a:r>
            <a:endParaRPr lang="en-GB" b="1" dirty="0">
              <a:latin typeface="+mn-lt"/>
            </a:endParaRPr>
          </a:p>
          <a:p>
            <a:r>
              <a:rPr lang="en-GB" b="1" dirty="0">
                <a:latin typeface="+mn-lt"/>
              </a:rPr>
              <a:t>Search for “support” within “Editorials”</a:t>
            </a:r>
            <a:br>
              <a:rPr lang="en-GB" b="1" dirty="0">
                <a:latin typeface="+mn-lt"/>
              </a:rPr>
            </a:br>
            <a:r>
              <a:rPr lang="en-GB" b="1" dirty="0">
                <a:latin typeface="+mn-lt"/>
              </a:rPr>
              <a:t>or directly navigate to: </a:t>
            </a:r>
            <a:r>
              <a:rPr lang="en-GB" b="1" i="1" dirty="0">
                <a:latin typeface="+mn-lt"/>
              </a:rPr>
              <a:t>Editorials </a:t>
            </a:r>
            <a:r>
              <a:rPr lang="en-GB" b="1" i="1" dirty="0">
                <a:latin typeface="+mn-lt"/>
                <a:sym typeface="Wingdings" panose="05000000000000000000" pitchFamily="2" charset="2"/>
              </a:rPr>
              <a:t>…</a:t>
            </a:r>
            <a:br>
              <a:rPr lang="en-GB" b="1" i="1" dirty="0">
                <a:latin typeface="+mn-lt"/>
              </a:rPr>
            </a:br>
            <a:r>
              <a:rPr lang="en-GB" b="1" i="1" dirty="0">
                <a:latin typeface="+mn-lt"/>
              </a:rPr>
              <a:t>Technical Note </a:t>
            </a:r>
            <a:r>
              <a:rPr lang="en-GB" b="1" i="1" dirty="0">
                <a:latin typeface="+mn-lt"/>
                <a:sym typeface="Wingdings" panose="05000000000000000000" pitchFamily="2" charset="2"/>
              </a:rPr>
              <a:t> Product Support Matrix</a:t>
            </a:r>
            <a:br>
              <a:rPr lang="en-GB" b="1" dirty="0">
                <a:latin typeface="+mn-lt"/>
                <a:sym typeface="Wingdings" panose="05000000000000000000" pitchFamily="2" charset="2"/>
              </a:rPr>
            </a:br>
            <a:r>
              <a:rPr lang="en-GB" b="1" dirty="0">
                <a:latin typeface="+mn-lt"/>
                <a:sym typeface="Wingdings" panose="05000000000000000000" pitchFamily="2" charset="2"/>
              </a:rPr>
              <a:t>or navigate to Software  CONTACT Elements Platform 15.5 (LTS)  …</a:t>
            </a:r>
            <a:br>
              <a:rPr lang="en-GB" b="1" dirty="0">
                <a:latin typeface="+mn-lt"/>
                <a:sym typeface="Wingdings" panose="05000000000000000000" pitchFamily="2" charset="2"/>
              </a:rPr>
            </a:br>
            <a:r>
              <a:rPr lang="en-GB" b="1" dirty="0">
                <a:latin typeface="+mn-lt"/>
                <a:sym typeface="Wingdings" panose="05000000000000000000" pitchFamily="2" charset="2"/>
              </a:rPr>
              <a:t>Product Support</a:t>
            </a:r>
            <a:endParaRPr lang="en-GB" b="1" dirty="0">
              <a:latin typeface="Source Sans Pro Black" panose="020B0803030403020204" pitchFamily="34" charset="0"/>
            </a:endParaRPr>
          </a:p>
          <a:p>
            <a:r>
              <a:rPr lang="en-GB" b="1" dirty="0">
                <a:latin typeface="+mn-lt"/>
              </a:rPr>
              <a:t>Elements Platform 15.5 (LTS or latest version) will be used</a:t>
            </a:r>
          </a:p>
        </p:txBody>
      </p:sp>
      <p:grpSp>
        <p:nvGrpSpPr>
          <p:cNvPr id="13" name="Group 12">
            <a:extLst>
              <a:ext uri="{FF2B5EF4-FFF2-40B4-BE49-F238E27FC236}">
                <a16:creationId xmlns:a16="http://schemas.microsoft.com/office/drawing/2014/main" id="{2FC1CB87-E888-4AC8-A05C-0433F4F8EB0C}"/>
              </a:ext>
            </a:extLst>
          </p:cNvPr>
          <p:cNvGrpSpPr/>
          <p:nvPr/>
        </p:nvGrpSpPr>
        <p:grpSpPr>
          <a:xfrm>
            <a:off x="6490998" y="1645239"/>
            <a:ext cx="5613820" cy="3756246"/>
            <a:chOff x="6490998" y="1645239"/>
            <a:chExt cx="5613820" cy="3756246"/>
          </a:xfrm>
        </p:grpSpPr>
        <p:pic>
          <p:nvPicPr>
            <p:cNvPr id="12" name="Picture 11">
              <a:extLst>
                <a:ext uri="{FF2B5EF4-FFF2-40B4-BE49-F238E27FC236}">
                  <a16:creationId xmlns:a16="http://schemas.microsoft.com/office/drawing/2014/main" id="{801F6706-A5E3-4645-9909-F401D0EA24A9}"/>
                </a:ext>
              </a:extLst>
            </p:cNvPr>
            <p:cNvPicPr>
              <a:picLocks noChangeAspect="1"/>
            </p:cNvPicPr>
            <p:nvPr/>
          </p:nvPicPr>
          <p:blipFill>
            <a:blip r:embed="rId3"/>
            <a:stretch>
              <a:fillRect/>
            </a:stretch>
          </p:blipFill>
          <p:spPr>
            <a:xfrm>
              <a:off x="6490998" y="1645239"/>
              <a:ext cx="5613820" cy="3756246"/>
            </a:xfrm>
            <a:prstGeom prst="rect">
              <a:avLst/>
            </a:prstGeom>
          </p:spPr>
        </p:pic>
        <p:sp>
          <p:nvSpPr>
            <p:cNvPr id="6" name="Rechteck 5">
              <a:extLst>
                <a:ext uri="{FF2B5EF4-FFF2-40B4-BE49-F238E27FC236}">
                  <a16:creationId xmlns:a16="http://schemas.microsoft.com/office/drawing/2014/main" id="{191C9DB4-EF7F-403C-8201-9DB0CF2E1EDA}"/>
                </a:ext>
              </a:extLst>
            </p:cNvPr>
            <p:cNvSpPr/>
            <p:nvPr/>
          </p:nvSpPr>
          <p:spPr>
            <a:xfrm>
              <a:off x="7224858" y="3210021"/>
              <a:ext cx="2259610" cy="1864582"/>
            </a:xfrm>
            <a:prstGeom prst="rect">
              <a:avLst/>
            </a:prstGeom>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en-US" sz="1600" dirty="0" err="1">
                <a:solidFill>
                  <a:schemeClr val="bg2">
                    <a:lumMod val="50000"/>
                  </a:schemeClr>
                </a:solidFill>
                <a:latin typeface="Source Sans Pro" panose="020B0503030403020204" pitchFamily="34" charset="0"/>
                <a:ea typeface="Source Sans Pro" panose="020B0503030403020204" pitchFamily="34" charset="0"/>
              </a:endParaRPr>
            </a:p>
          </p:txBody>
        </p:sp>
      </p:grpSp>
    </p:spTree>
    <p:extLst>
      <p:ext uri="{BB962C8B-B14F-4D97-AF65-F5344CB8AC3E}">
        <p14:creationId xmlns:p14="http://schemas.microsoft.com/office/powerpoint/2010/main" val="364038731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0" dirty="0"/>
              <a:t>CONTACT Software Product Support 	</a:t>
            </a:r>
            <a:br>
              <a:rPr lang="en-US" b="0" dirty="0"/>
            </a:br>
            <a:r>
              <a:rPr lang="en-US" b="0" dirty="0"/>
              <a:t>For CONTACT Elements 15.5</a:t>
            </a:r>
            <a:endParaRPr lang="en-US" dirty="0"/>
          </a:p>
        </p:txBody>
      </p:sp>
      <p:sp>
        <p:nvSpPr>
          <p:cNvPr id="3" name="Textplatzhalter 2"/>
          <p:cNvSpPr>
            <a:spLocks noGrp="1"/>
          </p:cNvSpPr>
          <p:nvPr>
            <p:ph type="body" sz="quarter" idx="10"/>
          </p:nvPr>
        </p:nvSpPr>
        <p:spPr/>
        <p:txBody>
          <a:bodyPr/>
          <a:lstStyle/>
          <a:p>
            <a:r>
              <a:rPr lang="en-US" sz="1400" dirty="0"/>
              <a:t>Client OS, Web browser</a:t>
            </a:r>
          </a:p>
          <a:p>
            <a:pPr lvl="1"/>
            <a:r>
              <a:rPr lang="en-US" sz="1100" dirty="0"/>
              <a:t>Microsoft Edge (Chromium), Chrome, Firefox</a:t>
            </a:r>
          </a:p>
          <a:p>
            <a:pPr lvl="1"/>
            <a:r>
              <a:rPr lang="en-US" sz="1100" dirty="0"/>
              <a:t>Windows 10 (64 bit)</a:t>
            </a:r>
          </a:p>
          <a:p>
            <a:r>
              <a:rPr lang="en-US" sz="1400" dirty="0"/>
              <a:t>Server OS (Application Server)</a:t>
            </a:r>
            <a:endParaRPr lang="en-US" sz="400" dirty="0"/>
          </a:p>
          <a:p>
            <a:pPr lvl="1"/>
            <a:r>
              <a:rPr lang="en-US" sz="1100" dirty="0"/>
              <a:t>Windows Server 2016 (64 bit)</a:t>
            </a:r>
          </a:p>
          <a:p>
            <a:pPr lvl="1"/>
            <a:r>
              <a:rPr lang="en-US" sz="1100" dirty="0"/>
              <a:t>Windows Server 2019 (64 bit)</a:t>
            </a:r>
          </a:p>
          <a:p>
            <a:pPr lvl="1"/>
            <a:r>
              <a:rPr lang="fr-FR" sz="1100" dirty="0"/>
              <a:t>Suse Linux Enterprise Server 12.4 (64 bit)</a:t>
            </a:r>
            <a:endParaRPr lang="en-US" sz="1100" dirty="0"/>
          </a:p>
          <a:p>
            <a:pPr lvl="1"/>
            <a:r>
              <a:rPr lang="fr-FR" sz="1100" dirty="0"/>
              <a:t>Suse Linux Enterprise Server 12.5 (64 bit) </a:t>
            </a:r>
          </a:p>
          <a:p>
            <a:pPr lvl="1"/>
            <a:r>
              <a:rPr lang="fr-FR" sz="1100" dirty="0"/>
              <a:t>Suse Linux Enterprise Server 15 (64 bit)</a:t>
            </a:r>
            <a:endParaRPr lang="en-US" sz="1100" dirty="0"/>
          </a:p>
          <a:p>
            <a:pPr lvl="1"/>
            <a:r>
              <a:rPr lang="en-US" sz="1100" dirty="0"/>
              <a:t>Linux others (Please contact us to check the availability if needed)</a:t>
            </a:r>
          </a:p>
          <a:p>
            <a:r>
              <a:rPr lang="en-US" sz="1400" dirty="0"/>
              <a:t>DBMS</a:t>
            </a:r>
          </a:p>
          <a:p>
            <a:pPr lvl="1"/>
            <a:r>
              <a:rPr lang="en-US" sz="1100" dirty="0"/>
              <a:t>Oracle 12c R1 (12.1) (Using Oracle 12c needs a license migration to Oracle Database Standard Edition 2)</a:t>
            </a:r>
          </a:p>
          <a:p>
            <a:pPr lvl="1"/>
            <a:r>
              <a:rPr lang="en-US" sz="1100" dirty="0"/>
              <a:t>Oracle 19c (12.2, LTSR) (Using Oracle 12c needs a license migration to Oracle Database Standard Edition 2)</a:t>
            </a:r>
          </a:p>
          <a:p>
            <a:pPr lvl="1"/>
            <a:r>
              <a:rPr lang="en-US" sz="1100" dirty="0"/>
              <a:t>MS SQL Server 2012 (Only on Windows platforms; Minimum requirement for MS SQL Server (201x) is the standard edition)</a:t>
            </a:r>
          </a:p>
          <a:p>
            <a:pPr lvl="1"/>
            <a:r>
              <a:rPr lang="en-US" sz="1100" dirty="0"/>
              <a:t>MS SQL Server 2014 (Only on Windows platforms ; Minimum requirement for MS SQL Server (201x) is the standard edition)</a:t>
            </a:r>
          </a:p>
          <a:p>
            <a:pPr lvl="1"/>
            <a:r>
              <a:rPr lang="en-US" sz="1100" dirty="0"/>
              <a:t>MS SQL Server 2016 (Only on Windows platforms ; Minimum requirement for MS SQL Server (201x) is the standard edition)</a:t>
            </a:r>
          </a:p>
          <a:p>
            <a:pPr lvl="1"/>
            <a:r>
              <a:rPr lang="en-US" sz="1100" dirty="0"/>
              <a:t>MS SQL Server 2017 (Only on Windows platforms ; Minimum requirement for MS SQL Server (201x) is the standard edition)</a:t>
            </a:r>
          </a:p>
          <a:p>
            <a:pPr lvl="1"/>
            <a:r>
              <a:rPr lang="en-US" sz="1100" dirty="0"/>
              <a:t>MS SQL Server 2019 (Only on Windows platforms ; Minimum requirement for MS SQL Server (201x) is the standard edition)</a:t>
            </a:r>
          </a:p>
          <a:p>
            <a:pPr lvl="1"/>
            <a:endParaRPr lang="en-US" sz="1100" dirty="0"/>
          </a:p>
          <a:p>
            <a:pPr lvl="1"/>
            <a:endParaRPr lang="en-US" sz="1100" dirty="0"/>
          </a:p>
          <a:p>
            <a:endParaRPr lang="en-US" sz="1400" dirty="0"/>
          </a:p>
          <a:p>
            <a:endParaRPr lang="en-US" sz="1400" dirty="0"/>
          </a:p>
        </p:txBody>
      </p:sp>
    </p:spTree>
    <p:extLst>
      <p:ext uri="{BB962C8B-B14F-4D97-AF65-F5344CB8AC3E}">
        <p14:creationId xmlns:p14="http://schemas.microsoft.com/office/powerpoint/2010/main" val="115902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609600" y="640398"/>
            <a:ext cx="10972800" cy="998279"/>
          </a:xfrm>
        </p:spPr>
        <p:txBody>
          <a:bodyPr>
            <a:normAutofit fontScale="90000"/>
          </a:bodyPr>
          <a:lstStyle/>
          <a:p>
            <a:r>
              <a:rPr lang="en-GB" sz="4000" dirty="0"/>
              <a:t>Documentation access</a:t>
            </a:r>
            <a:br>
              <a:rPr lang="de-DE" b="1" dirty="0"/>
            </a:br>
            <a:endParaRPr lang="en-GB" dirty="0"/>
          </a:p>
        </p:txBody>
      </p:sp>
      <p:sp>
        <p:nvSpPr>
          <p:cNvPr id="4" name="Textplatzhalter 1">
            <a:extLst>
              <a:ext uri="{FF2B5EF4-FFF2-40B4-BE49-F238E27FC236}">
                <a16:creationId xmlns:a16="http://schemas.microsoft.com/office/drawing/2014/main" id="{5308D957-91CE-4EB0-976B-AF0E52AE3832}"/>
              </a:ext>
            </a:extLst>
          </p:cNvPr>
          <p:cNvSpPr txBox="1">
            <a:spLocks/>
          </p:cNvSpPr>
          <p:nvPr/>
        </p:nvSpPr>
        <p:spPr>
          <a:xfrm>
            <a:off x="609600" y="1766701"/>
            <a:ext cx="5838093" cy="4369147"/>
          </a:xfrm>
          <a:prstGeom prst="rect">
            <a:avLst/>
          </a:prstGeom>
        </p:spPr>
        <p:txBody>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latin typeface="+mn-lt"/>
              </a:rPr>
              <a:t>Navigate within Aloha to </a:t>
            </a:r>
            <a:r>
              <a:rPr lang="en-GB" b="1" i="1" dirty="0">
                <a:latin typeface="+mn-lt"/>
              </a:rPr>
              <a:t>Software </a:t>
            </a:r>
            <a:r>
              <a:rPr lang="en-GB" b="1" i="1" dirty="0">
                <a:latin typeface="+mn-lt"/>
                <a:sym typeface="Wingdings" panose="05000000000000000000" pitchFamily="2" charset="2"/>
              </a:rPr>
              <a:t> CONTACT Elements 15.5 (LTS)  Documentation</a:t>
            </a:r>
            <a:endParaRPr lang="en-GB" b="1" i="1" dirty="0">
              <a:latin typeface="+mn-lt"/>
            </a:endParaRPr>
          </a:p>
          <a:p>
            <a:r>
              <a:rPr lang="en-GB" b="1" dirty="0">
                <a:latin typeface="+mn-lt"/>
              </a:rPr>
              <a:t>Navigate within the documentation portal to Administration Manuals </a:t>
            </a:r>
            <a:r>
              <a:rPr lang="en-GB" b="1" dirty="0">
                <a:latin typeface="+mn-lt"/>
                <a:sym typeface="Wingdings" panose="05000000000000000000" pitchFamily="2" charset="2"/>
              </a:rPr>
              <a:t> CONTACT Elements: Installation and Maintenance</a:t>
            </a:r>
          </a:p>
          <a:p>
            <a:endParaRPr lang="en-GB" b="1" dirty="0">
              <a:latin typeface="+mn-lt"/>
              <a:sym typeface="Wingdings" panose="05000000000000000000" pitchFamily="2" charset="2"/>
            </a:endParaRPr>
          </a:p>
          <a:p>
            <a:pPr marL="0" indent="0">
              <a:buNone/>
            </a:pPr>
            <a:endParaRPr lang="en-GB" b="1" dirty="0">
              <a:latin typeface="Source Sans Pro Black" panose="020B0803030403020204" pitchFamily="34" charset="0"/>
            </a:endParaRPr>
          </a:p>
          <a:p>
            <a:pPr marL="0" indent="0">
              <a:buNone/>
            </a:pPr>
            <a:r>
              <a:rPr lang="en-GB" dirty="0"/>
              <a:t> </a:t>
            </a:r>
            <a:endParaRPr lang="en-US" dirty="0"/>
          </a:p>
        </p:txBody>
      </p:sp>
      <p:pic>
        <p:nvPicPr>
          <p:cNvPr id="5" name="Picture 4">
            <a:extLst>
              <a:ext uri="{FF2B5EF4-FFF2-40B4-BE49-F238E27FC236}">
                <a16:creationId xmlns:a16="http://schemas.microsoft.com/office/drawing/2014/main" id="{0352A9FC-47E2-4A04-ABA0-5F7E68F081F4}"/>
              </a:ext>
            </a:extLst>
          </p:cNvPr>
          <p:cNvPicPr>
            <a:picLocks noChangeAspect="1"/>
          </p:cNvPicPr>
          <p:nvPr/>
        </p:nvPicPr>
        <p:blipFill>
          <a:blip r:embed="rId2"/>
          <a:stretch>
            <a:fillRect/>
          </a:stretch>
        </p:blipFill>
        <p:spPr>
          <a:xfrm>
            <a:off x="6522426" y="1766701"/>
            <a:ext cx="5372850" cy="2514951"/>
          </a:xfrm>
          <a:prstGeom prst="rect">
            <a:avLst/>
          </a:prstGeom>
        </p:spPr>
      </p:pic>
      <p:sp>
        <p:nvSpPr>
          <p:cNvPr id="9" name="Rectangle 8">
            <a:extLst>
              <a:ext uri="{FF2B5EF4-FFF2-40B4-BE49-F238E27FC236}">
                <a16:creationId xmlns:a16="http://schemas.microsoft.com/office/drawing/2014/main" id="{D474144D-2D7F-48B5-90E7-492A479659C4}"/>
              </a:ext>
            </a:extLst>
          </p:cNvPr>
          <p:cNvSpPr/>
          <p:nvPr/>
        </p:nvSpPr>
        <p:spPr>
          <a:xfrm>
            <a:off x="8758518" y="1956785"/>
            <a:ext cx="1452282" cy="37403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en-US" sz="1600" dirty="0" err="1">
              <a:solidFill>
                <a:schemeClr val="bg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61228211"/>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7846" y="648970"/>
            <a:ext cx="10721825" cy="719138"/>
          </a:xfrm>
        </p:spPr>
        <p:txBody>
          <a:bodyPr>
            <a:normAutofit/>
          </a:bodyPr>
          <a:lstStyle/>
          <a:p>
            <a:pPr eaLnBrk="1" hangingPunct="1"/>
            <a:r>
              <a:rPr lang="de-DE" dirty="0"/>
              <a:t>All-in-one Deployment (useful for development)</a:t>
            </a:r>
          </a:p>
        </p:txBody>
      </p:sp>
      <p:sp>
        <p:nvSpPr>
          <p:cNvPr id="57" name="Pfeil nach rechts 14">
            <a:extLst>
              <a:ext uri="{FF2B5EF4-FFF2-40B4-BE49-F238E27FC236}">
                <a16:creationId xmlns:a16="http://schemas.microsoft.com/office/drawing/2014/main" id="{AC486CBB-D880-42A4-954F-7C9945B40D25}"/>
              </a:ext>
            </a:extLst>
          </p:cNvPr>
          <p:cNvSpPr/>
          <p:nvPr/>
        </p:nvSpPr>
        <p:spPr bwMode="auto">
          <a:xfrm>
            <a:off x="7477862" y="3440821"/>
            <a:ext cx="1499844" cy="410864"/>
          </a:xfrm>
          <a:prstGeom prst="rightArrow">
            <a:avLst>
              <a:gd name="adj1" fmla="val 100000"/>
              <a:gd name="adj2" fmla="val 50000"/>
            </a:avLst>
          </a:prstGeom>
          <a:solidFill>
            <a:schemeClr val="tx1"/>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50000"/>
              </a:spcBef>
              <a:spcAft>
                <a:spcPct val="20000"/>
              </a:spcAft>
              <a:buClr>
                <a:srgbClr val="002C77"/>
              </a:buClr>
            </a:pPr>
            <a:endParaRPr lang="de-DE" sz="1600" dirty="0">
              <a:solidFill>
                <a:schemeClr val="bg1"/>
              </a:solidFill>
            </a:endParaRPr>
          </a:p>
        </p:txBody>
      </p:sp>
      <p:sp>
        <p:nvSpPr>
          <p:cNvPr id="45" name="Pfeil nach rechts 14">
            <a:extLst>
              <a:ext uri="{FF2B5EF4-FFF2-40B4-BE49-F238E27FC236}">
                <a16:creationId xmlns:a16="http://schemas.microsoft.com/office/drawing/2014/main" id="{13B82E2E-D943-4496-944F-034B47776159}"/>
              </a:ext>
            </a:extLst>
          </p:cNvPr>
          <p:cNvSpPr/>
          <p:nvPr/>
        </p:nvSpPr>
        <p:spPr bwMode="auto">
          <a:xfrm>
            <a:off x="3470041" y="3429760"/>
            <a:ext cx="1499844" cy="410864"/>
          </a:xfrm>
          <a:prstGeom prst="rightArrow">
            <a:avLst>
              <a:gd name="adj1" fmla="val 100000"/>
              <a:gd name="adj2" fmla="val 50000"/>
            </a:avLst>
          </a:prstGeom>
          <a:solidFill>
            <a:schemeClr val="tx1"/>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50000"/>
              </a:spcBef>
              <a:spcAft>
                <a:spcPct val="20000"/>
              </a:spcAft>
              <a:buClr>
                <a:srgbClr val="002C77"/>
              </a:buClr>
            </a:pPr>
            <a:endParaRPr lang="de-DE" sz="1600" dirty="0">
              <a:solidFill>
                <a:schemeClr val="bg1"/>
              </a:solidFill>
            </a:endParaRPr>
          </a:p>
        </p:txBody>
      </p:sp>
      <p:sp>
        <p:nvSpPr>
          <p:cNvPr id="38" name="Textfeld 37">
            <a:extLst>
              <a:ext uri="{FF2B5EF4-FFF2-40B4-BE49-F238E27FC236}">
                <a16:creationId xmlns:a16="http://schemas.microsoft.com/office/drawing/2014/main" id="{6B2A00C4-4A3D-44A6-B49A-88C4EDC8A3D0}"/>
              </a:ext>
            </a:extLst>
          </p:cNvPr>
          <p:cNvSpPr txBox="1">
            <a:spLocks/>
          </p:cNvSpPr>
          <p:nvPr/>
        </p:nvSpPr>
        <p:spPr>
          <a:xfrm>
            <a:off x="4684348" y="1615850"/>
            <a:ext cx="2880000" cy="396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sp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5135" name="Rectangle 719"/>
          <p:cNvSpPr>
            <a:spLocks noChangeArrowheads="1"/>
          </p:cNvSpPr>
          <p:nvPr/>
        </p:nvSpPr>
        <p:spPr bwMode="auto">
          <a:xfrm>
            <a:off x="5210816" y="4144565"/>
            <a:ext cx="1825821" cy="1077218"/>
          </a:xfrm>
          <a:prstGeom prst="rect">
            <a:avLst/>
          </a:prstGeom>
          <a:noFill/>
          <a:ln w="9525">
            <a:noFill/>
            <a:miter lim="800000"/>
            <a:headEnd/>
            <a:tailEnd/>
          </a:ln>
        </p:spPr>
        <p:txBody>
          <a:bodyPr wrap="none" lIns="0" tIns="0" rIns="0" bIns="0">
            <a:spAutoFit/>
          </a:bodyPr>
          <a:lstStyle/>
          <a:p>
            <a:pPr algn="ctr">
              <a:spcBef>
                <a:spcPct val="0"/>
              </a:spcBef>
            </a:pPr>
            <a:r>
              <a:rPr lang="de-DE" sz="1400" b="1" dirty="0" err="1">
                <a:solidFill>
                  <a:schemeClr val="accent1">
                    <a:lumMod val="50000"/>
                  </a:schemeClr>
                </a:solidFill>
              </a:rPr>
              <a:t>Application</a:t>
            </a:r>
            <a:r>
              <a:rPr lang="de-DE" sz="1400" b="1" dirty="0">
                <a:solidFill>
                  <a:schemeClr val="accent1">
                    <a:lumMod val="50000"/>
                  </a:schemeClr>
                </a:solidFill>
              </a:rPr>
              <a:t> Server</a:t>
            </a:r>
          </a:p>
          <a:p>
            <a:pPr algn="ctr">
              <a:spcBef>
                <a:spcPct val="0"/>
              </a:spcBef>
            </a:pPr>
            <a:r>
              <a:rPr lang="de-DE" sz="1400" b="1" dirty="0" err="1">
                <a:solidFill>
                  <a:schemeClr val="accent1">
                    <a:lumMod val="50000"/>
                  </a:schemeClr>
                </a:solidFill>
              </a:rPr>
              <a:t>Blobstore</a:t>
            </a:r>
            <a:endParaRPr lang="de-DE" sz="1400" b="1" dirty="0">
              <a:solidFill>
                <a:schemeClr val="accent1">
                  <a:lumMod val="50000"/>
                </a:schemeClr>
              </a:solidFill>
            </a:endParaRPr>
          </a:p>
          <a:p>
            <a:pPr algn="ctr">
              <a:spcBef>
                <a:spcPct val="0"/>
              </a:spcBef>
            </a:pPr>
            <a:r>
              <a:rPr lang="de-DE" sz="1400" b="1" dirty="0">
                <a:solidFill>
                  <a:schemeClr val="accent1">
                    <a:lumMod val="50000"/>
                  </a:schemeClr>
                </a:solidFill>
              </a:rPr>
              <a:t>Web Server</a:t>
            </a:r>
          </a:p>
          <a:p>
            <a:pPr algn="ctr">
              <a:spcBef>
                <a:spcPct val="0"/>
              </a:spcBef>
            </a:pPr>
            <a:r>
              <a:rPr lang="de-DE" sz="1400" b="1" dirty="0">
                <a:solidFill>
                  <a:schemeClr val="accent1">
                    <a:lumMod val="50000"/>
                  </a:schemeClr>
                </a:solidFill>
              </a:rPr>
              <a:t>DCS (Format </a:t>
            </a:r>
            <a:r>
              <a:rPr lang="de-DE" sz="1400" b="1" dirty="0" err="1">
                <a:solidFill>
                  <a:schemeClr val="accent1">
                    <a:lumMod val="50000"/>
                  </a:schemeClr>
                </a:solidFill>
              </a:rPr>
              <a:t>Conversion</a:t>
            </a:r>
            <a:r>
              <a:rPr lang="de-DE" sz="1400" b="1" dirty="0">
                <a:solidFill>
                  <a:schemeClr val="accent1">
                    <a:lumMod val="50000"/>
                  </a:schemeClr>
                </a:solidFill>
              </a:rPr>
              <a:t>)</a:t>
            </a:r>
          </a:p>
          <a:p>
            <a:pPr algn="ctr">
              <a:spcBef>
                <a:spcPct val="0"/>
              </a:spcBef>
            </a:pPr>
            <a:r>
              <a:rPr lang="de-DE" sz="1400" b="1" dirty="0">
                <a:solidFill>
                  <a:schemeClr val="accent1">
                    <a:lumMod val="50000"/>
                  </a:schemeClr>
                </a:solidFill>
              </a:rPr>
              <a:t>Viewing </a:t>
            </a:r>
            <a:r>
              <a:rPr lang="de-DE" sz="1400" b="1" dirty="0" err="1">
                <a:solidFill>
                  <a:schemeClr val="accent1">
                    <a:lumMod val="50000"/>
                  </a:schemeClr>
                </a:solidFill>
              </a:rPr>
              <a:t>Conversion</a:t>
            </a:r>
            <a:r>
              <a:rPr lang="de-DE" sz="1400" b="1" dirty="0">
                <a:solidFill>
                  <a:schemeClr val="accent1">
                    <a:lumMod val="50000"/>
                  </a:schemeClr>
                </a:solidFill>
              </a:rPr>
              <a:t> 3D</a:t>
            </a:r>
          </a:p>
        </p:txBody>
      </p:sp>
      <p:sp>
        <p:nvSpPr>
          <p:cNvPr id="43" name="Textfeld 42">
            <a:extLst>
              <a:ext uri="{FF2B5EF4-FFF2-40B4-BE49-F238E27FC236}">
                <a16:creationId xmlns:a16="http://schemas.microsoft.com/office/drawing/2014/main" id="{808B37C3-F7A5-45AC-9016-5D81CDC32C70}"/>
              </a:ext>
            </a:extLst>
          </p:cNvPr>
          <p:cNvSpPr txBox="1"/>
          <p:nvPr/>
        </p:nvSpPr>
        <p:spPr>
          <a:xfrm>
            <a:off x="8675048" y="2861210"/>
            <a:ext cx="2160000" cy="2160000"/>
          </a:xfrm>
          <a:prstGeom prst="rect">
            <a:avLst/>
          </a:prstGeom>
          <a:solidFill>
            <a:schemeClr val="bg2"/>
          </a:solidFill>
          <a:effectLst>
            <a:outerShdw blurRad="50800" dist="38100" dir="2700000" algn="tl" rotWithShape="0">
              <a:prstClr val="black">
                <a:alpha val="40000"/>
              </a:prstClr>
            </a:outerShdw>
          </a:effectLst>
        </p:spPr>
        <p:txBody>
          <a:bodyPr wrap="square" rtlCol="0">
            <a:sp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5136" name="Rectangle 721"/>
          <p:cNvSpPr>
            <a:spLocks noChangeArrowheads="1"/>
          </p:cNvSpPr>
          <p:nvPr/>
        </p:nvSpPr>
        <p:spPr bwMode="auto">
          <a:xfrm>
            <a:off x="9245293" y="4690192"/>
            <a:ext cx="1019510" cy="215444"/>
          </a:xfrm>
          <a:prstGeom prst="rect">
            <a:avLst/>
          </a:prstGeom>
          <a:noFill/>
          <a:ln w="9525">
            <a:noFill/>
            <a:miter lim="800000"/>
            <a:headEnd/>
            <a:tailEnd/>
          </a:ln>
        </p:spPr>
        <p:txBody>
          <a:bodyPr wrap="none" lIns="0" tIns="0" rIns="0" bIns="0">
            <a:spAutoFit/>
          </a:bodyPr>
          <a:lstStyle/>
          <a:p>
            <a:r>
              <a:rPr lang="de-DE" sz="1400" b="1" dirty="0">
                <a:solidFill>
                  <a:schemeClr val="accent1">
                    <a:lumMod val="50000"/>
                  </a:schemeClr>
                </a:solidFill>
              </a:rPr>
              <a:t>SQL Database</a:t>
            </a:r>
          </a:p>
        </p:txBody>
      </p:sp>
      <p:sp>
        <p:nvSpPr>
          <p:cNvPr id="37" name="Textfeld 36">
            <a:extLst>
              <a:ext uri="{FF2B5EF4-FFF2-40B4-BE49-F238E27FC236}">
                <a16:creationId xmlns:a16="http://schemas.microsoft.com/office/drawing/2014/main" id="{3C786CCF-F17A-45F3-8FDD-67E07208838F}"/>
              </a:ext>
            </a:extLst>
          </p:cNvPr>
          <p:cNvSpPr txBox="1"/>
          <p:nvPr/>
        </p:nvSpPr>
        <p:spPr>
          <a:xfrm>
            <a:off x="1402812" y="2852187"/>
            <a:ext cx="2160000" cy="2160000"/>
          </a:xfrm>
          <a:prstGeom prst="rect">
            <a:avLst/>
          </a:prstGeom>
          <a:solidFill>
            <a:schemeClr val="bg2"/>
          </a:solidFill>
          <a:effectLst>
            <a:outerShdw blurRad="50800" dist="38100" dir="2700000" algn="tl" rotWithShape="0">
              <a:prstClr val="black">
                <a:alpha val="40000"/>
              </a:prstClr>
            </a:outerShdw>
          </a:effectLst>
        </p:spPr>
        <p:txBody>
          <a:bodyPr wrap="square" rtlCol="0">
            <a:sp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10" name="Rechteck 9">
            <a:extLst>
              <a:ext uri="{FF2B5EF4-FFF2-40B4-BE49-F238E27FC236}">
                <a16:creationId xmlns:a16="http://schemas.microsoft.com/office/drawing/2014/main" id="{7A3EA50F-65CF-418C-BD74-B49B3674A866}"/>
              </a:ext>
            </a:extLst>
          </p:cNvPr>
          <p:cNvSpPr/>
          <p:nvPr/>
        </p:nvSpPr>
        <p:spPr>
          <a:xfrm>
            <a:off x="1827825" y="4633091"/>
            <a:ext cx="1309974" cy="307777"/>
          </a:xfrm>
          <a:prstGeom prst="rect">
            <a:avLst/>
          </a:prstGeom>
        </p:spPr>
        <p:txBody>
          <a:bodyPr wrap="none">
            <a:spAutoFit/>
          </a:bodyPr>
          <a:lstStyle/>
          <a:p>
            <a:r>
              <a:rPr lang="de-DE" sz="1400" b="1" dirty="0">
                <a:solidFill>
                  <a:schemeClr val="accent1">
                    <a:lumMod val="50000"/>
                  </a:schemeClr>
                </a:solidFill>
              </a:rPr>
              <a:t>Windows Client</a:t>
            </a:r>
          </a:p>
        </p:txBody>
      </p:sp>
      <p:sp>
        <p:nvSpPr>
          <p:cNvPr id="7" name="Textfeld 6">
            <a:extLst>
              <a:ext uri="{FF2B5EF4-FFF2-40B4-BE49-F238E27FC236}">
                <a16:creationId xmlns:a16="http://schemas.microsoft.com/office/drawing/2014/main" id="{21A8725D-7BBB-4535-8CB7-3F01532BD9D9}"/>
              </a:ext>
            </a:extLst>
          </p:cNvPr>
          <p:cNvSpPr txBox="1"/>
          <p:nvPr/>
        </p:nvSpPr>
        <p:spPr>
          <a:xfrm>
            <a:off x="3509212" y="3380929"/>
            <a:ext cx="1222473" cy="461665"/>
          </a:xfrm>
          <a:prstGeom prst="rect">
            <a:avLst/>
          </a:prstGeom>
          <a:noFill/>
        </p:spPr>
        <p:txBody>
          <a:bodyPr wrap="square" rtlCol="0">
            <a:noAutofit/>
          </a:bodyPr>
          <a:lstStyle/>
          <a:p>
            <a:pPr algn="ctr"/>
            <a:r>
              <a:rPr lang="de-DE" sz="1400" b="1" dirty="0">
                <a:solidFill>
                  <a:schemeClr val="bg1"/>
                </a:solidFill>
              </a:rPr>
              <a:t>at least</a:t>
            </a:r>
            <a:br>
              <a:rPr lang="de-DE" sz="1400" b="1" dirty="0">
                <a:solidFill>
                  <a:schemeClr val="bg1"/>
                </a:solidFill>
              </a:rPr>
            </a:br>
            <a:r>
              <a:rPr lang="de-DE" sz="1400" b="1" dirty="0">
                <a:solidFill>
                  <a:schemeClr val="bg1"/>
                </a:solidFill>
              </a:rPr>
              <a:t>100 MBit</a:t>
            </a:r>
          </a:p>
        </p:txBody>
      </p:sp>
      <p:pic>
        <p:nvPicPr>
          <p:cNvPr id="22" name="Grafik 21">
            <a:extLst>
              <a:ext uri="{FF2B5EF4-FFF2-40B4-BE49-F238E27FC236}">
                <a16:creationId xmlns:a16="http://schemas.microsoft.com/office/drawing/2014/main" id="{389F70B7-AB12-4159-80AB-2525E1BB10A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175960" y="2029957"/>
            <a:ext cx="1896775" cy="1800000"/>
          </a:xfrm>
          <a:prstGeom prst="rect">
            <a:avLst/>
          </a:prstGeom>
        </p:spPr>
      </p:pic>
      <p:pic>
        <p:nvPicPr>
          <p:cNvPr id="31" name="Grafik 30" descr="Ein Bild, das Zeichnung enthält.&#10;&#10;Automatisch generierte Beschreibung">
            <a:extLst>
              <a:ext uri="{FF2B5EF4-FFF2-40B4-BE49-F238E27FC236}">
                <a16:creationId xmlns:a16="http://schemas.microsoft.com/office/drawing/2014/main" id="{F8FCBBCE-2A9F-424B-A3B4-DB20643A5FD2}"/>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948735" flipV="1">
            <a:off x="7836921" y="3862782"/>
            <a:ext cx="579087" cy="540000"/>
          </a:xfrm>
          <a:prstGeom prst="rect">
            <a:avLst/>
          </a:prstGeom>
        </p:spPr>
      </p:pic>
      <p:pic>
        <p:nvPicPr>
          <p:cNvPr id="42" name="Grafik 41" descr="Ein Bild, das Zeichnung enthält.&#10;&#10;Automatisch generierte Beschreibung">
            <a:extLst>
              <a:ext uri="{FF2B5EF4-FFF2-40B4-BE49-F238E27FC236}">
                <a16:creationId xmlns:a16="http://schemas.microsoft.com/office/drawing/2014/main" id="{084C639B-7285-4F3C-8E0C-640FA843CA92}"/>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8651265" flipH="1" flipV="1">
            <a:off x="3832811" y="3852551"/>
            <a:ext cx="579087" cy="540000"/>
          </a:xfrm>
          <a:prstGeom prst="rect">
            <a:avLst/>
          </a:prstGeom>
        </p:spPr>
      </p:pic>
      <p:sp>
        <p:nvSpPr>
          <p:cNvPr id="44" name="Textfeld 43">
            <a:extLst>
              <a:ext uri="{FF2B5EF4-FFF2-40B4-BE49-F238E27FC236}">
                <a16:creationId xmlns:a16="http://schemas.microsoft.com/office/drawing/2014/main" id="{B3D85295-F789-4EC9-959B-F4482F5C7DC5}"/>
              </a:ext>
            </a:extLst>
          </p:cNvPr>
          <p:cNvSpPr txBox="1"/>
          <p:nvPr/>
        </p:nvSpPr>
        <p:spPr>
          <a:xfrm>
            <a:off x="7534640" y="3393309"/>
            <a:ext cx="1188576" cy="523220"/>
          </a:xfrm>
          <a:prstGeom prst="rect">
            <a:avLst/>
          </a:prstGeom>
          <a:noFill/>
        </p:spPr>
        <p:txBody>
          <a:bodyPr wrap="square" rtlCol="0">
            <a:spAutoFit/>
          </a:bodyPr>
          <a:lstStyle/>
          <a:p>
            <a:pPr algn="ctr"/>
            <a:r>
              <a:rPr lang="de-DE" sz="1400" b="1" dirty="0">
                <a:solidFill>
                  <a:schemeClr val="bg1"/>
                </a:solidFill>
              </a:rPr>
              <a:t>at least</a:t>
            </a:r>
            <a:br>
              <a:rPr lang="de-DE" sz="1400" b="1" dirty="0">
                <a:solidFill>
                  <a:schemeClr val="bg1"/>
                </a:solidFill>
              </a:rPr>
            </a:br>
            <a:r>
              <a:rPr lang="de-DE" sz="1400" b="1" dirty="0">
                <a:solidFill>
                  <a:schemeClr val="bg1"/>
                </a:solidFill>
              </a:rPr>
              <a:t>1 </a:t>
            </a:r>
            <a:r>
              <a:rPr lang="de-DE" sz="1400" b="1" dirty="0" err="1">
                <a:solidFill>
                  <a:schemeClr val="bg1"/>
                </a:solidFill>
              </a:rPr>
              <a:t>GBit</a:t>
            </a:r>
            <a:endParaRPr lang="de-DE" sz="1400" b="1" dirty="0">
              <a:solidFill>
                <a:schemeClr val="bg1"/>
              </a:solidFill>
            </a:endParaRPr>
          </a:p>
        </p:txBody>
      </p:sp>
      <p:pic>
        <p:nvPicPr>
          <p:cNvPr id="23" name="Grafik 22">
            <a:extLst>
              <a:ext uri="{FF2B5EF4-FFF2-40B4-BE49-F238E27FC236}">
                <a16:creationId xmlns:a16="http://schemas.microsoft.com/office/drawing/2014/main" id="{3DD62FB2-8B2E-448B-A7BB-4401E2BB166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722601" y="3020737"/>
            <a:ext cx="1508270" cy="1380768"/>
          </a:xfrm>
          <a:prstGeom prst="rect">
            <a:avLst/>
          </a:prstGeom>
        </p:spPr>
      </p:pic>
      <p:pic>
        <p:nvPicPr>
          <p:cNvPr id="24" name="Grafik 23" descr="Ein Bild, das Zeichnung enthält.&#10;&#10;Automatisch generierte Beschreibung">
            <a:extLst>
              <a:ext uri="{FF2B5EF4-FFF2-40B4-BE49-F238E27FC236}">
                <a16:creationId xmlns:a16="http://schemas.microsoft.com/office/drawing/2014/main" id="{0A4799C1-E869-41B0-A201-D16845C3C4AD}"/>
              </a:ext>
            </a:extLst>
          </p:cNvPr>
          <p:cNvPicPr>
            <a:picLocks noChangeAspect="1"/>
          </p:cNvPicPr>
          <p:nvPr/>
        </p:nvPicPr>
        <p:blipFill>
          <a:blip r:embed="rId6"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078892" y="2991089"/>
            <a:ext cx="1489969" cy="1384618"/>
          </a:xfrm>
          <a:prstGeom prst="rect">
            <a:avLst/>
          </a:prstGeom>
        </p:spPr>
      </p:pic>
    </p:spTree>
    <p:extLst>
      <p:ext uri="{BB962C8B-B14F-4D97-AF65-F5344CB8AC3E}">
        <p14:creationId xmlns:p14="http://schemas.microsoft.com/office/powerpoint/2010/main" val="672159795"/>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7526" y="647700"/>
            <a:ext cx="8277225" cy="719138"/>
          </a:xfrm>
        </p:spPr>
        <p:txBody>
          <a:bodyPr/>
          <a:lstStyle/>
          <a:p>
            <a:pPr eaLnBrk="1" hangingPunct="1"/>
            <a:r>
              <a:rPr lang="de-DE" dirty="0"/>
              <a:t>Separate Servers</a:t>
            </a:r>
          </a:p>
        </p:txBody>
      </p:sp>
      <p:sp>
        <p:nvSpPr>
          <p:cNvPr id="91" name="Rechteck 90">
            <a:extLst>
              <a:ext uri="{FF2B5EF4-FFF2-40B4-BE49-F238E27FC236}">
                <a16:creationId xmlns:a16="http://schemas.microsoft.com/office/drawing/2014/main" id="{19600312-6A54-494F-9165-A3E361D747FB}"/>
              </a:ext>
            </a:extLst>
          </p:cNvPr>
          <p:cNvSpPr/>
          <p:nvPr/>
        </p:nvSpPr>
        <p:spPr>
          <a:xfrm>
            <a:off x="1101689" y="1234440"/>
            <a:ext cx="9819122" cy="493172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wrap="square" lIns="252000" tIns="252000" rIns="252000" bIns="648000" rtlCol="0" anchor="t" anchorCtr="0">
            <a:noAutofit/>
          </a:bodyPr>
          <a:lstStyle/>
          <a:p>
            <a:pPr algn="ctr"/>
            <a:endParaRPr lang="en-US" dirty="0"/>
          </a:p>
        </p:txBody>
      </p:sp>
      <p:sp>
        <p:nvSpPr>
          <p:cNvPr id="6153" name="Rectangle 27"/>
          <p:cNvSpPr>
            <a:spLocks noChangeArrowheads="1"/>
          </p:cNvSpPr>
          <p:nvPr/>
        </p:nvSpPr>
        <p:spPr bwMode="auto">
          <a:xfrm>
            <a:off x="1324936" y="3972005"/>
            <a:ext cx="1125308" cy="215444"/>
          </a:xfrm>
          <a:prstGeom prst="rect">
            <a:avLst/>
          </a:prstGeom>
          <a:noFill/>
          <a:ln w="9525">
            <a:noFill/>
            <a:miter lim="800000"/>
            <a:headEnd/>
            <a:tailEnd/>
          </a:ln>
        </p:spPr>
        <p:txBody>
          <a:bodyPr wrap="none" lIns="0" tIns="0" rIns="0" bIns="0">
            <a:spAutoFit/>
          </a:bodyPr>
          <a:lstStyle/>
          <a:p>
            <a:r>
              <a:rPr lang="de-DE" sz="1400" b="1" dirty="0">
                <a:solidFill>
                  <a:schemeClr val="accent1">
                    <a:lumMod val="50000"/>
                  </a:schemeClr>
                </a:solidFill>
              </a:rPr>
              <a:t>Windows Client</a:t>
            </a:r>
          </a:p>
        </p:txBody>
      </p:sp>
      <p:sp>
        <p:nvSpPr>
          <p:cNvPr id="28" name="Rectangle 19"/>
          <p:cNvSpPr>
            <a:spLocks noChangeArrowheads="1"/>
          </p:cNvSpPr>
          <p:nvPr/>
        </p:nvSpPr>
        <p:spPr bwMode="auto">
          <a:xfrm>
            <a:off x="3612823" y="1324555"/>
            <a:ext cx="1274387" cy="400110"/>
          </a:xfrm>
          <a:prstGeom prst="rect">
            <a:avLst/>
          </a:prstGeom>
          <a:noFill/>
          <a:ln w="9525">
            <a:noFill/>
            <a:miter lim="800000"/>
            <a:headEnd/>
            <a:tailEnd/>
          </a:ln>
        </p:spPr>
        <p:txBody>
          <a:bodyPr wrap="none" lIns="0" tIns="0" rIns="0" bIns="0">
            <a:spAutoFit/>
          </a:bodyPr>
          <a:lstStyle/>
          <a:p>
            <a:pPr algn="ctr">
              <a:spcBef>
                <a:spcPct val="0"/>
              </a:spcBef>
            </a:pPr>
            <a:r>
              <a:rPr lang="de-DE" sz="1400" b="1" dirty="0">
                <a:solidFill>
                  <a:schemeClr val="accent1">
                    <a:lumMod val="50000"/>
                  </a:schemeClr>
                </a:solidFill>
              </a:rPr>
              <a:t>DCS Server</a:t>
            </a:r>
            <a:endParaRPr lang="de-DE" sz="1400" dirty="0">
              <a:solidFill>
                <a:schemeClr val="accent1">
                  <a:lumMod val="50000"/>
                </a:schemeClr>
              </a:solidFill>
            </a:endParaRPr>
          </a:p>
          <a:p>
            <a:pPr algn="ctr">
              <a:spcBef>
                <a:spcPct val="0"/>
              </a:spcBef>
            </a:pPr>
            <a:r>
              <a:rPr lang="de-DE" sz="1200" dirty="0">
                <a:solidFill>
                  <a:schemeClr val="accent1">
                    <a:lumMod val="50000"/>
                  </a:schemeClr>
                </a:solidFill>
              </a:rPr>
              <a:t>(Format </a:t>
            </a:r>
            <a:r>
              <a:rPr lang="de-DE" sz="1200" dirty="0" err="1">
                <a:solidFill>
                  <a:schemeClr val="accent1">
                    <a:lumMod val="50000"/>
                  </a:schemeClr>
                </a:solidFill>
              </a:rPr>
              <a:t>Conversion</a:t>
            </a:r>
            <a:r>
              <a:rPr lang="de-DE" sz="1200" dirty="0">
                <a:solidFill>
                  <a:schemeClr val="accent1">
                    <a:lumMod val="50000"/>
                  </a:schemeClr>
                </a:solidFill>
              </a:rPr>
              <a:t>)</a:t>
            </a:r>
          </a:p>
        </p:txBody>
      </p:sp>
      <p:pic>
        <p:nvPicPr>
          <p:cNvPr id="34" name="Grafik 33">
            <a:extLst>
              <a:ext uri="{FF2B5EF4-FFF2-40B4-BE49-F238E27FC236}">
                <a16:creationId xmlns:a16="http://schemas.microsoft.com/office/drawing/2014/main" id="{E4257B46-DA32-48FC-859D-7AAB0AE8D14D}"/>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flipH="1">
            <a:off x="1347590" y="2992897"/>
            <a:ext cx="1080000" cy="988701"/>
          </a:xfrm>
          <a:prstGeom prst="rect">
            <a:avLst/>
          </a:prstGeom>
        </p:spPr>
      </p:pic>
      <p:pic>
        <p:nvPicPr>
          <p:cNvPr id="46" name="Grafik 45" descr="Ein Bild, das Zeichnung enthält.&#10;&#10;Automatisch generierte Beschreibung">
            <a:extLst>
              <a:ext uri="{FF2B5EF4-FFF2-40B4-BE49-F238E27FC236}">
                <a16:creationId xmlns:a16="http://schemas.microsoft.com/office/drawing/2014/main" id="{4C0C3D3E-ED20-42FD-BE8A-D74530C4EDAC}"/>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677928" y="1716811"/>
            <a:ext cx="1122128" cy="1080000"/>
          </a:xfrm>
          <a:prstGeom prst="rect">
            <a:avLst/>
          </a:prstGeom>
        </p:spPr>
      </p:pic>
      <p:sp>
        <p:nvSpPr>
          <p:cNvPr id="59" name="Textfeld 58">
            <a:extLst>
              <a:ext uri="{FF2B5EF4-FFF2-40B4-BE49-F238E27FC236}">
                <a16:creationId xmlns:a16="http://schemas.microsoft.com/office/drawing/2014/main" id="{E10D1BFD-0A81-4911-933D-77C2E755E9C2}"/>
              </a:ext>
            </a:extLst>
          </p:cNvPr>
          <p:cNvSpPr txBox="1"/>
          <p:nvPr/>
        </p:nvSpPr>
        <p:spPr>
          <a:xfrm>
            <a:off x="2512099" y="3192844"/>
            <a:ext cx="1505708" cy="461665"/>
          </a:xfrm>
          <a:prstGeom prst="rect">
            <a:avLst/>
          </a:prstGeom>
          <a:noFill/>
        </p:spPr>
        <p:txBody>
          <a:bodyPr wrap="square" rtlCol="0">
            <a:noAutofit/>
          </a:bodyPr>
          <a:lstStyle/>
          <a:p>
            <a:pPr algn="ctr"/>
            <a:r>
              <a:rPr lang="de-DE" sz="1400" dirty="0">
                <a:solidFill>
                  <a:schemeClr val="accent1">
                    <a:lumMod val="50000"/>
                  </a:schemeClr>
                </a:solidFill>
              </a:rPr>
              <a:t>at least 100 MBit</a:t>
            </a:r>
          </a:p>
        </p:txBody>
      </p:sp>
      <p:sp>
        <p:nvSpPr>
          <p:cNvPr id="62" name="Textfeld 61">
            <a:extLst>
              <a:ext uri="{FF2B5EF4-FFF2-40B4-BE49-F238E27FC236}">
                <a16:creationId xmlns:a16="http://schemas.microsoft.com/office/drawing/2014/main" id="{12991027-69A2-40FD-9AD3-E7ADD4CF165B}"/>
              </a:ext>
            </a:extLst>
          </p:cNvPr>
          <p:cNvSpPr txBox="1"/>
          <p:nvPr/>
        </p:nvSpPr>
        <p:spPr>
          <a:xfrm>
            <a:off x="5622485" y="4845084"/>
            <a:ext cx="1173465" cy="307777"/>
          </a:xfrm>
          <a:prstGeom prst="rect">
            <a:avLst/>
          </a:prstGeom>
          <a:noFill/>
        </p:spPr>
        <p:txBody>
          <a:bodyPr wrap="square" rtlCol="0">
            <a:spAutoFit/>
          </a:bodyPr>
          <a:lstStyle/>
          <a:p>
            <a:pPr algn="ctr"/>
            <a:r>
              <a:rPr lang="de-DE" sz="1400" dirty="0">
                <a:solidFill>
                  <a:schemeClr val="accent1">
                    <a:lumMod val="50000"/>
                  </a:schemeClr>
                </a:solidFill>
              </a:rPr>
              <a:t>at least 1 </a:t>
            </a:r>
            <a:r>
              <a:rPr lang="de-DE" sz="1400" dirty="0" err="1">
                <a:solidFill>
                  <a:schemeClr val="accent1">
                    <a:lumMod val="50000"/>
                  </a:schemeClr>
                </a:solidFill>
              </a:rPr>
              <a:t>GBit</a:t>
            </a:r>
            <a:endParaRPr lang="de-DE" sz="1400" dirty="0">
              <a:solidFill>
                <a:schemeClr val="accent1">
                  <a:lumMod val="50000"/>
                </a:schemeClr>
              </a:solidFill>
            </a:endParaRPr>
          </a:p>
        </p:txBody>
      </p:sp>
      <p:cxnSp>
        <p:nvCxnSpPr>
          <p:cNvPr id="65" name="Gerader Verbinder 64">
            <a:extLst>
              <a:ext uri="{FF2B5EF4-FFF2-40B4-BE49-F238E27FC236}">
                <a16:creationId xmlns:a16="http://schemas.microsoft.com/office/drawing/2014/main" id="{71E7D0E8-CC3D-47DA-8ED8-4FAD8991A56D}"/>
              </a:ext>
            </a:extLst>
          </p:cNvPr>
          <p:cNvCxnSpPr>
            <a:cxnSpLocks/>
          </p:cNvCxnSpPr>
          <p:nvPr/>
        </p:nvCxnSpPr>
        <p:spPr>
          <a:xfrm>
            <a:off x="7052370" y="2686056"/>
            <a:ext cx="0" cy="2487725"/>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C68F9CF7-C1C9-494C-ADBA-46841DC57041}"/>
              </a:ext>
            </a:extLst>
          </p:cNvPr>
          <p:cNvCxnSpPr>
            <a:cxnSpLocks/>
          </p:cNvCxnSpPr>
          <p:nvPr/>
        </p:nvCxnSpPr>
        <p:spPr>
          <a:xfrm flipH="1">
            <a:off x="5131315" y="5165374"/>
            <a:ext cx="3135179"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88D76652-6750-4DBF-824F-78AFA59D638E}"/>
              </a:ext>
            </a:extLst>
          </p:cNvPr>
          <p:cNvCxnSpPr>
            <a:cxnSpLocks/>
          </p:cNvCxnSpPr>
          <p:nvPr/>
        </p:nvCxnSpPr>
        <p:spPr>
          <a:xfrm flipH="1">
            <a:off x="7039781" y="2692880"/>
            <a:ext cx="1227512"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pic>
        <p:nvPicPr>
          <p:cNvPr id="32" name="Grafik 31" descr="Ein Bild, das Zeichnung enthält.&#10;&#10;Automatisch generierte Beschreibung">
            <a:extLst>
              <a:ext uri="{FF2B5EF4-FFF2-40B4-BE49-F238E27FC236}">
                <a16:creationId xmlns:a16="http://schemas.microsoft.com/office/drawing/2014/main" id="{FA06F4EA-EB30-4818-89DD-0BB7EFF410D3}"/>
              </a:ext>
            </a:extLst>
          </p:cNvPr>
          <p:cNvPicPr>
            <a:picLocks noChangeAspect="1"/>
          </p:cNvPicPr>
          <p:nvPr/>
        </p:nvPicPr>
        <p:blipFill>
          <a:blip r:embed="rId5"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78986" y="3015907"/>
            <a:ext cx="1080000" cy="1003636"/>
          </a:xfrm>
          <a:prstGeom prst="rect">
            <a:avLst/>
          </a:prstGeom>
        </p:spPr>
      </p:pic>
      <p:pic>
        <p:nvPicPr>
          <p:cNvPr id="47" name="Grafik 46" descr="Ein Bild, das Zeichnung enthält.&#10;&#10;Automatisch generierte Beschreibung">
            <a:extLst>
              <a:ext uri="{FF2B5EF4-FFF2-40B4-BE49-F238E27FC236}">
                <a16:creationId xmlns:a16="http://schemas.microsoft.com/office/drawing/2014/main" id="{F61FEA30-D0B0-471B-B4C3-069EC153BB76}"/>
              </a:ext>
            </a:extLst>
          </p:cNvPr>
          <p:cNvPicPr>
            <a:picLocks noChangeAspect="1"/>
          </p:cNvPicPr>
          <p:nvPr/>
        </p:nvPicPr>
        <p:blipFill>
          <a:blip r:embed="rId4"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62579" y="4336101"/>
            <a:ext cx="1122128" cy="1080000"/>
          </a:xfrm>
          <a:prstGeom prst="rect">
            <a:avLst/>
          </a:prstGeom>
        </p:spPr>
      </p:pic>
      <p:sp>
        <p:nvSpPr>
          <p:cNvPr id="31" name="Rectangle 19"/>
          <p:cNvSpPr>
            <a:spLocks noChangeAspect="1" noChangeArrowheads="1"/>
          </p:cNvSpPr>
          <p:nvPr/>
        </p:nvSpPr>
        <p:spPr bwMode="auto">
          <a:xfrm>
            <a:off x="9431621" y="4746805"/>
            <a:ext cx="1489190" cy="584775"/>
          </a:xfrm>
          <a:prstGeom prst="rect">
            <a:avLst/>
          </a:prstGeom>
          <a:noFill/>
          <a:ln w="9525">
            <a:noFill/>
            <a:miter lim="800000"/>
            <a:headEnd/>
            <a:tailEnd/>
          </a:ln>
        </p:spPr>
        <p:txBody>
          <a:bodyPr wrap="square" lIns="0" tIns="0" rIns="0" bIns="0">
            <a:spAutoFit/>
          </a:bodyPr>
          <a:lstStyle/>
          <a:p>
            <a:pPr>
              <a:spcBef>
                <a:spcPct val="0"/>
              </a:spcBef>
            </a:pPr>
            <a:r>
              <a:rPr lang="de-DE" sz="1400" b="1" dirty="0">
                <a:solidFill>
                  <a:schemeClr val="accent1">
                    <a:lumMod val="50000"/>
                  </a:schemeClr>
                </a:solidFill>
              </a:rPr>
              <a:t>3D Server</a:t>
            </a:r>
          </a:p>
          <a:p>
            <a:pPr>
              <a:spcBef>
                <a:spcPct val="0"/>
              </a:spcBef>
            </a:pPr>
            <a:r>
              <a:rPr lang="de-DE" sz="1200" dirty="0">
                <a:solidFill>
                  <a:schemeClr val="accent1">
                    <a:lumMod val="50000"/>
                  </a:schemeClr>
                </a:solidFill>
              </a:rPr>
              <a:t>(Format </a:t>
            </a:r>
            <a:r>
              <a:rPr lang="de-DE" sz="1200" dirty="0" err="1">
                <a:solidFill>
                  <a:schemeClr val="accent1">
                    <a:lumMod val="50000"/>
                  </a:schemeClr>
                </a:solidFill>
              </a:rPr>
              <a:t>Conversion</a:t>
            </a:r>
            <a:endParaRPr lang="de-DE" sz="1200" dirty="0">
              <a:solidFill>
                <a:schemeClr val="accent1">
                  <a:lumMod val="50000"/>
                </a:schemeClr>
              </a:solidFill>
            </a:endParaRPr>
          </a:p>
          <a:p>
            <a:pPr>
              <a:spcBef>
                <a:spcPct val="0"/>
              </a:spcBef>
            </a:pPr>
            <a:r>
              <a:rPr lang="de-DE" sz="1200" dirty="0">
                <a:solidFill>
                  <a:schemeClr val="accent1">
                    <a:lumMod val="50000"/>
                  </a:schemeClr>
                </a:solidFill>
              </a:rPr>
              <a:t>for Viewing Formats)</a:t>
            </a:r>
          </a:p>
        </p:txBody>
      </p:sp>
      <p:sp>
        <p:nvSpPr>
          <p:cNvPr id="6152" name="Rectangle 26"/>
          <p:cNvSpPr>
            <a:spLocks noChangeAspect="1" noChangeArrowheads="1"/>
          </p:cNvSpPr>
          <p:nvPr/>
        </p:nvSpPr>
        <p:spPr bwMode="auto">
          <a:xfrm>
            <a:off x="9426982" y="3613062"/>
            <a:ext cx="1019510" cy="215444"/>
          </a:xfrm>
          <a:prstGeom prst="rect">
            <a:avLst/>
          </a:prstGeom>
          <a:noFill/>
          <a:ln w="9525">
            <a:noFill/>
            <a:miter lim="800000"/>
            <a:headEnd/>
            <a:tailEnd/>
          </a:ln>
        </p:spPr>
        <p:txBody>
          <a:bodyPr wrap="square" lIns="0" tIns="0" rIns="0" bIns="0">
            <a:spAutoFit/>
          </a:bodyPr>
          <a:lstStyle/>
          <a:p>
            <a:r>
              <a:rPr lang="de-DE" sz="1400" b="1" dirty="0">
                <a:solidFill>
                  <a:schemeClr val="accent1">
                    <a:lumMod val="50000"/>
                  </a:schemeClr>
                </a:solidFill>
              </a:rPr>
              <a:t>SQL Database</a:t>
            </a:r>
          </a:p>
        </p:txBody>
      </p:sp>
      <p:sp>
        <p:nvSpPr>
          <p:cNvPr id="6149" name="Rectangle 22"/>
          <p:cNvSpPr>
            <a:spLocks noChangeAspect="1" noChangeArrowheads="1"/>
          </p:cNvSpPr>
          <p:nvPr/>
        </p:nvSpPr>
        <p:spPr bwMode="auto">
          <a:xfrm>
            <a:off x="9431621" y="2461857"/>
            <a:ext cx="710131" cy="215444"/>
          </a:xfrm>
          <a:prstGeom prst="rect">
            <a:avLst/>
          </a:prstGeom>
          <a:noFill/>
          <a:ln w="9525">
            <a:noFill/>
            <a:miter lim="800000"/>
            <a:headEnd/>
            <a:tailEnd/>
          </a:ln>
        </p:spPr>
        <p:txBody>
          <a:bodyPr wrap="square" lIns="0" tIns="0" rIns="0" bIns="0">
            <a:spAutoFit/>
          </a:bodyPr>
          <a:lstStyle/>
          <a:p>
            <a:pPr>
              <a:spcBef>
                <a:spcPct val="0"/>
              </a:spcBef>
            </a:pPr>
            <a:r>
              <a:rPr lang="de-DE" sz="1400" b="1" dirty="0" err="1">
                <a:solidFill>
                  <a:schemeClr val="accent1">
                    <a:lumMod val="50000"/>
                  </a:schemeClr>
                </a:solidFill>
              </a:rPr>
              <a:t>Blobstore</a:t>
            </a:r>
            <a:endParaRPr lang="de-DE" sz="1400" b="1" dirty="0">
              <a:solidFill>
                <a:schemeClr val="accent1">
                  <a:lumMod val="50000"/>
                </a:schemeClr>
              </a:solidFill>
            </a:endParaRPr>
          </a:p>
        </p:txBody>
      </p:sp>
      <p:grpSp>
        <p:nvGrpSpPr>
          <p:cNvPr id="2" name="Gruppieren 1">
            <a:extLst>
              <a:ext uri="{FF2B5EF4-FFF2-40B4-BE49-F238E27FC236}">
                <a16:creationId xmlns:a16="http://schemas.microsoft.com/office/drawing/2014/main" id="{EAD67363-9CB3-453C-955B-1D96BDE4988C}"/>
              </a:ext>
            </a:extLst>
          </p:cNvPr>
          <p:cNvGrpSpPr/>
          <p:nvPr/>
        </p:nvGrpSpPr>
        <p:grpSpPr>
          <a:xfrm>
            <a:off x="3351163" y="4364121"/>
            <a:ext cx="1780152" cy="1440000"/>
            <a:chOff x="3351163" y="4497433"/>
            <a:chExt cx="1780152" cy="1440000"/>
          </a:xfrm>
        </p:grpSpPr>
        <p:sp>
          <p:nvSpPr>
            <p:cNvPr id="56" name="Textfeld 55">
              <a:extLst>
                <a:ext uri="{FF2B5EF4-FFF2-40B4-BE49-F238E27FC236}">
                  <a16:creationId xmlns:a16="http://schemas.microsoft.com/office/drawing/2014/main" id="{6025E1AF-AA65-4BC8-BFBC-9D8B2A8EB867}"/>
                </a:ext>
              </a:extLst>
            </p:cNvPr>
            <p:cNvSpPr txBox="1">
              <a:spLocks/>
            </p:cNvSpPr>
            <p:nvPr/>
          </p:nvSpPr>
          <p:spPr>
            <a:xfrm>
              <a:off x="3520496" y="4497433"/>
              <a:ext cx="1440000" cy="144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pic>
          <p:nvPicPr>
            <p:cNvPr id="22" name="Grafik 21">
              <a:extLst>
                <a:ext uri="{FF2B5EF4-FFF2-40B4-BE49-F238E27FC236}">
                  <a16:creationId xmlns:a16="http://schemas.microsoft.com/office/drawing/2014/main" id="{EC2B116D-EFAF-498D-922E-EC1674B6C4C3}"/>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3792206" y="4579123"/>
              <a:ext cx="903087" cy="857011"/>
            </a:xfrm>
            <a:prstGeom prst="rect">
              <a:avLst/>
            </a:prstGeom>
          </p:spPr>
        </p:pic>
        <p:sp>
          <p:nvSpPr>
            <p:cNvPr id="6148" name="Rectangle 19"/>
            <p:cNvSpPr>
              <a:spLocks noChangeArrowheads="1"/>
            </p:cNvSpPr>
            <p:nvPr/>
          </p:nvSpPr>
          <p:spPr bwMode="auto">
            <a:xfrm>
              <a:off x="3351163" y="5482915"/>
              <a:ext cx="1780152" cy="430887"/>
            </a:xfrm>
            <a:prstGeom prst="rect">
              <a:avLst/>
            </a:prstGeom>
            <a:noFill/>
            <a:ln w="9525">
              <a:noFill/>
              <a:miter lim="800000"/>
              <a:headEnd/>
              <a:tailEnd/>
            </a:ln>
          </p:spPr>
          <p:txBody>
            <a:bodyPr wrap="square" lIns="0" tIns="0" rIns="0" bIns="0">
              <a:spAutoFit/>
            </a:bodyPr>
            <a:lstStyle/>
            <a:p>
              <a:pPr algn="ctr">
                <a:spcBef>
                  <a:spcPct val="0"/>
                </a:spcBef>
              </a:pPr>
              <a:r>
                <a:rPr lang="de-DE" sz="1400" b="1" dirty="0" err="1">
                  <a:solidFill>
                    <a:schemeClr val="accent1">
                      <a:lumMod val="50000"/>
                    </a:schemeClr>
                  </a:solidFill>
                </a:rPr>
                <a:t>Application</a:t>
              </a:r>
              <a:r>
                <a:rPr lang="de-DE" sz="1400" b="1" dirty="0">
                  <a:solidFill>
                    <a:schemeClr val="accent1">
                      <a:lumMod val="50000"/>
                    </a:schemeClr>
                  </a:solidFill>
                </a:rPr>
                <a:t> Server</a:t>
              </a:r>
            </a:p>
            <a:p>
              <a:pPr algn="ctr">
                <a:spcBef>
                  <a:spcPct val="0"/>
                </a:spcBef>
              </a:pPr>
              <a:r>
                <a:rPr lang="de-DE" sz="1400" b="1" dirty="0">
                  <a:solidFill>
                    <a:schemeClr val="accent1">
                      <a:lumMod val="50000"/>
                    </a:schemeClr>
                  </a:solidFill>
                </a:rPr>
                <a:t>Web Server</a:t>
              </a:r>
            </a:p>
          </p:txBody>
        </p:sp>
      </p:grpSp>
      <p:pic>
        <p:nvPicPr>
          <p:cNvPr id="29" name="Grafik 28" descr="Ein Bild, das Zeichnung enthält.&#10;&#10;Automatisch generierte Beschreibung">
            <a:extLst>
              <a:ext uri="{FF2B5EF4-FFF2-40B4-BE49-F238E27FC236}">
                <a16:creationId xmlns:a16="http://schemas.microsoft.com/office/drawing/2014/main" id="{079F33C1-09D6-4C56-B24F-D422A1418B72}"/>
              </a:ext>
            </a:extLst>
          </p:cNvPr>
          <p:cNvPicPr>
            <a:picLocks noChangeAspect="1"/>
          </p:cNvPicPr>
          <p:nvPr/>
        </p:nvPicPr>
        <p:blipFill>
          <a:blip r:embed="rId5" cstate="screen">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78986" y="1795645"/>
            <a:ext cx="1080000" cy="1003636"/>
          </a:xfrm>
          <a:prstGeom prst="rect">
            <a:avLst/>
          </a:prstGeom>
        </p:spPr>
      </p:pic>
      <p:cxnSp>
        <p:nvCxnSpPr>
          <p:cNvPr id="70" name="Gerader Verbinder 69">
            <a:extLst>
              <a:ext uri="{FF2B5EF4-FFF2-40B4-BE49-F238E27FC236}">
                <a16:creationId xmlns:a16="http://schemas.microsoft.com/office/drawing/2014/main" id="{F00C460A-E3AA-40F3-B1FB-C5FF97DE58C6}"/>
              </a:ext>
            </a:extLst>
          </p:cNvPr>
          <p:cNvCxnSpPr>
            <a:cxnSpLocks/>
          </p:cNvCxnSpPr>
          <p:nvPr/>
        </p:nvCxnSpPr>
        <p:spPr>
          <a:xfrm>
            <a:off x="4233809" y="2783163"/>
            <a:ext cx="0" cy="1488586"/>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pic>
        <p:nvPicPr>
          <p:cNvPr id="33" name="Grafik 32" descr="Ein Bild, das Zeichnung enthält.&#10;&#10;Automatisch generierte Beschreibung">
            <a:extLst>
              <a:ext uri="{FF2B5EF4-FFF2-40B4-BE49-F238E27FC236}">
                <a16:creationId xmlns:a16="http://schemas.microsoft.com/office/drawing/2014/main" id="{34E601B2-74D9-4611-B6F5-00E782D4FA1E}"/>
              </a:ext>
            </a:extLst>
          </p:cNvPr>
          <p:cNvPicPr>
            <a:picLocks noChangeAspect="1"/>
          </p:cNvPicPr>
          <p:nvPr/>
        </p:nvPicPr>
        <p:blipFill>
          <a:blip r:embed="rId7" cstate="screen">
            <a:clrChange>
              <a:clrFrom>
                <a:srgbClr val="F2F2F2"/>
              </a:clrFrom>
              <a:clrTo>
                <a:srgbClr val="F2F2F2">
                  <a:alpha val="0"/>
                </a:srgbClr>
              </a:clrTo>
            </a:clrChange>
            <a:extLst>
              <a:ext uri="{28A0092B-C50C-407E-A947-70E740481C1C}">
                <a14:useLocalDpi xmlns:a14="http://schemas.microsoft.com/office/drawing/2010/main" val="0"/>
              </a:ext>
            </a:extLst>
          </a:blip>
          <a:stretch>
            <a:fillRect/>
          </a:stretch>
        </p:blipFill>
        <p:spPr>
          <a:xfrm rot="12673496">
            <a:off x="3837589" y="3212106"/>
            <a:ext cx="704370" cy="654415"/>
          </a:xfrm>
          <a:prstGeom prst="rect">
            <a:avLst/>
          </a:prstGeom>
        </p:spPr>
      </p:pic>
      <p:cxnSp>
        <p:nvCxnSpPr>
          <p:cNvPr id="35" name="Gerader Verbinder 34">
            <a:extLst>
              <a:ext uri="{FF2B5EF4-FFF2-40B4-BE49-F238E27FC236}">
                <a16:creationId xmlns:a16="http://schemas.microsoft.com/office/drawing/2014/main" id="{0F9AF71A-49EB-49FA-B53B-AF290EE0D650}"/>
              </a:ext>
            </a:extLst>
          </p:cNvPr>
          <p:cNvCxnSpPr>
            <a:cxnSpLocks/>
          </p:cNvCxnSpPr>
          <p:nvPr/>
        </p:nvCxnSpPr>
        <p:spPr>
          <a:xfrm>
            <a:off x="4233990" y="3518894"/>
            <a:ext cx="156" cy="64800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3D89F378-3605-442E-B2FA-6DDDB0D2E62F}"/>
              </a:ext>
            </a:extLst>
          </p:cNvPr>
          <p:cNvCxnSpPr>
            <a:cxnSpLocks/>
          </p:cNvCxnSpPr>
          <p:nvPr/>
        </p:nvCxnSpPr>
        <p:spPr>
          <a:xfrm flipH="1">
            <a:off x="2512099" y="3504521"/>
            <a:ext cx="1721712"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pic>
        <p:nvPicPr>
          <p:cNvPr id="36" name="Grafik 35" descr="Ein Bild, das Zeichnung enthält.&#10;&#10;Automatisch generierte Beschreibung">
            <a:extLst>
              <a:ext uri="{FF2B5EF4-FFF2-40B4-BE49-F238E27FC236}">
                <a16:creationId xmlns:a16="http://schemas.microsoft.com/office/drawing/2014/main" id="{8BF2818C-7DA3-478A-B75A-6FC64F6D64DB}"/>
              </a:ext>
            </a:extLst>
          </p:cNvPr>
          <p:cNvPicPr>
            <a:picLocks noChangeAspect="1"/>
          </p:cNvPicPr>
          <p:nvPr/>
        </p:nvPicPr>
        <p:blipFill>
          <a:blip r:embed="rId7" cstate="screen">
            <a:clrChange>
              <a:clrFrom>
                <a:srgbClr val="F2F2F2"/>
              </a:clrFrom>
              <a:clrTo>
                <a:srgbClr val="F2F2F2">
                  <a:alpha val="0"/>
                </a:srgbClr>
              </a:clrTo>
            </a:clrChange>
            <a:extLst>
              <a:ext uri="{28A0092B-C50C-407E-A947-70E740481C1C}">
                <a14:useLocalDpi xmlns:a14="http://schemas.microsoft.com/office/drawing/2010/main" val="0"/>
              </a:ext>
            </a:extLst>
          </a:blip>
          <a:stretch>
            <a:fillRect/>
          </a:stretch>
        </p:blipFill>
        <p:spPr>
          <a:xfrm rot="8926504" flipH="1">
            <a:off x="6744804" y="4874115"/>
            <a:ext cx="704370" cy="654415"/>
          </a:xfrm>
          <a:prstGeom prst="rect">
            <a:avLst/>
          </a:prstGeom>
        </p:spPr>
      </p:pic>
      <p:cxnSp>
        <p:nvCxnSpPr>
          <p:cNvPr id="38" name="Gerader Verbinder 37">
            <a:extLst>
              <a:ext uri="{FF2B5EF4-FFF2-40B4-BE49-F238E27FC236}">
                <a16:creationId xmlns:a16="http://schemas.microsoft.com/office/drawing/2014/main" id="{845813B5-5A74-4DD1-8C32-56706703847D}"/>
              </a:ext>
            </a:extLst>
          </p:cNvPr>
          <p:cNvCxnSpPr>
            <a:cxnSpLocks/>
          </p:cNvCxnSpPr>
          <p:nvPr/>
        </p:nvCxnSpPr>
        <p:spPr>
          <a:xfrm>
            <a:off x="6905662" y="5165374"/>
            <a:ext cx="810829"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5F4C65DC-AB87-4A3A-8FBE-9D5E20B47CA3}"/>
              </a:ext>
            </a:extLst>
          </p:cNvPr>
          <p:cNvCxnSpPr>
            <a:cxnSpLocks/>
          </p:cNvCxnSpPr>
          <p:nvPr/>
        </p:nvCxnSpPr>
        <p:spPr>
          <a:xfrm flipH="1">
            <a:off x="7064960" y="3871034"/>
            <a:ext cx="1227512" cy="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976497DF-2399-4566-BB71-40D8AD5FA555}"/>
              </a:ext>
            </a:extLst>
          </p:cNvPr>
          <p:cNvCxnSpPr>
            <a:cxnSpLocks/>
          </p:cNvCxnSpPr>
          <p:nvPr/>
        </p:nvCxnSpPr>
        <p:spPr>
          <a:xfrm rot="16200000">
            <a:off x="6504662" y="4840589"/>
            <a:ext cx="156" cy="648000"/>
          </a:xfrm>
          <a:prstGeom prst="line">
            <a:avLst/>
          </a:prstGeom>
          <a:ln w="2222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17538C03-BC32-4B1C-B88C-803B6608B6A6}"/>
              </a:ext>
            </a:extLst>
          </p:cNvPr>
          <p:cNvSpPr/>
          <p:nvPr/>
        </p:nvSpPr>
        <p:spPr>
          <a:xfrm>
            <a:off x="8216230" y="2635908"/>
            <a:ext cx="125626" cy="2604833"/>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p>
            <a:pPr algn="ctr"/>
            <a:endParaRPr lang="de-DE" sz="1600" dirty="0" err="1">
              <a:solidFill>
                <a:schemeClr val="bg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11488420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4801" y="648607"/>
            <a:ext cx="8132768" cy="673388"/>
          </a:xfrm>
        </p:spPr>
        <p:txBody>
          <a:bodyPr>
            <a:normAutofit fontScale="90000"/>
          </a:bodyPr>
          <a:lstStyle/>
          <a:p>
            <a:r>
              <a:rPr lang="de-DE" sz="4000" dirty="0"/>
              <a:t>Parameter </a:t>
            </a:r>
            <a:r>
              <a:rPr lang="de-DE" sz="4000" dirty="0" err="1"/>
              <a:t>for</a:t>
            </a:r>
            <a:r>
              <a:rPr lang="de-DE" sz="4000" dirty="0"/>
              <a:t> </a:t>
            </a:r>
            <a:r>
              <a:rPr lang="de-DE" sz="4000" dirty="0" err="1"/>
              <a:t>Sizing</a:t>
            </a:r>
            <a:r>
              <a:rPr lang="de-DE" sz="4000" dirty="0"/>
              <a:t> #1</a:t>
            </a:r>
            <a:br>
              <a:rPr lang="de-DE" dirty="0"/>
            </a:br>
            <a:br>
              <a:rPr lang="de-DE" dirty="0"/>
            </a:br>
            <a:endParaRPr lang="de-DE" dirty="0"/>
          </a:p>
        </p:txBody>
      </p:sp>
      <p:sp>
        <p:nvSpPr>
          <p:cNvPr id="13" name="Rectangle 3">
            <a:extLst>
              <a:ext uri="{FF2B5EF4-FFF2-40B4-BE49-F238E27FC236}">
                <a16:creationId xmlns:a16="http://schemas.microsoft.com/office/drawing/2014/main" id="{3D349F66-7273-41CA-A4F0-0D5F69274A5E}"/>
              </a:ext>
            </a:extLst>
          </p:cNvPr>
          <p:cNvSpPr txBox="1">
            <a:spLocks noChangeArrowheads="1"/>
          </p:cNvSpPr>
          <p:nvPr/>
        </p:nvSpPr>
        <p:spPr>
          <a:xfrm>
            <a:off x="3831770" y="1364173"/>
            <a:ext cx="8360230" cy="5214257"/>
          </a:xfrm>
          <a:prstGeom prst="rect">
            <a:avLst/>
          </a:prstGeom>
        </p:spPr>
        <p:txBody>
          <a:bodyPr vert="horz" lIns="91440" tIns="45720" rIns="91440" bIns="45720" rtlCol="0">
            <a:normAutofit/>
          </a:bodyPr>
          <a:lstStyle>
            <a:lvl1pPr marL="358775" indent="-358775" algn="l" defTabSz="914400" rtl="0" eaLnBrk="1" latinLnBrk="0" hangingPunct="1">
              <a:spcBef>
                <a:spcPct val="20000"/>
              </a:spcBef>
              <a:buFont typeface="Wingdings" pitchFamily="2" charset="2"/>
              <a:buChar char="§"/>
              <a:defRPr sz="2300" b="0" i="0" kern="1200">
                <a:solidFill>
                  <a:schemeClr val="tx1"/>
                </a:solidFill>
                <a:latin typeface="Source Sans Pro Light" charset="0"/>
                <a:ea typeface="Source Sans Pro Light" charset="0"/>
                <a:cs typeface="Source Sans Pro Light" charset="0"/>
              </a:defRPr>
            </a:lvl1pPr>
            <a:lvl2pPr marL="625475" indent="-26670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2pPr>
            <a:lvl3pPr marL="898525" indent="-273050" algn="l" defTabSz="914400" rtl="0" eaLnBrk="1" latinLnBrk="0" hangingPunct="1">
              <a:spcBef>
                <a:spcPct val="20000"/>
              </a:spcBef>
              <a:buFont typeface="Symbol" pitchFamily="18" charset="2"/>
              <a:buChar char="-"/>
              <a:defRPr sz="1800" b="0" i="0" kern="1200">
                <a:solidFill>
                  <a:schemeClr val="tx1"/>
                </a:solidFill>
                <a:latin typeface="Source Sans Pro Light" charset="0"/>
                <a:ea typeface="Source Sans Pro Light" charset="0"/>
                <a:cs typeface="Source Sans Pro Light" charset="0"/>
              </a:defRPr>
            </a:lvl3pPr>
            <a:lvl4pPr marL="715963" indent="-174625"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4pPr>
            <a:lvl5pPr marL="898525" indent="-182563"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accent1">
                    <a:lumMod val="50000"/>
                  </a:schemeClr>
                </a:solidFill>
              </a:rPr>
              <a:t>Input Parameters for RAM-</a:t>
            </a:r>
            <a:r>
              <a:rPr lang="de-DE" sz="1800" b="1" dirty="0" err="1">
                <a:solidFill>
                  <a:schemeClr val="accent1">
                    <a:lumMod val="50000"/>
                  </a:schemeClr>
                </a:solidFill>
              </a:rPr>
              <a:t>Sizing</a:t>
            </a:r>
            <a:endParaRPr lang="de-DE" sz="1800" b="1" dirty="0">
              <a:solidFill>
                <a:schemeClr val="accent1">
                  <a:lumMod val="50000"/>
                </a:schemeClr>
              </a:solidFill>
            </a:endParaRPr>
          </a:p>
          <a:p>
            <a:pPr lvl="1">
              <a:buFont typeface="Wingdings" panose="05000000000000000000" pitchFamily="2" charset="2"/>
              <a:buChar char="§"/>
            </a:pPr>
            <a:r>
              <a:rPr lang="de-DE" sz="1600" dirty="0">
                <a:solidFill>
                  <a:schemeClr val="accent1">
                    <a:lumMod val="50000"/>
                  </a:schemeClr>
                </a:solidFill>
              </a:rPr>
              <a:t>Number of concurrent users (</a:t>
            </a:r>
            <a:r>
              <a:rPr lang="de-DE" sz="1600" b="1" dirty="0">
                <a:solidFill>
                  <a:schemeClr val="accent1">
                    <a:lumMod val="50000"/>
                  </a:schemeClr>
                </a:solidFill>
              </a:rPr>
              <a:t>nu</a:t>
            </a:r>
            <a:r>
              <a:rPr lang="de-DE" sz="1600" dirty="0">
                <a:solidFill>
                  <a:schemeClr val="accent1">
                    <a:lumMod val="50000"/>
                  </a:schemeClr>
                </a:solidFill>
              </a:rPr>
              <a:t>)</a:t>
            </a:r>
          </a:p>
          <a:p>
            <a:pPr lvl="1">
              <a:buFont typeface="Wingdings" panose="05000000000000000000" pitchFamily="2" charset="2"/>
              <a:buChar char="§"/>
            </a:pPr>
            <a:r>
              <a:rPr lang="de-DE" sz="1600" dirty="0">
                <a:solidFill>
                  <a:schemeClr val="accent1">
                    <a:lumMod val="50000"/>
                  </a:schemeClr>
                </a:solidFill>
              </a:rPr>
              <a:t>Number of licensed users</a:t>
            </a:r>
          </a:p>
          <a:p>
            <a:pPr lvl="1">
              <a:buFont typeface="Wingdings" panose="05000000000000000000" pitchFamily="2" charset="2"/>
              <a:buChar char="§"/>
            </a:pPr>
            <a:r>
              <a:rPr lang="de-DE" sz="1600" dirty="0">
                <a:solidFill>
                  <a:schemeClr val="accent1">
                    <a:lumMod val="50000"/>
                  </a:schemeClr>
                </a:solidFill>
              </a:rPr>
              <a:t>Licensed users </a:t>
            </a:r>
            <a:r>
              <a:rPr lang="de-DE" sz="1600" dirty="0" err="1">
                <a:solidFill>
                  <a:schemeClr val="accent1">
                    <a:lumMod val="50000"/>
                  </a:schemeClr>
                </a:solidFill>
              </a:rPr>
              <a:t>with</a:t>
            </a:r>
            <a:r>
              <a:rPr lang="de-DE" sz="1600" dirty="0">
                <a:solidFill>
                  <a:schemeClr val="accent1">
                    <a:lumMod val="50000"/>
                  </a:schemeClr>
                </a:solidFill>
              </a:rPr>
              <a:t> </a:t>
            </a:r>
            <a:r>
              <a:rPr lang="de-DE" sz="1600" dirty="0" err="1">
                <a:solidFill>
                  <a:schemeClr val="accent1">
                    <a:lumMod val="50000"/>
                  </a:schemeClr>
                </a:solidFill>
              </a:rPr>
              <a:t>document</a:t>
            </a:r>
            <a:r>
              <a:rPr lang="de-DE" sz="1600" dirty="0">
                <a:solidFill>
                  <a:schemeClr val="accent1">
                    <a:lumMod val="50000"/>
                  </a:schemeClr>
                </a:solidFill>
              </a:rPr>
              <a:t> </a:t>
            </a:r>
            <a:r>
              <a:rPr lang="de-DE" sz="1600" dirty="0" err="1">
                <a:solidFill>
                  <a:schemeClr val="accent1">
                    <a:lumMod val="50000"/>
                  </a:schemeClr>
                </a:solidFill>
              </a:rPr>
              <a:t>management</a:t>
            </a:r>
            <a:r>
              <a:rPr lang="de-DE" sz="1600" dirty="0">
                <a:solidFill>
                  <a:schemeClr val="accent1">
                    <a:lumMod val="50000"/>
                  </a:schemeClr>
                </a:solidFill>
              </a:rPr>
              <a:t> </a:t>
            </a:r>
            <a:r>
              <a:rPr lang="de-DE" sz="1600" dirty="0" err="1">
                <a:solidFill>
                  <a:schemeClr val="accent1">
                    <a:lumMod val="50000"/>
                  </a:schemeClr>
                </a:solidFill>
              </a:rPr>
              <a:t>profile</a:t>
            </a:r>
            <a:r>
              <a:rPr lang="de-DE" sz="1600" dirty="0">
                <a:solidFill>
                  <a:schemeClr val="accent1">
                    <a:lumMod val="50000"/>
                  </a:schemeClr>
                </a:solidFill>
              </a:rPr>
              <a:t> (</a:t>
            </a:r>
            <a:r>
              <a:rPr lang="de-DE" sz="1600" b="1" dirty="0" err="1">
                <a:solidFill>
                  <a:schemeClr val="accent1">
                    <a:lumMod val="50000"/>
                  </a:schemeClr>
                </a:solidFill>
              </a:rPr>
              <a:t>ndu</a:t>
            </a:r>
            <a:r>
              <a:rPr lang="de-DE" sz="1600" dirty="0">
                <a:solidFill>
                  <a:schemeClr val="accent1">
                    <a:lumMod val="50000"/>
                  </a:schemeClr>
                </a:solidFill>
              </a:rPr>
              <a:t>)</a:t>
            </a:r>
          </a:p>
          <a:p>
            <a:pPr lvl="1">
              <a:buFont typeface="Wingdings" panose="05000000000000000000" pitchFamily="2" charset="2"/>
              <a:buChar char="§"/>
            </a:pPr>
            <a:r>
              <a:rPr lang="de-DE" sz="1600" dirty="0">
                <a:solidFill>
                  <a:schemeClr val="accent1">
                    <a:lumMod val="50000"/>
                  </a:schemeClr>
                </a:solidFill>
              </a:rPr>
              <a:t>Licensed users </a:t>
            </a:r>
            <a:r>
              <a:rPr lang="de-DE" sz="1600" dirty="0" err="1">
                <a:solidFill>
                  <a:schemeClr val="accent1">
                    <a:lumMod val="50000"/>
                  </a:schemeClr>
                </a:solidFill>
              </a:rPr>
              <a:t>with</a:t>
            </a:r>
            <a:r>
              <a:rPr lang="de-DE" sz="1600" dirty="0">
                <a:solidFill>
                  <a:schemeClr val="accent1">
                    <a:lumMod val="50000"/>
                  </a:schemeClr>
                </a:solidFill>
              </a:rPr>
              <a:t> </a:t>
            </a:r>
            <a:r>
              <a:rPr lang="de-DE" sz="1600" dirty="0" err="1">
                <a:solidFill>
                  <a:schemeClr val="accent1">
                    <a:lumMod val="50000"/>
                  </a:schemeClr>
                </a:solidFill>
              </a:rPr>
              <a:t>cad</a:t>
            </a:r>
            <a:r>
              <a:rPr lang="de-DE" sz="1600" dirty="0">
                <a:solidFill>
                  <a:schemeClr val="accent1">
                    <a:lumMod val="50000"/>
                  </a:schemeClr>
                </a:solidFill>
              </a:rPr>
              <a:t> </a:t>
            </a:r>
            <a:r>
              <a:rPr lang="de-DE" sz="1600" dirty="0" err="1">
                <a:solidFill>
                  <a:schemeClr val="accent1">
                    <a:lumMod val="50000"/>
                  </a:schemeClr>
                </a:solidFill>
              </a:rPr>
              <a:t>management</a:t>
            </a:r>
            <a:r>
              <a:rPr lang="de-DE" sz="1600" dirty="0">
                <a:solidFill>
                  <a:schemeClr val="accent1">
                    <a:lumMod val="50000"/>
                  </a:schemeClr>
                </a:solidFill>
              </a:rPr>
              <a:t> </a:t>
            </a:r>
            <a:r>
              <a:rPr lang="de-DE" sz="1600" dirty="0" err="1">
                <a:solidFill>
                  <a:schemeClr val="accent1">
                    <a:lumMod val="50000"/>
                  </a:schemeClr>
                </a:solidFill>
              </a:rPr>
              <a:t>profile</a:t>
            </a:r>
            <a:r>
              <a:rPr lang="de-DE" sz="1600" dirty="0">
                <a:solidFill>
                  <a:schemeClr val="accent1">
                    <a:lumMod val="50000"/>
                  </a:schemeClr>
                </a:solidFill>
              </a:rPr>
              <a:t> (</a:t>
            </a:r>
            <a:r>
              <a:rPr lang="de-DE" sz="1600" b="1" dirty="0" err="1">
                <a:solidFill>
                  <a:schemeClr val="accent1">
                    <a:lumMod val="50000"/>
                  </a:schemeClr>
                </a:solidFill>
              </a:rPr>
              <a:t>ncu</a:t>
            </a:r>
            <a:r>
              <a:rPr lang="de-DE" sz="1600" dirty="0">
                <a:solidFill>
                  <a:schemeClr val="accent1">
                    <a:lumMod val="50000"/>
                  </a:schemeClr>
                </a:solidFill>
              </a:rPr>
              <a:t>)</a:t>
            </a:r>
          </a:p>
          <a:p>
            <a:pPr lvl="1">
              <a:buFont typeface="Wingdings" panose="05000000000000000000" pitchFamily="2" charset="2"/>
              <a:buChar char="§"/>
            </a:pPr>
            <a:r>
              <a:rPr lang="de-DE" sz="1600" dirty="0">
                <a:solidFill>
                  <a:schemeClr val="accent1">
                    <a:lumMod val="50000"/>
                  </a:schemeClr>
                </a:solidFill>
              </a:rPr>
              <a:t>Estimate of nu:</a:t>
            </a:r>
            <a:br>
              <a:rPr lang="de-DE" sz="1600" dirty="0">
                <a:solidFill>
                  <a:schemeClr val="accent1">
                    <a:lumMod val="50000"/>
                  </a:schemeClr>
                </a:solidFill>
              </a:rPr>
            </a:br>
            <a:r>
              <a:rPr lang="en-DE" altLang="en-DE" sz="1600" dirty="0">
                <a:solidFill>
                  <a:schemeClr val="accent1">
                    <a:lumMod val="50000"/>
                  </a:schemeClr>
                </a:solidFill>
              </a:rPr>
              <a:t>nu = </a:t>
            </a:r>
            <a:r>
              <a:rPr lang="en-DE" altLang="en-DE" sz="1600" dirty="0" err="1">
                <a:solidFill>
                  <a:schemeClr val="accent1">
                    <a:lumMod val="50000"/>
                  </a:schemeClr>
                </a:solidFill>
              </a:rPr>
              <a:t>ndu</a:t>
            </a:r>
            <a:r>
              <a:rPr lang="en-DE" altLang="en-DE" sz="1600" dirty="0">
                <a:solidFill>
                  <a:schemeClr val="accent1">
                    <a:lumMod val="50000"/>
                  </a:schemeClr>
                </a:solidFill>
              </a:rPr>
              <a:t> / 3 + </a:t>
            </a:r>
            <a:r>
              <a:rPr lang="en-DE" altLang="en-DE" sz="1600" dirty="0" err="1">
                <a:solidFill>
                  <a:schemeClr val="accent1">
                    <a:lumMod val="50000"/>
                  </a:schemeClr>
                </a:solidFill>
              </a:rPr>
              <a:t>ncu</a:t>
            </a:r>
            <a:r>
              <a:rPr lang="en-DE" altLang="en-DE" sz="1600" dirty="0">
                <a:solidFill>
                  <a:schemeClr val="accent1">
                    <a:lumMod val="50000"/>
                  </a:schemeClr>
                </a:solidFill>
              </a:rPr>
              <a:t> / 1.5 </a:t>
            </a:r>
            <a:r>
              <a:rPr lang="en-US" altLang="en-DE" sz="1600" dirty="0">
                <a:solidFill>
                  <a:schemeClr val="accent1">
                    <a:lumMod val="50000"/>
                  </a:schemeClr>
                </a:solidFill>
              </a:rPr>
              <a:t> </a:t>
            </a:r>
            <a:r>
              <a:rPr lang="de-DE" sz="1600" dirty="0">
                <a:solidFill>
                  <a:schemeClr val="accent1">
                    <a:lumMod val="50000"/>
                  </a:schemeClr>
                </a:solidFill>
              </a:rPr>
              <a:t>(recommendation STA: nu*2)</a:t>
            </a:r>
          </a:p>
          <a:p>
            <a:pPr lvl="1">
              <a:buFont typeface="Wingdings" panose="05000000000000000000" pitchFamily="2" charset="2"/>
              <a:buChar char="§"/>
            </a:pPr>
            <a:endParaRPr lang="de-DE" sz="1600" b="1" dirty="0">
              <a:solidFill>
                <a:schemeClr val="accent1">
                  <a:lumMod val="50000"/>
                </a:schemeClr>
              </a:solidFill>
            </a:endParaRPr>
          </a:p>
          <a:p>
            <a:pPr lvl="1">
              <a:buFont typeface="Wingdings" panose="05000000000000000000" pitchFamily="2" charset="2"/>
              <a:buChar char="§"/>
            </a:pPr>
            <a:r>
              <a:rPr lang="de-DE" sz="1600" dirty="0" err="1">
                <a:solidFill>
                  <a:schemeClr val="accent1">
                    <a:lumMod val="50000"/>
                  </a:schemeClr>
                </a:solidFill>
              </a:rPr>
              <a:t>Example</a:t>
            </a:r>
            <a:r>
              <a:rPr lang="de-DE" sz="1600" dirty="0">
                <a:solidFill>
                  <a:schemeClr val="accent1">
                    <a:lumMod val="50000"/>
                  </a:schemeClr>
                </a:solidFill>
              </a:rPr>
              <a:t>: </a:t>
            </a:r>
          </a:p>
          <a:p>
            <a:pPr marL="358775" lvl="1" indent="0">
              <a:buNone/>
            </a:pPr>
            <a:r>
              <a:rPr lang="de-DE" sz="1600" dirty="0">
                <a:solidFill>
                  <a:schemeClr val="accent1">
                    <a:lumMod val="50000"/>
                  </a:schemeClr>
                </a:solidFill>
              </a:rPr>
              <a:t>       100 users </a:t>
            </a:r>
            <a:r>
              <a:rPr lang="de-DE" sz="1600" dirty="0" err="1">
                <a:solidFill>
                  <a:schemeClr val="accent1">
                    <a:lumMod val="50000"/>
                  </a:schemeClr>
                </a:solidFill>
              </a:rPr>
              <a:t>with</a:t>
            </a:r>
            <a:r>
              <a:rPr lang="de-DE" sz="1600" dirty="0">
                <a:solidFill>
                  <a:schemeClr val="accent1">
                    <a:lumMod val="50000"/>
                  </a:schemeClr>
                </a:solidFill>
              </a:rPr>
              <a:t> </a:t>
            </a:r>
            <a:r>
              <a:rPr lang="de-DE" sz="1600" dirty="0" err="1">
                <a:solidFill>
                  <a:schemeClr val="accent1">
                    <a:lumMod val="50000"/>
                  </a:schemeClr>
                </a:solidFill>
              </a:rPr>
              <a:t>document</a:t>
            </a:r>
            <a:r>
              <a:rPr lang="de-DE" sz="1600" dirty="0">
                <a:solidFill>
                  <a:schemeClr val="accent1">
                    <a:lumMod val="50000"/>
                  </a:schemeClr>
                </a:solidFill>
              </a:rPr>
              <a:t> </a:t>
            </a:r>
            <a:r>
              <a:rPr lang="de-DE" sz="1600" dirty="0" err="1">
                <a:solidFill>
                  <a:schemeClr val="accent1">
                    <a:lumMod val="50000"/>
                  </a:schemeClr>
                </a:solidFill>
              </a:rPr>
              <a:t>management</a:t>
            </a:r>
            <a:r>
              <a:rPr lang="de-DE" sz="1600" dirty="0">
                <a:solidFill>
                  <a:schemeClr val="accent1">
                    <a:lumMod val="50000"/>
                  </a:schemeClr>
                </a:solidFill>
              </a:rPr>
              <a:t> </a:t>
            </a:r>
            <a:r>
              <a:rPr lang="de-DE" sz="1600" dirty="0" err="1">
                <a:solidFill>
                  <a:schemeClr val="accent1">
                    <a:lumMod val="50000"/>
                  </a:schemeClr>
                </a:solidFill>
              </a:rPr>
              <a:t>profile</a:t>
            </a:r>
            <a:r>
              <a:rPr lang="de-DE" sz="1600" dirty="0">
                <a:solidFill>
                  <a:schemeClr val="accent1">
                    <a:lumMod val="50000"/>
                  </a:schemeClr>
                </a:solidFill>
              </a:rPr>
              <a:t> </a:t>
            </a:r>
            <a:r>
              <a:rPr lang="de-DE" sz="1600" dirty="0">
                <a:solidFill>
                  <a:schemeClr val="accent1">
                    <a:lumMod val="50000"/>
                  </a:schemeClr>
                </a:solidFill>
                <a:sym typeface="Wingdings" panose="05000000000000000000" pitchFamily="2" charset="2"/>
              </a:rPr>
              <a:t> </a:t>
            </a:r>
            <a:r>
              <a:rPr lang="de-DE" sz="1600" dirty="0" err="1">
                <a:solidFill>
                  <a:schemeClr val="accent1">
                    <a:lumMod val="50000"/>
                  </a:schemeClr>
                </a:solidFill>
                <a:sym typeface="Wingdings" panose="05000000000000000000" pitchFamily="2" charset="2"/>
              </a:rPr>
              <a:t>ndu</a:t>
            </a:r>
            <a:endParaRPr lang="de-DE" sz="1600" dirty="0">
              <a:solidFill>
                <a:schemeClr val="accent1">
                  <a:lumMod val="50000"/>
                </a:schemeClr>
              </a:solidFill>
            </a:endParaRPr>
          </a:p>
          <a:p>
            <a:pPr marL="358775" lvl="1" indent="0">
              <a:buNone/>
            </a:pPr>
            <a:r>
              <a:rPr lang="de-DE" sz="1600" dirty="0">
                <a:solidFill>
                  <a:schemeClr val="accent1">
                    <a:lumMod val="50000"/>
                  </a:schemeClr>
                </a:solidFill>
              </a:rPr>
              <a:t>       0 users with cad management profile </a:t>
            </a:r>
            <a:r>
              <a:rPr lang="de-DE" sz="1600" dirty="0">
                <a:solidFill>
                  <a:schemeClr val="accent1">
                    <a:lumMod val="50000"/>
                  </a:schemeClr>
                </a:solidFill>
                <a:sym typeface="Wingdings" panose="05000000000000000000" pitchFamily="2" charset="2"/>
              </a:rPr>
              <a:t> ncu</a:t>
            </a:r>
            <a:br>
              <a:rPr lang="de-DE" sz="1600" dirty="0">
                <a:solidFill>
                  <a:schemeClr val="accent1">
                    <a:lumMod val="50000"/>
                  </a:schemeClr>
                </a:solidFill>
              </a:rPr>
            </a:br>
            <a:br>
              <a:rPr lang="de-DE" sz="1600" dirty="0">
                <a:solidFill>
                  <a:schemeClr val="accent1">
                    <a:lumMod val="50000"/>
                  </a:schemeClr>
                </a:solidFill>
              </a:rPr>
            </a:br>
            <a:r>
              <a:rPr lang="de-DE" sz="2000" b="1" dirty="0">
                <a:solidFill>
                  <a:schemeClr val="accent1">
                    <a:lumMod val="50000"/>
                  </a:schemeClr>
                </a:solidFill>
              </a:rPr>
              <a:t>nu = 100 / 3 = 34 concurrent users (recommendation STA: nu*2 </a:t>
            </a:r>
            <a:r>
              <a:rPr lang="de-DE" sz="2000" b="1" dirty="0">
                <a:solidFill>
                  <a:schemeClr val="accent1">
                    <a:lumMod val="50000"/>
                  </a:schemeClr>
                </a:solidFill>
                <a:sym typeface="Wingdings" panose="05000000000000000000" pitchFamily="2" charset="2"/>
              </a:rPr>
              <a:t> nu=68</a:t>
            </a:r>
            <a:r>
              <a:rPr lang="de-DE" sz="2000" b="1" dirty="0">
                <a:solidFill>
                  <a:schemeClr val="accent1">
                    <a:lumMod val="50000"/>
                  </a:schemeClr>
                </a:solidFill>
              </a:rPr>
              <a:t>)</a:t>
            </a:r>
            <a:br>
              <a:rPr lang="de-DE" dirty="0">
                <a:solidFill>
                  <a:schemeClr val="accent1">
                    <a:lumMod val="50000"/>
                  </a:schemeClr>
                </a:solidFill>
              </a:rPr>
            </a:br>
            <a:endParaRPr lang="de-DE" dirty="0">
              <a:solidFill>
                <a:schemeClr val="accent1">
                  <a:lumMod val="50000"/>
                </a:schemeClr>
              </a:solidFill>
            </a:endParaRPr>
          </a:p>
          <a:p>
            <a:r>
              <a:rPr lang="de-DE" sz="1800" b="1" dirty="0" err="1">
                <a:solidFill>
                  <a:schemeClr val="accent1">
                    <a:lumMod val="50000"/>
                  </a:schemeClr>
                </a:solidFill>
              </a:rPr>
              <a:t>Number</a:t>
            </a:r>
            <a:r>
              <a:rPr lang="de-DE" sz="1800" b="1" dirty="0">
                <a:solidFill>
                  <a:schemeClr val="accent1">
                    <a:lumMod val="50000"/>
                  </a:schemeClr>
                </a:solidFill>
              </a:rPr>
              <a:t> </a:t>
            </a:r>
            <a:r>
              <a:rPr lang="de-DE" sz="1800" b="1" dirty="0" err="1">
                <a:solidFill>
                  <a:schemeClr val="accent1">
                    <a:lumMod val="50000"/>
                  </a:schemeClr>
                </a:solidFill>
              </a:rPr>
              <a:t>of</a:t>
            </a:r>
            <a:r>
              <a:rPr lang="de-DE" sz="1800" b="1" dirty="0">
                <a:solidFill>
                  <a:schemeClr val="accent1">
                    <a:lumMod val="50000"/>
                  </a:schemeClr>
                </a:solidFill>
              </a:rPr>
              <a:t> </a:t>
            </a:r>
            <a:r>
              <a:rPr lang="de-DE" sz="1800" b="1" dirty="0" err="1">
                <a:solidFill>
                  <a:schemeClr val="accent1">
                    <a:lumMod val="50000"/>
                  </a:schemeClr>
                </a:solidFill>
              </a:rPr>
              <a:t>concurrent</a:t>
            </a:r>
            <a:r>
              <a:rPr lang="de-DE" sz="1800" b="1" dirty="0">
                <a:solidFill>
                  <a:schemeClr val="accent1">
                    <a:lumMod val="50000"/>
                  </a:schemeClr>
                </a:solidFill>
              </a:rPr>
              <a:t> </a:t>
            </a:r>
            <a:r>
              <a:rPr lang="de-DE" sz="1800" b="1" dirty="0" err="1">
                <a:solidFill>
                  <a:schemeClr val="accent1">
                    <a:lumMod val="50000"/>
                  </a:schemeClr>
                </a:solidFill>
              </a:rPr>
              <a:t>users</a:t>
            </a:r>
            <a:r>
              <a:rPr lang="de-DE" sz="1800" b="1" dirty="0">
                <a:solidFill>
                  <a:schemeClr val="accent1">
                    <a:lumMod val="50000"/>
                  </a:schemeClr>
                </a:solidFill>
              </a:rPr>
              <a:t> </a:t>
            </a:r>
            <a:r>
              <a:rPr lang="de-DE" sz="1800" b="1" dirty="0" err="1">
                <a:solidFill>
                  <a:schemeClr val="accent1">
                    <a:lumMod val="50000"/>
                  </a:schemeClr>
                </a:solidFill>
              </a:rPr>
              <a:t>is</a:t>
            </a:r>
            <a:r>
              <a:rPr lang="de-DE" sz="1800" b="1" dirty="0">
                <a:solidFill>
                  <a:schemeClr val="accent1">
                    <a:lumMod val="50000"/>
                  </a:schemeClr>
                </a:solidFill>
              </a:rPr>
              <a:t> </a:t>
            </a:r>
            <a:r>
              <a:rPr lang="de-DE" sz="1800" b="1" dirty="0" err="1">
                <a:solidFill>
                  <a:schemeClr val="accent1">
                    <a:lumMod val="50000"/>
                  </a:schemeClr>
                </a:solidFill>
              </a:rPr>
              <a:t>input</a:t>
            </a:r>
            <a:r>
              <a:rPr lang="de-DE" sz="1800" b="1" dirty="0">
                <a:solidFill>
                  <a:schemeClr val="accent1">
                    <a:lumMod val="50000"/>
                  </a:schemeClr>
                </a:solidFill>
              </a:rPr>
              <a:t> </a:t>
            </a:r>
            <a:r>
              <a:rPr lang="de-DE" sz="1800" b="1" dirty="0" err="1">
                <a:solidFill>
                  <a:schemeClr val="accent1">
                    <a:lumMod val="50000"/>
                  </a:schemeClr>
                </a:solidFill>
              </a:rPr>
              <a:t>parameter</a:t>
            </a:r>
            <a:r>
              <a:rPr lang="de-DE" sz="1800" b="1" dirty="0">
                <a:solidFill>
                  <a:schemeClr val="accent1">
                    <a:lumMod val="50000"/>
                  </a:schemeClr>
                </a:solidFill>
              </a:rPr>
              <a:t> </a:t>
            </a:r>
            <a:r>
              <a:rPr lang="de-DE" sz="1800" b="1" dirty="0" err="1">
                <a:solidFill>
                  <a:schemeClr val="accent1">
                    <a:lumMod val="50000"/>
                  </a:schemeClr>
                </a:solidFill>
              </a:rPr>
              <a:t>for</a:t>
            </a:r>
            <a:r>
              <a:rPr lang="de-DE" sz="1800" b="1" dirty="0">
                <a:solidFill>
                  <a:schemeClr val="accent1">
                    <a:lumMod val="50000"/>
                  </a:schemeClr>
                </a:solidFill>
              </a:rPr>
              <a:t> RAM </a:t>
            </a:r>
            <a:r>
              <a:rPr lang="de-DE" sz="1800" b="1" dirty="0" err="1">
                <a:solidFill>
                  <a:schemeClr val="accent1">
                    <a:lumMod val="50000"/>
                  </a:schemeClr>
                </a:solidFill>
              </a:rPr>
              <a:t>sizing</a:t>
            </a:r>
            <a:endParaRPr lang="de-DE" sz="1800" b="1" dirty="0">
              <a:solidFill>
                <a:schemeClr val="accent1">
                  <a:lumMod val="50000"/>
                </a:schemeClr>
              </a:solidFill>
            </a:endParaRPr>
          </a:p>
        </p:txBody>
      </p:sp>
      <p:grpSp>
        <p:nvGrpSpPr>
          <p:cNvPr id="3" name="Gruppieren 2">
            <a:extLst>
              <a:ext uri="{FF2B5EF4-FFF2-40B4-BE49-F238E27FC236}">
                <a16:creationId xmlns:a16="http://schemas.microsoft.com/office/drawing/2014/main" id="{EF04FFF5-BABE-47D4-BD3D-F0E9C11A5DE5}"/>
              </a:ext>
            </a:extLst>
          </p:cNvPr>
          <p:cNvGrpSpPr/>
          <p:nvPr/>
        </p:nvGrpSpPr>
        <p:grpSpPr>
          <a:xfrm>
            <a:off x="623888" y="1557338"/>
            <a:ext cx="2520000" cy="2743756"/>
            <a:chOff x="623888" y="1557338"/>
            <a:chExt cx="2520000" cy="2743756"/>
          </a:xfrm>
        </p:grpSpPr>
        <p:sp>
          <p:nvSpPr>
            <p:cNvPr id="7" name="Textfeld 6">
              <a:extLst>
                <a:ext uri="{FF2B5EF4-FFF2-40B4-BE49-F238E27FC236}">
                  <a16:creationId xmlns:a16="http://schemas.microsoft.com/office/drawing/2014/main" id="{69EB9DF1-D312-4A25-A6A9-53363DAD56A0}"/>
                </a:ext>
              </a:extLst>
            </p:cNvPr>
            <p:cNvSpPr txBox="1">
              <a:spLocks noChangeAspect="1"/>
            </p:cNvSpPr>
            <p:nvPr/>
          </p:nvSpPr>
          <p:spPr>
            <a:xfrm>
              <a:off x="623888" y="1557338"/>
              <a:ext cx="2520000" cy="2520000"/>
            </a:xfrm>
            <a:prstGeom prst="rect">
              <a:avLst/>
            </a:prstGeom>
            <a:solidFill>
              <a:schemeClr val="tx1">
                <a:lumMod val="25000"/>
                <a:lumOff val="75000"/>
              </a:schemeClr>
            </a:solidFill>
            <a:effectLst>
              <a:outerShdw blurRad="50800" dist="38100" dir="2700000" algn="tl" rotWithShape="0">
                <a:prstClr val="black">
                  <a:alpha val="40000"/>
                </a:prstClr>
              </a:outerShdw>
            </a:effectLst>
          </p:spPr>
          <p:txBody>
            <a:bodyPr wrap="square" rtlCol="0">
              <a:noAutofit/>
            </a:bodyPr>
            <a:lstStyle/>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2" name="Textfeld 1">
              <a:extLst>
                <a:ext uri="{FF2B5EF4-FFF2-40B4-BE49-F238E27FC236}">
                  <a16:creationId xmlns:a16="http://schemas.microsoft.com/office/drawing/2014/main" id="{44EEB90C-5A78-4533-B980-6765F34F0A1D}"/>
                </a:ext>
              </a:extLst>
            </p:cNvPr>
            <p:cNvSpPr txBox="1"/>
            <p:nvPr/>
          </p:nvSpPr>
          <p:spPr>
            <a:xfrm>
              <a:off x="790108" y="1653132"/>
              <a:ext cx="2186817" cy="707886"/>
            </a:xfrm>
            <a:prstGeom prst="rect">
              <a:avLst/>
            </a:prstGeom>
            <a:noFill/>
          </p:spPr>
          <p:txBody>
            <a:bodyPr wrap="none" rtlCol="0">
              <a:spAutoFit/>
            </a:bodyPr>
            <a:lstStyle/>
            <a:p>
              <a:pPr algn="ctr"/>
              <a:r>
                <a:rPr lang="de-DE" sz="2000" b="1" dirty="0" err="1">
                  <a:solidFill>
                    <a:schemeClr val="accent1">
                      <a:lumMod val="50000"/>
                    </a:schemeClr>
                  </a:solidFill>
                </a:rPr>
                <a:t>Estimate</a:t>
              </a:r>
              <a:r>
                <a:rPr lang="de-DE" sz="2000" b="1" dirty="0">
                  <a:solidFill>
                    <a:schemeClr val="accent1">
                      <a:lumMod val="50000"/>
                    </a:schemeClr>
                  </a:solidFill>
                </a:rPr>
                <a:t> </a:t>
              </a:r>
              <a:r>
                <a:rPr lang="de-DE" sz="2000" b="1" dirty="0" err="1">
                  <a:solidFill>
                    <a:schemeClr val="accent1">
                      <a:lumMod val="50000"/>
                    </a:schemeClr>
                  </a:solidFill>
                </a:rPr>
                <a:t>number</a:t>
              </a:r>
              <a:endParaRPr lang="de-DE" sz="2000" b="1" dirty="0">
                <a:solidFill>
                  <a:schemeClr val="accent1">
                    <a:lumMod val="50000"/>
                  </a:schemeClr>
                </a:solidFill>
              </a:endParaRPr>
            </a:p>
            <a:p>
              <a:pPr algn="ctr"/>
              <a:r>
                <a:rPr lang="de-DE" sz="2000" b="1" dirty="0" err="1">
                  <a:solidFill>
                    <a:schemeClr val="accent1">
                      <a:lumMod val="50000"/>
                    </a:schemeClr>
                  </a:solidFill>
                </a:rPr>
                <a:t>of</a:t>
              </a:r>
              <a:r>
                <a:rPr lang="de-DE" sz="2000" b="1" dirty="0">
                  <a:solidFill>
                    <a:schemeClr val="accent1">
                      <a:lumMod val="50000"/>
                    </a:schemeClr>
                  </a:solidFill>
                </a:rPr>
                <a:t> </a:t>
              </a:r>
              <a:r>
                <a:rPr lang="de-DE" sz="2000" b="1" dirty="0" err="1">
                  <a:solidFill>
                    <a:schemeClr val="accent1">
                      <a:lumMod val="50000"/>
                    </a:schemeClr>
                  </a:solidFill>
                </a:rPr>
                <a:t>concurrent</a:t>
              </a:r>
              <a:r>
                <a:rPr lang="de-DE" sz="2000" b="1" dirty="0">
                  <a:solidFill>
                    <a:schemeClr val="accent1">
                      <a:lumMod val="50000"/>
                    </a:schemeClr>
                  </a:solidFill>
                </a:rPr>
                <a:t> users</a:t>
              </a:r>
            </a:p>
          </p:txBody>
        </p:sp>
        <p:pic>
          <p:nvPicPr>
            <p:cNvPr id="8" name="Grafik 7">
              <a:extLst>
                <a:ext uri="{FF2B5EF4-FFF2-40B4-BE49-F238E27FC236}">
                  <a16:creationId xmlns:a16="http://schemas.microsoft.com/office/drawing/2014/main" id="{2B5BF2AE-2073-4FD8-B734-9787DD7723AC}"/>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0056" y="2861094"/>
              <a:ext cx="1440000" cy="1440000"/>
            </a:xfrm>
            <a:prstGeom prst="rect">
              <a:avLst/>
            </a:prstGeom>
          </p:spPr>
        </p:pic>
      </p:grpSp>
    </p:spTree>
    <p:extLst>
      <p:ext uri="{BB962C8B-B14F-4D97-AF65-F5344CB8AC3E}">
        <p14:creationId xmlns:p14="http://schemas.microsoft.com/office/powerpoint/2010/main" val="38242254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879ff80bc78f5aa122642c75d45f5fb38b3432d"/>
</p:tagLst>
</file>

<file path=ppt/theme/theme1.xml><?xml version="1.0" encoding="utf-8"?>
<a:theme xmlns:a="http://schemas.openxmlformats.org/drawingml/2006/main" name="Bulletpoints">
  <a:themeElements>
    <a:clrScheme name="CONTACT">
      <a:dk1>
        <a:srgbClr val="003254"/>
      </a:dk1>
      <a:lt1>
        <a:srgbClr val="FFFFFF"/>
      </a:lt1>
      <a:dk2>
        <a:srgbClr val="565656"/>
      </a:dk2>
      <a:lt2>
        <a:srgbClr val="EBEBEB"/>
      </a:lt2>
      <a:accent1>
        <a:srgbClr val="0080C5"/>
      </a:accent1>
      <a:accent2>
        <a:srgbClr val="28BDD6"/>
      </a:accent2>
      <a:accent3>
        <a:srgbClr val="FCB900"/>
      </a:accent3>
      <a:accent4>
        <a:srgbClr val="92C108"/>
      </a:accent4>
      <a:accent5>
        <a:srgbClr val="E30759"/>
      </a:accent5>
      <a:accent6>
        <a:srgbClr val="F29100"/>
      </a:accent6>
      <a:hlink>
        <a:srgbClr val="28BDD6"/>
      </a:hlink>
      <a:folHlink>
        <a:srgbClr val="003253"/>
      </a:folHlink>
    </a:clrScheme>
    <a:fontScheme name="CONTACT Source Sans Pro">
      <a:majorFont>
        <a:latin typeface="Source Sans Pro Semibold"/>
        <a:ea typeface=""/>
        <a:cs typeface=""/>
      </a:majorFont>
      <a:minorFont>
        <a:latin typeface="Source Sans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3175">
          <a:noFill/>
        </a:ln>
      </a:spPr>
      <a:bodyPr rot="0" spcFirstLastPara="0" vertOverflow="overflow" horzOverflow="overflow" vert="horz" wrap="square" lIns="144000" tIns="144000" rIns="144000" bIns="144000" numCol="1" spcCol="0" rtlCol="0" fromWordArt="0" anchor="t" anchorCtr="0" forceAA="0" compatLnSpc="1">
        <a:prstTxWarp prst="textNoShape">
          <a:avLst/>
        </a:prstTxWarp>
        <a:noAutofit/>
      </a:bodyPr>
      <a:lstStyle>
        <a:defPPr>
          <a:defRPr sz="1600" dirty="0" err="1" smtClean="0">
            <a:solidFill>
              <a:schemeClr val="bg2">
                <a:lumMod val="50000"/>
              </a:schemeClr>
            </a:solidFill>
            <a:latin typeface="Source Sans Pro" panose="020B0503030403020204" pitchFamily="34" charset="0"/>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707E87"/>
    </a:custClr>
    <a:custClr name="Custom Color 2">
      <a:srgbClr val="A9B2B7"/>
    </a:custClr>
    <a:custClr name="Custom Color 3">
      <a:srgbClr val="D4D8DB"/>
    </a:custClr>
    <a:custClr name="Custom Color 4">
      <a:srgbClr val="F18E00"/>
    </a:custClr>
    <a:custClr name="Custom Color 5">
      <a:srgbClr val="CE578D"/>
    </a:custClr>
    <a:custClr name="Custom Color 6">
      <a:srgbClr val="E39FBE"/>
    </a:custClr>
    <a:custClr name="Custom Color 7">
      <a:srgbClr val="48BAC2"/>
    </a:custClr>
    <a:custClr name="Custom Color 8">
      <a:srgbClr val="B8E1E1"/>
    </a:custClr>
  </a:custClrLst>
  <a:extLst>
    <a:ext uri="{05A4C25C-085E-4340-85A3-A5531E510DB2}">
      <thm15:themeFamily xmlns:thm15="http://schemas.microsoft.com/office/thememl/2012/main" name="contact-PPTmaster-170530" id="{4A0A6843-98DB-AA4F-801E-4D0CED847F76}" vid="{261BFF3F-6D94-5F44-A19B-2E805E9E26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contact-PPTmaster-170530</Template>
  <TotalTime>3363</TotalTime>
  <Words>2111</Words>
  <Application>Microsoft Office PowerPoint</Application>
  <PresentationFormat>Widescreen</PresentationFormat>
  <Paragraphs>368</Paragraphs>
  <Slides>21</Slides>
  <Notes>15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Source Sans Pro</vt:lpstr>
      <vt:lpstr>Source Sans Pro Black</vt:lpstr>
      <vt:lpstr>Source Sans Pro Light</vt:lpstr>
      <vt:lpstr>Source Sans Pro Semibold</vt:lpstr>
      <vt:lpstr>Symbol</vt:lpstr>
      <vt:lpstr>Wingdings</vt:lpstr>
      <vt:lpstr>Bulletpoints</vt:lpstr>
      <vt:lpstr>PowerPoint Presentation</vt:lpstr>
      <vt:lpstr>Content</vt:lpstr>
      <vt:lpstr>Contact Elements Data Flow</vt:lpstr>
      <vt:lpstr>Product Support Matrix</vt:lpstr>
      <vt:lpstr>CONTACT Software Product Support   For CONTACT Elements 15.5</vt:lpstr>
      <vt:lpstr>Documentation access </vt:lpstr>
      <vt:lpstr>All-in-one Deployment (useful for development)</vt:lpstr>
      <vt:lpstr>Separate Servers</vt:lpstr>
      <vt:lpstr>Parameter for Sizing #1  </vt:lpstr>
      <vt:lpstr>Parameter for Sizing #2 RAM  </vt:lpstr>
      <vt:lpstr>Parameter for Sizing #3</vt:lpstr>
      <vt:lpstr>Parameter for Sizing #4 </vt:lpstr>
      <vt:lpstr>Parameter for Sizing #5</vt:lpstr>
      <vt:lpstr>Parameter for Sizing #6</vt:lpstr>
      <vt:lpstr>IT Infrastructure Approach PROD - Step 1 &amp; 2 [Proposal]</vt:lpstr>
      <vt:lpstr>IT Infrastructure Approach Step 1 &amp; 2 [Proposal]</vt:lpstr>
      <vt:lpstr>Summary – Minimum configuration required</vt:lpstr>
      <vt:lpstr>PowerPoint Presentation</vt:lpstr>
      <vt:lpstr>© 2021 CONTACT Software GmbH or a CONTACT Software GmbH affiliate </vt:lpstr>
      <vt:lpstr>Calculation Formula : Concurrent Users</vt:lpstr>
      <vt:lpstr>Calculation Formula :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Roland Drewinski</dc:creator>
  <cp:lastModifiedBy>Nitesh Chaturvedi</cp:lastModifiedBy>
  <cp:revision>379</cp:revision>
  <cp:lastPrinted>2017-05-30T10:00:49Z</cp:lastPrinted>
  <dcterms:created xsi:type="dcterms:W3CDTF">2017-05-31T08:10:05Z</dcterms:created>
  <dcterms:modified xsi:type="dcterms:W3CDTF">2022-02-21T14:52:31Z</dcterms:modified>
</cp:coreProperties>
</file>