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628C-02FF-456F-8B41-A8A530BF4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A6BE1-6644-4C5B-989B-9F355E2DC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6628-9A95-4CF5-AB23-B629740D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93A2-2F50-40DD-A65B-9EC4B053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F655-2BE8-40C3-8C5C-038ECF11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120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FA76-579A-47A7-A5C9-F8B98427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06F0C-9B43-4368-AA1D-A901685E9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F24F-DED4-4130-8617-5534DA80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0E94-B909-4E56-AC1B-F6111227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3709-2D72-4441-B2E3-69C15FC7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575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CDA4A-DED2-40E5-AE7B-5A04A1E38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F2186-7CDF-4B63-9293-C2F0D1EC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21CD-5DC3-4C8A-BDAB-865134E6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EC03-01B6-4385-9755-4E756B4C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0A6A-164E-4B5D-9A98-9A7155B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701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E216-67D7-4711-A6D6-3471E5B7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E23C-B9B4-413F-BBD4-5BB62FBB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5FD86-A963-4612-B3EE-B7D96735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E5BBD-25CF-4A2F-92B2-0E6D1EA3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DA85-AA2E-468C-BB68-A120C36D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08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9597-E4F9-4509-AC33-74F23406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992D5-4E5F-452D-B9A1-E8E11A7E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094D2-91C3-4840-868D-A2E12AD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E2C5-588E-452D-9E68-BF49F9FC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D1074-8261-4569-9721-E0A0A2F6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402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EC2F-CCE6-473B-8F8A-0C2E7470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9707-E9ED-4C88-81E9-08AA802F3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CD9BD-C9A6-425D-BBB0-3733C924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7FE9-8D0D-451B-9A62-9B9BC60D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B1B03-BC02-4E7D-8742-1FF962AB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18AF-14AC-4156-BAF6-49566B55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43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E1F3-F387-4906-9AF4-9851BE7F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895C3-D509-4930-A3D9-288A6A650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4065A-0C36-4BDC-8759-9B36BD9F6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80202-2E87-4251-8BCB-E01AA58BD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9F5D1-142C-41AE-BCA0-C1EEDDA66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A4655-9194-43C6-96AB-3C531428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9373F-7596-4D33-ACEB-54BEC8B5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61E11-33F3-4FC6-8398-0D332EE9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51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8D1D-DA20-46C5-B0D4-902055BD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1888F-3F90-4E3E-B485-501B839E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003FC-54D4-4638-8B21-BF6028D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40696-9F0E-4D37-AB37-7BCBFECF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368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63874-9F68-4538-A320-F0D42924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EE69F-EBF0-4336-8010-58108227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D8418-D990-446F-8B76-5EA58BF6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103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5BF1-821F-46CF-83CF-952BC30E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71A8-B0DB-4D52-A996-832A1C61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3268-CECB-4BD9-880B-609807BE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0851-DCA3-4181-B1BC-90F86072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9B364-5585-41E4-8B76-71EAF79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2E8A7-DA3A-4E44-A6E6-0A4FBDFE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176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A55D-8603-41FD-8EE1-4E7DF359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99FE5-A941-4E5E-A0BE-ADAB1F964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67190-147C-4B31-87E4-9FF66EB7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BC81A-2786-4907-B853-0075C19D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D2B9F-ECC1-4FEF-9C8B-D11E4C6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02459-4182-48B5-B172-7B02DFF4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421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177E7-2DD6-4C09-BA34-8EE1BB22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D23A-DF21-47EB-8AF3-22885004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A47AC-7275-4A62-BE07-74CC173C0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7E7A-524F-4913-A16F-242A632075D0}" type="datetimeFigureOut">
              <a:rPr lang="en-DK" smtClean="0"/>
              <a:t>24/02/2022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D752-6914-45FC-9395-34064838D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20AA-B963-4CB6-AADC-0DB8CE280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EC16-B722-4901-8852-815C369A652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36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6214-3BBA-44DC-9A0A-1D2B3866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7" y="260059"/>
            <a:ext cx="9144000" cy="59813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EF_Y245/45R18UVPX</a:t>
            </a:r>
            <a:endParaRPr lang="en-D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52CD3-6D9D-4E47-8231-46FD0086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03359"/>
            <a:ext cx="10130270" cy="52164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46AAF-6B11-4501-8E9F-E293F8C01EAA}"/>
              </a:ext>
            </a:extLst>
          </p:cNvPr>
          <p:cNvCxnSpPr/>
          <p:nvPr/>
        </p:nvCxnSpPr>
        <p:spPr>
          <a:xfrm>
            <a:off x="2955636" y="4544291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C813F2-2E92-4D75-8F94-78AE414265BB}"/>
              </a:ext>
            </a:extLst>
          </p:cNvPr>
          <p:cNvCxnSpPr/>
          <p:nvPr/>
        </p:nvCxnSpPr>
        <p:spPr>
          <a:xfrm>
            <a:off x="2955636" y="4705927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47A2F-146D-495D-838C-CCA04D15D95F}"/>
              </a:ext>
            </a:extLst>
          </p:cNvPr>
          <p:cNvCxnSpPr/>
          <p:nvPr/>
        </p:nvCxnSpPr>
        <p:spPr>
          <a:xfrm>
            <a:off x="8469745" y="4387273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A74AE6-31BB-462F-94F4-DB8B312CE1F9}"/>
              </a:ext>
            </a:extLst>
          </p:cNvPr>
          <p:cNvCxnSpPr/>
          <p:nvPr/>
        </p:nvCxnSpPr>
        <p:spPr>
          <a:xfrm>
            <a:off x="8469745" y="4544291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0A3481-D175-4F6D-83CD-C400FA75D7D3}"/>
              </a:ext>
            </a:extLst>
          </p:cNvPr>
          <p:cNvCxnSpPr>
            <a:cxnSpLocks/>
          </p:cNvCxnSpPr>
          <p:nvPr/>
        </p:nvCxnSpPr>
        <p:spPr>
          <a:xfrm flipV="1">
            <a:off x="7333673" y="2535382"/>
            <a:ext cx="346363" cy="281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D4CA76-8EB9-4EEA-82CA-05665919A66C}"/>
              </a:ext>
            </a:extLst>
          </p:cNvPr>
          <p:cNvSpPr txBox="1"/>
          <p:nvPr/>
        </p:nvSpPr>
        <p:spPr>
          <a:xfrm>
            <a:off x="5357091" y="5560291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EM_755 used</a:t>
            </a:r>
            <a:endParaRPr lang="en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3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6214-3BBA-44DC-9A0A-1D2B3866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7" y="260059"/>
            <a:ext cx="9144000" cy="59813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EF_Y245/45R18UVPX</a:t>
            </a:r>
            <a:endParaRPr lang="en-DK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1D279-A550-45D8-999D-48101603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690687"/>
            <a:ext cx="11858625" cy="34766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13278E-014A-470C-A94A-88F5CD28EE15}"/>
              </a:ext>
            </a:extLst>
          </p:cNvPr>
          <p:cNvCxnSpPr/>
          <p:nvPr/>
        </p:nvCxnSpPr>
        <p:spPr>
          <a:xfrm>
            <a:off x="2569137" y="4638559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7E6698-0D14-489B-A3D1-AC4C8262ACCC}"/>
              </a:ext>
            </a:extLst>
          </p:cNvPr>
          <p:cNvCxnSpPr/>
          <p:nvPr/>
        </p:nvCxnSpPr>
        <p:spPr>
          <a:xfrm>
            <a:off x="2569137" y="4808242"/>
            <a:ext cx="406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F1194-C29A-47DF-99C3-057B6FFEE535}"/>
              </a:ext>
            </a:extLst>
          </p:cNvPr>
          <p:cNvCxnSpPr>
            <a:cxnSpLocks/>
          </p:cNvCxnSpPr>
          <p:nvPr/>
        </p:nvCxnSpPr>
        <p:spPr>
          <a:xfrm flipV="1">
            <a:off x="7400041" y="3429571"/>
            <a:ext cx="232338" cy="3882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5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6214-3BBA-44DC-9A0A-1D2B3866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7" y="260059"/>
            <a:ext cx="9144000" cy="59813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EF_Y245/45R18UVPX</a:t>
            </a:r>
            <a:endParaRPr lang="en-DK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A3BD3-EC5F-4E4B-AFFC-A1CE9EAF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524000"/>
            <a:ext cx="11868150" cy="3810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B80E41-0EDF-4BD0-AAB1-460497FE7FB1}"/>
              </a:ext>
            </a:extLst>
          </p:cNvPr>
          <p:cNvCxnSpPr>
            <a:cxnSpLocks/>
          </p:cNvCxnSpPr>
          <p:nvPr/>
        </p:nvCxnSpPr>
        <p:spPr>
          <a:xfrm flipV="1">
            <a:off x="7400041" y="3234857"/>
            <a:ext cx="232338" cy="3882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CB3085-D369-4FF0-81AA-566EE2C12F88}"/>
              </a:ext>
            </a:extLst>
          </p:cNvPr>
          <p:cNvCxnSpPr>
            <a:cxnSpLocks/>
          </p:cNvCxnSpPr>
          <p:nvPr/>
        </p:nvCxnSpPr>
        <p:spPr>
          <a:xfrm flipV="1">
            <a:off x="7760259" y="3234857"/>
            <a:ext cx="232338" cy="3882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F65DC6-9FFD-4F83-A58F-D8F812FA8615}"/>
              </a:ext>
            </a:extLst>
          </p:cNvPr>
          <p:cNvCxnSpPr>
            <a:cxnSpLocks/>
          </p:cNvCxnSpPr>
          <p:nvPr/>
        </p:nvCxnSpPr>
        <p:spPr>
          <a:xfrm>
            <a:off x="2595418" y="4630298"/>
            <a:ext cx="4003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BDB32-7366-45B2-975F-D179CA9CDC8C}"/>
              </a:ext>
            </a:extLst>
          </p:cNvPr>
          <p:cNvCxnSpPr>
            <a:cxnSpLocks/>
          </p:cNvCxnSpPr>
          <p:nvPr/>
        </p:nvCxnSpPr>
        <p:spPr>
          <a:xfrm>
            <a:off x="8575964" y="4637796"/>
            <a:ext cx="4003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2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6214-3BBA-44DC-9A0A-1D2B3866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7" y="260059"/>
            <a:ext cx="9144000" cy="59813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EF_Y245/45R18UVPX</a:t>
            </a:r>
            <a:endParaRPr lang="en-DK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CC67D-44A9-4C92-A287-F91ED29E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995362"/>
            <a:ext cx="9382125" cy="48672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6AD4A-13F1-477D-BAE2-DF0AE39B8FB5}"/>
              </a:ext>
            </a:extLst>
          </p:cNvPr>
          <p:cNvCxnSpPr>
            <a:cxnSpLocks/>
          </p:cNvCxnSpPr>
          <p:nvPr/>
        </p:nvCxnSpPr>
        <p:spPr>
          <a:xfrm>
            <a:off x="3990109" y="3974517"/>
            <a:ext cx="4003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D53008-05E0-4553-945A-D418D3E7C42C}"/>
              </a:ext>
            </a:extLst>
          </p:cNvPr>
          <p:cNvCxnSpPr>
            <a:cxnSpLocks/>
          </p:cNvCxnSpPr>
          <p:nvPr/>
        </p:nvCxnSpPr>
        <p:spPr>
          <a:xfrm flipV="1">
            <a:off x="6991928" y="2686044"/>
            <a:ext cx="432633" cy="4635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6214-3BBA-44DC-9A0A-1D2B3866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7" y="260059"/>
            <a:ext cx="9144000" cy="59813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EF_Y245/45R18UVPX</a:t>
            </a:r>
            <a:endParaRPr lang="en-DK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326A0-D828-4AE2-A7DD-D8E8C72C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081087"/>
            <a:ext cx="10277475" cy="46958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D5699C-5327-4B39-90B7-7661F2B55019}"/>
              </a:ext>
            </a:extLst>
          </p:cNvPr>
          <p:cNvCxnSpPr>
            <a:cxnSpLocks/>
          </p:cNvCxnSpPr>
          <p:nvPr/>
        </p:nvCxnSpPr>
        <p:spPr>
          <a:xfrm flipV="1">
            <a:off x="6406097" y="2813277"/>
            <a:ext cx="432633" cy="4635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83557C-D405-4421-A75F-536AC730346B}"/>
              </a:ext>
            </a:extLst>
          </p:cNvPr>
          <p:cNvCxnSpPr>
            <a:cxnSpLocks/>
          </p:cNvCxnSpPr>
          <p:nvPr/>
        </p:nvCxnSpPr>
        <p:spPr>
          <a:xfrm flipH="1">
            <a:off x="8838100" y="4039319"/>
            <a:ext cx="5922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F21F07-8395-4944-9FFF-5621AC36884C}"/>
              </a:ext>
            </a:extLst>
          </p:cNvPr>
          <p:cNvCxnSpPr>
            <a:cxnSpLocks/>
          </p:cNvCxnSpPr>
          <p:nvPr/>
        </p:nvCxnSpPr>
        <p:spPr>
          <a:xfrm>
            <a:off x="3187817" y="4073024"/>
            <a:ext cx="59871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6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6214-3BBA-44DC-9A0A-1D2B3866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7" y="260059"/>
            <a:ext cx="9144000" cy="59813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EF_Y245/45R18UVPX</a:t>
            </a:r>
            <a:endParaRPr lang="en-DK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CD168-53E3-4E24-B75A-3DF63690E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609725"/>
            <a:ext cx="9324975" cy="36385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411AB2-B2BB-4E10-9828-75E8C01AEBB1}"/>
              </a:ext>
            </a:extLst>
          </p:cNvPr>
          <p:cNvCxnSpPr>
            <a:cxnSpLocks/>
          </p:cNvCxnSpPr>
          <p:nvPr/>
        </p:nvCxnSpPr>
        <p:spPr>
          <a:xfrm flipV="1">
            <a:off x="6909436" y="3316616"/>
            <a:ext cx="432633" cy="4635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C423D-D58F-4C0B-9086-BB8B288EA12D}"/>
              </a:ext>
            </a:extLst>
          </p:cNvPr>
          <p:cNvCxnSpPr>
            <a:cxnSpLocks/>
          </p:cNvCxnSpPr>
          <p:nvPr/>
        </p:nvCxnSpPr>
        <p:spPr>
          <a:xfrm>
            <a:off x="3724712" y="4576363"/>
            <a:ext cx="59871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0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6214-3BBA-44DC-9A0A-1D2B3866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7" y="260059"/>
            <a:ext cx="9144000" cy="59813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EF_Y245/45R18UVPX</a:t>
            </a:r>
            <a:endParaRPr lang="en-DK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90E16-492B-46D4-8387-46E4E1C8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0002"/>
            <a:ext cx="12192000" cy="22179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333620-9949-47B3-89A9-FCD8ECE9995F}"/>
              </a:ext>
            </a:extLst>
          </p:cNvPr>
          <p:cNvCxnSpPr>
            <a:cxnSpLocks/>
          </p:cNvCxnSpPr>
          <p:nvPr/>
        </p:nvCxnSpPr>
        <p:spPr>
          <a:xfrm>
            <a:off x="7746138" y="1619076"/>
            <a:ext cx="0" cy="8768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DEED83-85A6-4F8E-B662-A22454182A5C}"/>
              </a:ext>
            </a:extLst>
          </p:cNvPr>
          <p:cNvSpPr txBox="1"/>
          <p:nvPr/>
        </p:nvSpPr>
        <p:spPr>
          <a:xfrm>
            <a:off x="6795084" y="733911"/>
            <a:ext cx="4957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Quantity as in the Bom per base Quantity and in case of compound dbase field density</a:t>
            </a:r>
          </a:p>
          <a:p>
            <a:endParaRPr lang="en-GB" dirty="0"/>
          </a:p>
          <a:p>
            <a:r>
              <a:rPr lang="en-GB" dirty="0"/>
              <a:t>Not shown in the BOM explosion </a:t>
            </a:r>
            <a:r>
              <a:rPr lang="en-GB" dirty="0" err="1"/>
              <a:t>tabel</a:t>
            </a:r>
            <a:endParaRPr lang="en-DK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630F19-9A87-4F0D-9C9D-BFD8E43F0C68}"/>
              </a:ext>
            </a:extLst>
          </p:cNvPr>
          <p:cNvCxnSpPr>
            <a:cxnSpLocks/>
          </p:cNvCxnSpPr>
          <p:nvPr/>
        </p:nvCxnSpPr>
        <p:spPr>
          <a:xfrm flipV="1">
            <a:off x="9430327" y="4686818"/>
            <a:ext cx="0" cy="6318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D610E7-DA8A-42D9-BF48-E07C4DD33DF6}"/>
              </a:ext>
            </a:extLst>
          </p:cNvPr>
          <p:cNvCxnSpPr>
            <a:cxnSpLocks/>
          </p:cNvCxnSpPr>
          <p:nvPr/>
        </p:nvCxnSpPr>
        <p:spPr>
          <a:xfrm flipV="1">
            <a:off x="10270624" y="4686818"/>
            <a:ext cx="0" cy="6318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7FEE1E-1624-4DCC-AACB-06C98906EA06}"/>
              </a:ext>
            </a:extLst>
          </p:cNvPr>
          <p:cNvSpPr txBox="1"/>
          <p:nvPr/>
        </p:nvSpPr>
        <p:spPr>
          <a:xfrm>
            <a:off x="9110445" y="5293091"/>
            <a:ext cx="16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Quantity in tyre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6ABB5-BBEB-40F3-988F-34CFC2DA9A62}"/>
              </a:ext>
            </a:extLst>
          </p:cNvPr>
          <p:cNvSpPr txBox="1"/>
          <p:nvPr/>
        </p:nvSpPr>
        <p:spPr>
          <a:xfrm>
            <a:off x="444617" y="4831426"/>
            <a:ext cx="82921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Calculation</a:t>
            </a:r>
          </a:p>
          <a:p>
            <a:r>
              <a:rPr lang="en-GB" dirty="0"/>
              <a:t>ER_KE30-27-225Gum =1.99368 m</a:t>
            </a:r>
          </a:p>
          <a:p>
            <a:r>
              <a:rPr lang="en-GB" dirty="0"/>
              <a:t>ER_KE30= 0.225 m2 /base qt(=1)* 1.99368=0.44858 m2</a:t>
            </a:r>
          </a:p>
          <a:p>
            <a:r>
              <a:rPr lang="en-GB" dirty="0"/>
              <a:t>EM_755= 1.138 kg 755 /m2</a:t>
            </a:r>
            <a:r>
              <a:rPr lang="en-GB" dirty="0">
                <a:sym typeface="Wingdings" panose="05000000000000000000" pitchFamily="2" charset="2"/>
              </a:rPr>
              <a:t> 1.338*0.44858=0.51048 kg 755</a:t>
            </a:r>
          </a:p>
          <a:p>
            <a:r>
              <a:rPr lang="en-GB" dirty="0">
                <a:sym typeface="Wingdings" panose="05000000000000000000" pitchFamily="2" charset="2"/>
              </a:rPr>
              <a:t>EM_655=1.107773 kg /base quantity (=1.207kg)  1.10773/1.207*0.51048=0.4686 kg</a:t>
            </a:r>
          </a:p>
          <a:p>
            <a:r>
              <a:rPr lang="en-GB" dirty="0">
                <a:sym typeface="Wingdings" panose="05000000000000000000" pitchFamily="2" charset="2"/>
              </a:rPr>
              <a:t>EM_555= 1.00929 kg/base Qt (=1.195kg)  1.00929/1.195 *0.4686=0.39578 kg</a:t>
            </a:r>
          </a:p>
          <a:p>
            <a:r>
              <a:rPr lang="en-GB" dirty="0">
                <a:sym typeface="Wingdings" panose="05000000000000000000" pitchFamily="2" charset="2"/>
              </a:rPr>
              <a:t>EM_455 = 1.078 kg/base Qt (=1.112g)  1.078/1.112 *0.39578=0.38378 kg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8402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6214-3BBA-44DC-9A0A-1D2B3866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7" y="260059"/>
            <a:ext cx="9144000" cy="59813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EF_Y245/45R18UVPX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77440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EF_Y245/45R18UVPX</vt:lpstr>
      <vt:lpstr>EF_Y245/45R18UVPX</vt:lpstr>
      <vt:lpstr>EF_Y245/45R18UVPX</vt:lpstr>
      <vt:lpstr>EF_Y245/45R18UVPX</vt:lpstr>
      <vt:lpstr>EF_Y245/45R18UVPX</vt:lpstr>
      <vt:lpstr>EF_Y245/45R18UVPX</vt:lpstr>
      <vt:lpstr>EF_Y245/45R18UVPX</vt:lpstr>
      <vt:lpstr>EF_Y245/45R18UVPX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EF_Y245/45R18UVPX</dc:title>
  <dc:creator>Nico Gevers</dc:creator>
  <cp:lastModifiedBy>Nico Gevers</cp:lastModifiedBy>
  <cp:revision>1</cp:revision>
  <dcterms:created xsi:type="dcterms:W3CDTF">2022-02-24T14:14:54Z</dcterms:created>
  <dcterms:modified xsi:type="dcterms:W3CDTF">2022-02-24T14:49:08Z</dcterms:modified>
</cp:coreProperties>
</file>