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4935E-B9AC-4B22-AE8A-55D27F328E75}" v="6" dt="2023-08-17T11:00:30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Goossens" userId="87ddddc8-9165-4d37-8bcc-449f802ce2fd" providerId="ADAL" clId="{7E64935E-B9AC-4B22-AE8A-55D27F328E75}"/>
    <pc:docChg chg="custSel modSld">
      <pc:chgData name="Patrick Goossens" userId="87ddddc8-9165-4d37-8bcc-449f802ce2fd" providerId="ADAL" clId="{7E64935E-B9AC-4B22-AE8A-55D27F328E75}" dt="2023-08-17T12:00:58.040" v="187" actId="20577"/>
      <pc:docMkLst>
        <pc:docMk/>
      </pc:docMkLst>
      <pc:sldChg chg="addSp delSp modSp mod">
        <pc:chgData name="Patrick Goossens" userId="87ddddc8-9165-4d37-8bcc-449f802ce2fd" providerId="ADAL" clId="{7E64935E-B9AC-4B22-AE8A-55D27F328E75}" dt="2023-08-17T11:54:37.783" v="170" actId="692"/>
        <pc:sldMkLst>
          <pc:docMk/>
          <pc:sldMk cId="1404875893" sldId="258"/>
        </pc:sldMkLst>
        <pc:spChg chg="mod">
          <ac:chgData name="Patrick Goossens" userId="87ddddc8-9165-4d37-8bcc-449f802ce2fd" providerId="ADAL" clId="{7E64935E-B9AC-4B22-AE8A-55D27F328E75}" dt="2023-08-17T10:05:21.262" v="77" actId="1076"/>
          <ac:spMkLst>
            <pc:docMk/>
            <pc:sldMk cId="1404875893" sldId="258"/>
            <ac:spMk id="9" creationId="{D3525C30-8196-DD20-40A7-4C0D013EE7B4}"/>
          </ac:spMkLst>
        </pc:spChg>
        <pc:spChg chg="mod">
          <ac:chgData name="Patrick Goossens" userId="87ddddc8-9165-4d37-8bcc-449f802ce2fd" providerId="ADAL" clId="{7E64935E-B9AC-4B22-AE8A-55D27F328E75}" dt="2023-08-17T10:05:21.262" v="77" actId="1076"/>
          <ac:spMkLst>
            <pc:docMk/>
            <pc:sldMk cId="1404875893" sldId="258"/>
            <ac:spMk id="13" creationId="{3F1320DB-20D8-021E-86DF-BBD06F35BE13}"/>
          </ac:spMkLst>
        </pc:spChg>
        <pc:spChg chg="add mod">
          <ac:chgData name="Patrick Goossens" userId="87ddddc8-9165-4d37-8bcc-449f802ce2fd" providerId="ADAL" clId="{7E64935E-B9AC-4B22-AE8A-55D27F328E75}" dt="2023-08-17T11:54:12.402" v="164" actId="692"/>
          <ac:spMkLst>
            <pc:docMk/>
            <pc:sldMk cId="1404875893" sldId="258"/>
            <ac:spMk id="14" creationId="{36CDD022-2607-68CF-8293-1B70C48E1385}"/>
          </ac:spMkLst>
        </pc:spChg>
        <pc:spChg chg="add mod">
          <ac:chgData name="Patrick Goossens" userId="87ddddc8-9165-4d37-8bcc-449f802ce2fd" providerId="ADAL" clId="{7E64935E-B9AC-4B22-AE8A-55D27F328E75}" dt="2023-08-17T11:54:12.402" v="164" actId="692"/>
          <ac:spMkLst>
            <pc:docMk/>
            <pc:sldMk cId="1404875893" sldId="258"/>
            <ac:spMk id="15" creationId="{D9804703-3262-8FD7-AC17-A89937A76E26}"/>
          </ac:spMkLst>
        </pc:spChg>
        <pc:spChg chg="add mod">
          <ac:chgData name="Patrick Goossens" userId="87ddddc8-9165-4d37-8bcc-449f802ce2fd" providerId="ADAL" clId="{7E64935E-B9AC-4B22-AE8A-55D27F328E75}" dt="2023-08-17T10:58:00.543" v="126" actId="1076"/>
          <ac:spMkLst>
            <pc:docMk/>
            <pc:sldMk cId="1404875893" sldId="258"/>
            <ac:spMk id="20" creationId="{F80C4911-8D8B-169A-6F93-C17B0F99F1DE}"/>
          </ac:spMkLst>
        </pc:spChg>
        <pc:spChg chg="mod">
          <ac:chgData name="Patrick Goossens" userId="87ddddc8-9165-4d37-8bcc-449f802ce2fd" providerId="ADAL" clId="{7E64935E-B9AC-4B22-AE8A-55D27F328E75}" dt="2023-08-17T10:58:41.792" v="141" actId="1076"/>
          <ac:spMkLst>
            <pc:docMk/>
            <pc:sldMk cId="1404875893" sldId="258"/>
            <ac:spMk id="33" creationId="{0CA718AC-48B3-3B0C-8826-BE23F32F29B6}"/>
          </ac:spMkLst>
        </pc:spChg>
        <pc:spChg chg="mod">
          <ac:chgData name="Patrick Goossens" userId="87ddddc8-9165-4d37-8bcc-449f802ce2fd" providerId="ADAL" clId="{7E64935E-B9AC-4B22-AE8A-55D27F328E75}" dt="2023-08-17T10:58:36.912" v="140" actId="1076"/>
          <ac:spMkLst>
            <pc:docMk/>
            <pc:sldMk cId="1404875893" sldId="258"/>
            <ac:spMk id="34" creationId="{5E974BC3-E4C5-CC00-4666-7CB4E20D0671}"/>
          </ac:spMkLst>
        </pc:spChg>
        <pc:spChg chg="del">
          <ac:chgData name="Patrick Goossens" userId="87ddddc8-9165-4d37-8bcc-449f802ce2fd" providerId="ADAL" clId="{7E64935E-B9AC-4B22-AE8A-55D27F328E75}" dt="2023-08-17T10:58:32.039" v="139" actId="478"/>
          <ac:spMkLst>
            <pc:docMk/>
            <pc:sldMk cId="1404875893" sldId="258"/>
            <ac:spMk id="35" creationId="{712808E5-004F-011C-1147-7A2CD21889FA}"/>
          </ac:spMkLst>
        </pc:spChg>
        <pc:spChg chg="mod">
          <ac:chgData name="Patrick Goossens" userId="87ddddc8-9165-4d37-8bcc-449f802ce2fd" providerId="ADAL" clId="{7E64935E-B9AC-4B22-AE8A-55D27F328E75}" dt="2023-08-17T10:05:21.262" v="77" actId="1076"/>
          <ac:spMkLst>
            <pc:docMk/>
            <pc:sldMk cId="1404875893" sldId="258"/>
            <ac:spMk id="37" creationId="{B2F1DDB7-7E72-C4B2-3250-781938D61B2E}"/>
          </ac:spMkLst>
        </pc:spChg>
        <pc:spChg chg="mod">
          <ac:chgData name="Patrick Goossens" userId="87ddddc8-9165-4d37-8bcc-449f802ce2fd" providerId="ADAL" clId="{7E64935E-B9AC-4B22-AE8A-55D27F328E75}" dt="2023-08-17T10:05:39.282" v="78" actId="1076"/>
          <ac:spMkLst>
            <pc:docMk/>
            <pc:sldMk cId="1404875893" sldId="258"/>
            <ac:spMk id="38" creationId="{8639364C-EF9A-DF60-5F3E-390AFD7E5571}"/>
          </ac:spMkLst>
        </pc:spChg>
        <pc:cxnChg chg="mod">
          <ac:chgData name="Patrick Goossens" userId="87ddddc8-9165-4d37-8bcc-449f802ce2fd" providerId="ADAL" clId="{7E64935E-B9AC-4B22-AE8A-55D27F328E75}" dt="2023-08-17T11:54:27.025" v="167" actId="692"/>
          <ac:cxnSpMkLst>
            <pc:docMk/>
            <pc:sldMk cId="1404875893" sldId="258"/>
            <ac:cxnSpMk id="6" creationId="{B9C2B42B-BE13-C664-990F-14E055BD5BAD}"/>
          </ac:cxnSpMkLst>
        </pc:cxnChg>
        <pc:cxnChg chg="mod">
          <ac:chgData name="Patrick Goossens" userId="87ddddc8-9165-4d37-8bcc-449f802ce2fd" providerId="ADAL" clId="{7E64935E-B9AC-4B22-AE8A-55D27F328E75}" dt="2023-08-17T11:54:16.868" v="165" actId="692"/>
          <ac:cxnSpMkLst>
            <pc:docMk/>
            <pc:sldMk cId="1404875893" sldId="258"/>
            <ac:cxnSpMk id="11" creationId="{7058C3CE-4D2D-9CD1-5124-5296A14F984E}"/>
          </ac:cxnSpMkLst>
        </pc:cxnChg>
        <pc:cxnChg chg="mod">
          <ac:chgData name="Patrick Goossens" userId="87ddddc8-9165-4d37-8bcc-449f802ce2fd" providerId="ADAL" clId="{7E64935E-B9AC-4B22-AE8A-55D27F328E75}" dt="2023-08-17T11:54:22.204" v="166" actId="692"/>
          <ac:cxnSpMkLst>
            <pc:docMk/>
            <pc:sldMk cId="1404875893" sldId="258"/>
            <ac:cxnSpMk id="12" creationId="{A925A584-161F-7096-5500-5699D8913262}"/>
          </ac:cxnSpMkLst>
        </pc:cxnChg>
        <pc:cxnChg chg="mod">
          <ac:chgData name="Patrick Goossens" userId="87ddddc8-9165-4d37-8bcc-449f802ce2fd" providerId="ADAL" clId="{7E64935E-B9AC-4B22-AE8A-55D27F328E75}" dt="2023-08-17T11:54:33.488" v="169" actId="692"/>
          <ac:cxnSpMkLst>
            <pc:docMk/>
            <pc:sldMk cId="1404875893" sldId="258"/>
            <ac:cxnSpMk id="16" creationId="{41022A1B-F223-2BCD-3524-28309C0675E3}"/>
          </ac:cxnSpMkLst>
        </pc:cxnChg>
        <pc:cxnChg chg="add mod">
          <ac:chgData name="Patrick Goossens" userId="87ddddc8-9165-4d37-8bcc-449f802ce2fd" providerId="ADAL" clId="{7E64935E-B9AC-4B22-AE8A-55D27F328E75}" dt="2023-08-17T11:54:12.402" v="164" actId="692"/>
          <ac:cxnSpMkLst>
            <pc:docMk/>
            <pc:sldMk cId="1404875893" sldId="258"/>
            <ac:cxnSpMk id="18" creationId="{31AE4CE9-9DAB-DA80-BFFB-36676E1ACF3C}"/>
          </ac:cxnSpMkLst>
        </pc:cxnChg>
        <pc:cxnChg chg="mod">
          <ac:chgData name="Patrick Goossens" userId="87ddddc8-9165-4d37-8bcc-449f802ce2fd" providerId="ADAL" clId="{7E64935E-B9AC-4B22-AE8A-55D27F328E75}" dt="2023-08-17T11:54:30.952" v="168" actId="692"/>
          <ac:cxnSpMkLst>
            <pc:docMk/>
            <pc:sldMk cId="1404875893" sldId="258"/>
            <ac:cxnSpMk id="21" creationId="{7F50ADF1-E50F-24D7-764A-5BFA8E979F59}"/>
          </ac:cxnSpMkLst>
        </pc:cxnChg>
        <pc:cxnChg chg="mod">
          <ac:chgData name="Patrick Goossens" userId="87ddddc8-9165-4d37-8bcc-449f802ce2fd" providerId="ADAL" clId="{7E64935E-B9AC-4B22-AE8A-55D27F328E75}" dt="2023-08-17T11:54:37.783" v="170" actId="692"/>
          <ac:cxnSpMkLst>
            <pc:docMk/>
            <pc:sldMk cId="1404875893" sldId="258"/>
            <ac:cxnSpMk id="32" creationId="{9A41FBDE-ED91-C42A-D5F9-3E89E3E8F285}"/>
          </ac:cxnSpMkLst>
        </pc:cxnChg>
      </pc:sldChg>
      <pc:sldChg chg="addSp delSp modSp mod">
        <pc:chgData name="Patrick Goossens" userId="87ddddc8-9165-4d37-8bcc-449f802ce2fd" providerId="ADAL" clId="{7E64935E-B9AC-4B22-AE8A-55D27F328E75}" dt="2023-08-17T12:00:58.040" v="187" actId="20577"/>
        <pc:sldMkLst>
          <pc:docMk/>
          <pc:sldMk cId="169653982" sldId="264"/>
        </pc:sldMkLst>
        <pc:spChg chg="mod">
          <ac:chgData name="Patrick Goossens" userId="87ddddc8-9165-4d37-8bcc-449f802ce2fd" providerId="ADAL" clId="{7E64935E-B9AC-4B22-AE8A-55D27F328E75}" dt="2023-08-17T12:00:58.040" v="187" actId="20577"/>
          <ac:spMkLst>
            <pc:docMk/>
            <pc:sldMk cId="169653982" sldId="264"/>
            <ac:spMk id="2" creationId="{8C2A3AED-4778-ABEB-527A-DC6082CCBFFC}"/>
          </ac:spMkLst>
        </pc:spChg>
        <pc:spChg chg="add mod">
          <ac:chgData name="Patrick Goossens" userId="87ddddc8-9165-4d37-8bcc-449f802ce2fd" providerId="ADAL" clId="{7E64935E-B9AC-4B22-AE8A-55D27F328E75}" dt="2023-08-17T09:56:02.325" v="42" actId="1076"/>
          <ac:spMkLst>
            <pc:docMk/>
            <pc:sldMk cId="169653982" sldId="264"/>
            <ac:spMk id="5" creationId="{4AC23632-C606-531A-2A43-E7BEF8224996}"/>
          </ac:spMkLst>
        </pc:spChg>
        <pc:spChg chg="add mod">
          <ac:chgData name="Patrick Goossens" userId="87ddddc8-9165-4d37-8bcc-449f802ce2fd" providerId="ADAL" clId="{7E64935E-B9AC-4B22-AE8A-55D27F328E75}" dt="2023-08-17T10:03:53.030" v="76" actId="1076"/>
          <ac:spMkLst>
            <pc:docMk/>
            <pc:sldMk cId="169653982" sldId="264"/>
            <ac:spMk id="9" creationId="{09E1B99D-0C20-2B98-7F75-65C9A6DBA53E}"/>
          </ac:spMkLst>
        </pc:spChg>
        <pc:spChg chg="add del mod">
          <ac:chgData name="Patrick Goossens" userId="87ddddc8-9165-4d37-8bcc-449f802ce2fd" providerId="ADAL" clId="{7E64935E-B9AC-4B22-AE8A-55D27F328E75}" dt="2023-08-17T11:00:28.376" v="155"/>
          <ac:spMkLst>
            <pc:docMk/>
            <pc:sldMk cId="169653982" sldId="264"/>
            <ac:spMk id="10" creationId="{174F32DB-F946-20C2-A6EC-B95C3CF696A7}"/>
          </ac:spMkLst>
        </pc:spChg>
        <pc:spChg chg="add mod">
          <ac:chgData name="Patrick Goossens" userId="87ddddc8-9165-4d37-8bcc-449f802ce2fd" providerId="ADAL" clId="{7E64935E-B9AC-4B22-AE8A-55D27F328E75}" dt="2023-08-17T11:00:27.985" v="153" actId="1076"/>
          <ac:spMkLst>
            <pc:docMk/>
            <pc:sldMk cId="169653982" sldId="264"/>
            <ac:spMk id="13" creationId="{04917674-B7E8-4A10-DA39-87D5AEB9F36A}"/>
          </ac:spMkLst>
        </pc:spChg>
        <pc:spChg chg="mod">
          <ac:chgData name="Patrick Goossens" userId="87ddddc8-9165-4d37-8bcc-449f802ce2fd" providerId="ADAL" clId="{7E64935E-B9AC-4B22-AE8A-55D27F328E75}" dt="2023-08-17T10:03:30.155" v="71" actId="1076"/>
          <ac:spMkLst>
            <pc:docMk/>
            <pc:sldMk cId="169653982" sldId="264"/>
            <ac:spMk id="14" creationId="{72E11C69-8F8D-52FE-3A4E-B75B9E00D569}"/>
          </ac:spMkLst>
        </pc:spChg>
        <pc:spChg chg="add mod">
          <ac:chgData name="Patrick Goossens" userId="87ddddc8-9165-4d37-8bcc-449f802ce2fd" providerId="ADAL" clId="{7E64935E-B9AC-4B22-AE8A-55D27F328E75}" dt="2023-08-17T11:00:36.346" v="158" actId="20577"/>
          <ac:spMkLst>
            <pc:docMk/>
            <pc:sldMk cId="169653982" sldId="264"/>
            <ac:spMk id="15" creationId="{F436D60E-CD31-A896-5E94-E56A34503966}"/>
          </ac:spMkLst>
        </pc:spChg>
        <pc:spChg chg="mod">
          <ac:chgData name="Patrick Goossens" userId="87ddddc8-9165-4d37-8bcc-449f802ce2fd" providerId="ADAL" clId="{7E64935E-B9AC-4B22-AE8A-55D27F328E75}" dt="2023-08-17T09:57:27.584" v="69" actId="20577"/>
          <ac:spMkLst>
            <pc:docMk/>
            <pc:sldMk cId="169653982" sldId="264"/>
            <ac:spMk id="30" creationId="{372732A4-0806-2607-E58E-A6E2E6C13BE6}"/>
          </ac:spMkLst>
        </pc:spChg>
        <pc:spChg chg="del mod">
          <ac:chgData name="Patrick Goossens" userId="87ddddc8-9165-4d37-8bcc-449f802ce2fd" providerId="ADAL" clId="{7E64935E-B9AC-4B22-AE8A-55D27F328E75}" dt="2023-08-17T10:03:47.059" v="75" actId="478"/>
          <ac:spMkLst>
            <pc:docMk/>
            <pc:sldMk cId="169653982" sldId="264"/>
            <ac:spMk id="31" creationId="{17A758D8-FF93-1E6B-ED70-1AA0148B7BE4}"/>
          </ac:spMkLst>
        </pc:spChg>
        <pc:spChg chg="mod">
          <ac:chgData name="Patrick Goossens" userId="87ddddc8-9165-4d37-8bcc-449f802ce2fd" providerId="ADAL" clId="{7E64935E-B9AC-4B22-AE8A-55D27F328E75}" dt="2023-08-17T09:54:52.898" v="25" actId="20577"/>
          <ac:spMkLst>
            <pc:docMk/>
            <pc:sldMk cId="169653982" sldId="264"/>
            <ac:spMk id="36" creationId="{8AE6FFBC-3E98-4F9A-D592-7701032EF9E4}"/>
          </ac:spMkLst>
        </pc:spChg>
        <pc:cxnChg chg="add mod">
          <ac:chgData name="Patrick Goossens" userId="87ddddc8-9165-4d37-8bcc-449f802ce2fd" providerId="ADAL" clId="{7E64935E-B9AC-4B22-AE8A-55D27F328E75}" dt="2023-08-17T09:56:02.325" v="42" actId="1076"/>
          <ac:cxnSpMkLst>
            <pc:docMk/>
            <pc:sldMk cId="169653982" sldId="264"/>
            <ac:cxnSpMk id="6" creationId="{F578A547-2B57-C0A8-6071-6B3FEE656FFB}"/>
          </ac:cxnSpMkLst>
        </pc:cxnChg>
        <pc:cxnChg chg="mod">
          <ac:chgData name="Patrick Goossens" userId="87ddddc8-9165-4d37-8bcc-449f802ce2fd" providerId="ADAL" clId="{7E64935E-B9AC-4B22-AE8A-55D27F328E75}" dt="2023-08-17T10:18:25.670" v="88" actId="692"/>
          <ac:cxnSpMkLst>
            <pc:docMk/>
            <pc:sldMk cId="169653982" sldId="264"/>
            <ac:cxnSpMk id="11" creationId="{7058C3CE-4D2D-9CD1-5124-5296A14F984E}"/>
          </ac:cxnSpMkLst>
        </pc:cxnChg>
        <pc:cxnChg chg="mod">
          <ac:chgData name="Patrick Goossens" userId="87ddddc8-9165-4d37-8bcc-449f802ce2fd" providerId="ADAL" clId="{7E64935E-B9AC-4B22-AE8A-55D27F328E75}" dt="2023-08-17T09:54:15.155" v="0" actId="692"/>
          <ac:cxnSpMkLst>
            <pc:docMk/>
            <pc:sldMk cId="169653982" sldId="264"/>
            <ac:cxnSpMk id="12" creationId="{A925A584-161F-7096-5500-5699D8913262}"/>
          </ac:cxnSpMkLst>
        </pc:cxnChg>
        <pc:cxnChg chg="mod">
          <ac:chgData name="Patrick Goossens" userId="87ddddc8-9165-4d37-8bcc-449f802ce2fd" providerId="ADAL" clId="{7E64935E-B9AC-4B22-AE8A-55D27F328E75}" dt="2023-08-17T10:03:30.155" v="71" actId="1076"/>
          <ac:cxnSpMkLst>
            <pc:docMk/>
            <pc:sldMk cId="169653982" sldId="264"/>
            <ac:cxnSpMk id="25" creationId="{74038B1E-3C9F-B4D6-3598-EB868AA090A4}"/>
          </ac:cxnSpMkLst>
        </pc:cxnChg>
      </pc:sldChg>
    </pc:docChg>
  </pc:docChgLst>
  <pc:docChgLst>
    <pc:chgData name="Patrick Goossens" userId="87ddddc8-9165-4d37-8bcc-449f802ce2fd" providerId="ADAL" clId="{030B626D-659E-47D1-8A13-520DA2B1D8E4}"/>
    <pc:docChg chg="undo custSel addSld modSld">
      <pc:chgData name="Patrick Goossens" userId="87ddddc8-9165-4d37-8bcc-449f802ce2fd" providerId="ADAL" clId="{030B626D-659E-47D1-8A13-520DA2B1D8E4}" dt="2023-08-16T14:40:39.809" v="722" actId="14100"/>
      <pc:docMkLst>
        <pc:docMk/>
      </pc:docMkLst>
      <pc:sldChg chg="addSp delSp modSp mod">
        <pc:chgData name="Patrick Goossens" userId="87ddddc8-9165-4d37-8bcc-449f802ce2fd" providerId="ADAL" clId="{030B626D-659E-47D1-8A13-520DA2B1D8E4}" dt="2023-08-11T09:58:10.934" v="357" actId="20577"/>
        <pc:sldMkLst>
          <pc:docMk/>
          <pc:sldMk cId="616036119" sldId="257"/>
        </pc:sldMkLst>
        <pc:spChg chg="mod">
          <ac:chgData name="Patrick Goossens" userId="87ddddc8-9165-4d37-8bcc-449f802ce2fd" providerId="ADAL" clId="{030B626D-659E-47D1-8A13-520DA2B1D8E4}" dt="2023-08-11T09:52:38.972" v="230" actId="20577"/>
          <ac:spMkLst>
            <pc:docMk/>
            <pc:sldMk cId="616036119" sldId="257"/>
            <ac:spMk id="2" creationId="{8C2A3AED-4778-ABEB-527A-DC6082CCBFFC}"/>
          </ac:spMkLst>
        </pc:spChg>
        <pc:spChg chg="add mod">
          <ac:chgData name="Patrick Goossens" userId="87ddddc8-9165-4d37-8bcc-449f802ce2fd" providerId="ADAL" clId="{030B626D-659E-47D1-8A13-520DA2B1D8E4}" dt="2023-08-11T07:13:26.940" v="48" actId="20577"/>
          <ac:spMkLst>
            <pc:docMk/>
            <pc:sldMk cId="616036119" sldId="257"/>
            <ac:spMk id="3" creationId="{772FFB70-8EC5-C16A-4985-3A45D981499A}"/>
          </ac:spMkLst>
        </pc:spChg>
        <pc:spChg chg="mod">
          <ac:chgData name="Patrick Goossens" userId="87ddddc8-9165-4d37-8bcc-449f802ce2fd" providerId="ADAL" clId="{030B626D-659E-47D1-8A13-520DA2B1D8E4}" dt="2023-08-11T08:21:55.899" v="119" actId="20577"/>
          <ac:spMkLst>
            <pc:docMk/>
            <pc:sldMk cId="616036119" sldId="257"/>
            <ac:spMk id="7" creationId="{FE8CFE9C-0E0C-02C5-BE64-F00F3B5B17D4}"/>
          </ac:spMkLst>
        </pc:spChg>
        <pc:spChg chg="del">
          <ac:chgData name="Patrick Goossens" userId="87ddddc8-9165-4d37-8bcc-449f802ce2fd" providerId="ADAL" clId="{030B626D-659E-47D1-8A13-520DA2B1D8E4}" dt="2023-08-11T08:22:05.586" v="120" actId="478"/>
          <ac:spMkLst>
            <pc:docMk/>
            <pc:sldMk cId="616036119" sldId="257"/>
            <ac:spMk id="8" creationId="{2B861F43-BA3E-64D7-7DA5-37C84A831914}"/>
          </ac:spMkLst>
        </pc:spChg>
        <pc:spChg chg="mod">
          <ac:chgData name="Patrick Goossens" userId="87ddddc8-9165-4d37-8bcc-449f802ce2fd" providerId="ADAL" clId="{030B626D-659E-47D1-8A13-520DA2B1D8E4}" dt="2023-08-11T09:48:22.233" v="179" actId="20577"/>
          <ac:spMkLst>
            <pc:docMk/>
            <pc:sldMk cId="616036119" sldId="257"/>
            <ac:spMk id="9" creationId="{D3525C30-8196-DD20-40A7-4C0D013EE7B4}"/>
          </ac:spMkLst>
        </pc:spChg>
        <pc:spChg chg="add mod">
          <ac:chgData name="Patrick Goossens" userId="87ddddc8-9165-4d37-8bcc-449f802ce2fd" providerId="ADAL" clId="{030B626D-659E-47D1-8A13-520DA2B1D8E4}" dt="2023-08-11T07:14:00.408" v="55" actId="20577"/>
          <ac:spMkLst>
            <pc:docMk/>
            <pc:sldMk cId="616036119" sldId="257"/>
            <ac:spMk id="13" creationId="{FCD7D967-5615-A252-5021-4075EADD0FDF}"/>
          </ac:spMkLst>
        </pc:spChg>
        <pc:spChg chg="add del mod">
          <ac:chgData name="Patrick Goossens" userId="87ddddc8-9165-4d37-8bcc-449f802ce2fd" providerId="ADAL" clId="{030B626D-659E-47D1-8A13-520DA2B1D8E4}" dt="2023-08-11T09:47:57.711" v="174" actId="478"/>
          <ac:spMkLst>
            <pc:docMk/>
            <pc:sldMk cId="616036119" sldId="257"/>
            <ac:spMk id="14" creationId="{672407A8-2DC3-8F27-EA25-8C7C563C23CC}"/>
          </ac:spMkLst>
        </pc:spChg>
        <pc:spChg chg="add mod">
          <ac:chgData name="Patrick Goossens" userId="87ddddc8-9165-4d37-8bcc-449f802ce2fd" providerId="ADAL" clId="{030B626D-659E-47D1-8A13-520DA2B1D8E4}" dt="2023-08-11T07:15:06.284" v="69" actId="20577"/>
          <ac:spMkLst>
            <pc:docMk/>
            <pc:sldMk cId="616036119" sldId="257"/>
            <ac:spMk id="16" creationId="{0AE2B682-C564-68E5-FD1B-45255CB1FB42}"/>
          </ac:spMkLst>
        </pc:spChg>
        <pc:spChg chg="del">
          <ac:chgData name="Patrick Goossens" userId="87ddddc8-9165-4d37-8bcc-449f802ce2fd" providerId="ADAL" clId="{030B626D-659E-47D1-8A13-520DA2B1D8E4}" dt="2023-08-11T09:48:00.323" v="175" actId="478"/>
          <ac:spMkLst>
            <pc:docMk/>
            <pc:sldMk cId="616036119" sldId="257"/>
            <ac:spMk id="22" creationId="{8D71FBC4-CA6A-6E47-0CE5-5B3696736B64}"/>
          </ac:spMkLst>
        </pc:spChg>
        <pc:spChg chg="add mod">
          <ac:chgData name="Patrick Goossens" userId="87ddddc8-9165-4d37-8bcc-449f802ce2fd" providerId="ADAL" clId="{030B626D-659E-47D1-8A13-520DA2B1D8E4}" dt="2023-08-11T07:15:46.164" v="93" actId="20577"/>
          <ac:spMkLst>
            <pc:docMk/>
            <pc:sldMk cId="616036119" sldId="257"/>
            <ac:spMk id="24" creationId="{216117D2-2D49-6CD3-8904-D1494F1969CA}"/>
          </ac:spMkLst>
        </pc:spChg>
        <pc:spChg chg="add del mod">
          <ac:chgData name="Patrick Goossens" userId="87ddddc8-9165-4d37-8bcc-449f802ce2fd" providerId="ADAL" clId="{030B626D-659E-47D1-8A13-520DA2B1D8E4}" dt="2023-08-11T07:18:01.989" v="101" actId="478"/>
          <ac:spMkLst>
            <pc:docMk/>
            <pc:sldMk cId="616036119" sldId="257"/>
            <ac:spMk id="26" creationId="{3D55B124-5370-F64B-AA16-B5F127CBEA60}"/>
          </ac:spMkLst>
        </pc:spChg>
        <pc:spChg chg="mod">
          <ac:chgData name="Patrick Goossens" userId="87ddddc8-9165-4d37-8bcc-449f802ce2fd" providerId="ADAL" clId="{030B626D-659E-47D1-8A13-520DA2B1D8E4}" dt="2023-08-11T09:57:41.311" v="335" actId="1076"/>
          <ac:spMkLst>
            <pc:docMk/>
            <pc:sldMk cId="616036119" sldId="257"/>
            <ac:spMk id="29" creationId="{A6097443-D775-E073-8368-F3EFEA1DEDED}"/>
          </ac:spMkLst>
        </pc:spChg>
        <pc:spChg chg="del">
          <ac:chgData name="Patrick Goossens" userId="87ddddc8-9165-4d37-8bcc-449f802ce2fd" providerId="ADAL" clId="{030B626D-659E-47D1-8A13-520DA2B1D8E4}" dt="2023-08-11T08:22:11.579" v="122" actId="478"/>
          <ac:spMkLst>
            <pc:docMk/>
            <pc:sldMk cId="616036119" sldId="257"/>
            <ac:spMk id="34" creationId="{8CC8D198-35BF-DE01-1F52-004A0111BDF2}"/>
          </ac:spMkLst>
        </pc:spChg>
        <pc:spChg chg="add mod">
          <ac:chgData name="Patrick Goossens" userId="87ddddc8-9165-4d37-8bcc-449f802ce2fd" providerId="ADAL" clId="{030B626D-659E-47D1-8A13-520DA2B1D8E4}" dt="2023-08-11T09:58:10.934" v="357" actId="20577"/>
          <ac:spMkLst>
            <pc:docMk/>
            <pc:sldMk cId="616036119" sldId="257"/>
            <ac:spMk id="41" creationId="{CE6599BD-548A-2512-725B-FE290301B3F4}"/>
          </ac:spMkLst>
        </pc:spChg>
        <pc:spChg chg="add mod">
          <ac:chgData name="Patrick Goossens" userId="87ddddc8-9165-4d37-8bcc-449f802ce2fd" providerId="ADAL" clId="{030B626D-659E-47D1-8A13-520DA2B1D8E4}" dt="2023-08-11T09:46:47.600" v="152" actId="1038"/>
          <ac:spMkLst>
            <pc:docMk/>
            <pc:sldMk cId="616036119" sldId="257"/>
            <ac:spMk id="42" creationId="{FD8FED01-CA24-E6F2-E995-2F1BAB30C925}"/>
          </ac:spMkLst>
        </pc:spChg>
        <pc:spChg chg="add mod">
          <ac:chgData name="Patrick Goossens" userId="87ddddc8-9165-4d37-8bcc-449f802ce2fd" providerId="ADAL" clId="{030B626D-659E-47D1-8A13-520DA2B1D8E4}" dt="2023-08-11T09:49:26.061" v="216" actId="1076"/>
          <ac:spMkLst>
            <pc:docMk/>
            <pc:sldMk cId="616036119" sldId="257"/>
            <ac:spMk id="45" creationId="{9AF1EE1D-4B62-C31F-4EB7-AD3937895635}"/>
          </ac:spMkLst>
        </pc:spChg>
        <pc:cxnChg chg="mod">
          <ac:chgData name="Patrick Goossens" userId="87ddddc8-9165-4d37-8bcc-449f802ce2fd" providerId="ADAL" clId="{030B626D-659E-47D1-8A13-520DA2B1D8E4}" dt="2023-08-11T09:47:43.406" v="171" actId="692"/>
          <ac:cxnSpMkLst>
            <pc:docMk/>
            <pc:sldMk cId="616036119" sldId="257"/>
            <ac:cxnSpMk id="11" creationId="{7058C3CE-4D2D-9CD1-5124-5296A14F984E}"/>
          </ac:cxnSpMkLst>
        </pc:cxnChg>
        <pc:cxnChg chg="add">
          <ac:chgData name="Patrick Goossens" userId="87ddddc8-9165-4d37-8bcc-449f802ce2fd" providerId="ADAL" clId="{030B626D-659E-47D1-8A13-520DA2B1D8E4}" dt="2023-08-11T07:13:44.124" v="49" actId="11529"/>
          <ac:cxnSpMkLst>
            <pc:docMk/>
            <pc:sldMk cId="616036119" sldId="257"/>
            <ac:cxnSpMk id="12" creationId="{42B49822-636E-8F76-C11C-D30A738EE9FD}"/>
          </ac:cxnSpMkLst>
        </pc:cxnChg>
        <pc:cxnChg chg="mod">
          <ac:chgData name="Patrick Goossens" userId="87ddddc8-9165-4d37-8bcc-449f802ce2fd" providerId="ADAL" clId="{030B626D-659E-47D1-8A13-520DA2B1D8E4}" dt="2023-08-11T09:47:46.528" v="172" actId="692"/>
          <ac:cxnSpMkLst>
            <pc:docMk/>
            <pc:sldMk cId="616036119" sldId="257"/>
            <ac:cxnSpMk id="15" creationId="{EDC20454-A0C1-3EA1-77BD-0380D8076712}"/>
          </ac:cxnSpMkLst>
        </pc:cxnChg>
        <pc:cxnChg chg="add mod ord">
          <ac:chgData name="Patrick Goossens" userId="87ddddc8-9165-4d37-8bcc-449f802ce2fd" providerId="ADAL" clId="{030B626D-659E-47D1-8A13-520DA2B1D8E4}" dt="2023-08-11T09:45:27.012" v="127" actId="692"/>
          <ac:cxnSpMkLst>
            <pc:docMk/>
            <pc:sldMk cId="616036119" sldId="257"/>
            <ac:cxnSpMk id="18" creationId="{91B87BC5-6FFA-56F3-F3A9-6EB8B6CFE133}"/>
          </ac:cxnSpMkLst>
        </pc:cxnChg>
        <pc:cxnChg chg="del mod">
          <ac:chgData name="Patrick Goossens" userId="87ddddc8-9165-4d37-8bcc-449f802ce2fd" providerId="ADAL" clId="{030B626D-659E-47D1-8A13-520DA2B1D8E4}" dt="2023-08-11T08:22:07.955" v="121" actId="478"/>
          <ac:cxnSpMkLst>
            <pc:docMk/>
            <pc:sldMk cId="616036119" sldId="257"/>
            <ac:cxnSpMk id="19" creationId="{04EB6465-ECF2-73E1-F7F2-3CA523B91341}"/>
          </ac:cxnSpMkLst>
        </pc:cxnChg>
        <pc:cxnChg chg="add mod">
          <ac:chgData name="Patrick Goossens" userId="87ddddc8-9165-4d37-8bcc-449f802ce2fd" providerId="ADAL" clId="{030B626D-659E-47D1-8A13-520DA2B1D8E4}" dt="2023-08-11T09:47:36.976" v="170" actId="692"/>
          <ac:cxnSpMkLst>
            <pc:docMk/>
            <pc:sldMk cId="616036119" sldId="257"/>
            <ac:cxnSpMk id="20" creationId="{62BF6D68-523A-DF24-2519-27CCA841C0A9}"/>
          </ac:cxnSpMkLst>
        </pc:cxnChg>
        <pc:cxnChg chg="mod">
          <ac:chgData name="Patrick Goossens" userId="87ddddc8-9165-4d37-8bcc-449f802ce2fd" providerId="ADAL" clId="{030B626D-659E-47D1-8A13-520DA2B1D8E4}" dt="2023-08-11T09:47:49.619" v="173" actId="692"/>
          <ac:cxnSpMkLst>
            <pc:docMk/>
            <pc:sldMk cId="616036119" sldId="257"/>
            <ac:cxnSpMk id="25" creationId="{1821953D-9515-F9BE-80BF-E96558D0D700}"/>
          </ac:cxnSpMkLst>
        </pc:cxnChg>
        <pc:cxnChg chg="add">
          <ac:chgData name="Patrick Goossens" userId="87ddddc8-9165-4d37-8bcc-449f802ce2fd" providerId="ADAL" clId="{030B626D-659E-47D1-8A13-520DA2B1D8E4}" dt="2023-08-11T09:45:43.487" v="128" actId="11529"/>
          <ac:cxnSpMkLst>
            <pc:docMk/>
            <pc:sldMk cId="616036119" sldId="257"/>
            <ac:cxnSpMk id="37" creationId="{4CC7373C-14C3-70A6-B989-4F2D46E7FA1F}"/>
          </ac:cxnSpMkLst>
        </pc:cxnChg>
        <pc:cxnChg chg="mod">
          <ac:chgData name="Patrick Goossens" userId="87ddddc8-9165-4d37-8bcc-449f802ce2fd" providerId="ADAL" clId="{030B626D-659E-47D1-8A13-520DA2B1D8E4}" dt="2023-08-11T09:49:39.381" v="217" actId="692"/>
          <ac:cxnSpMkLst>
            <pc:docMk/>
            <pc:sldMk cId="616036119" sldId="257"/>
            <ac:cxnSpMk id="38" creationId="{2BFF32F2-D20B-4277-CD27-A1C692D1E3A7}"/>
          </ac:cxnSpMkLst>
        </pc:cxnChg>
        <pc:cxnChg chg="add">
          <ac:chgData name="Patrick Goossens" userId="87ddddc8-9165-4d37-8bcc-449f802ce2fd" providerId="ADAL" clId="{030B626D-659E-47D1-8A13-520DA2B1D8E4}" dt="2023-08-11T09:45:58.046" v="129" actId="11529"/>
          <ac:cxnSpMkLst>
            <pc:docMk/>
            <pc:sldMk cId="616036119" sldId="257"/>
            <ac:cxnSpMk id="40" creationId="{645C9F7B-1B8C-E703-D2F1-F457AEF5FA4B}"/>
          </ac:cxnSpMkLst>
        </pc:cxnChg>
        <pc:cxnChg chg="add mod">
          <ac:chgData name="Patrick Goossens" userId="87ddddc8-9165-4d37-8bcc-449f802ce2fd" providerId="ADAL" clId="{030B626D-659E-47D1-8A13-520DA2B1D8E4}" dt="2023-08-11T09:49:26.061" v="216" actId="1076"/>
          <ac:cxnSpMkLst>
            <pc:docMk/>
            <pc:sldMk cId="616036119" sldId="257"/>
            <ac:cxnSpMk id="44" creationId="{E7871C6B-E944-2799-98BF-DA991A5C2DF0}"/>
          </ac:cxnSpMkLst>
        </pc:cxnChg>
      </pc:sldChg>
      <pc:sldChg chg="addSp delSp modSp mod">
        <pc:chgData name="Patrick Goossens" userId="87ddddc8-9165-4d37-8bcc-449f802ce2fd" providerId="ADAL" clId="{030B626D-659E-47D1-8A13-520DA2B1D8E4}" dt="2023-08-16T14:40:39.809" v="722" actId="14100"/>
        <pc:sldMkLst>
          <pc:docMk/>
          <pc:sldMk cId="1404875893" sldId="258"/>
        </pc:sldMkLst>
        <pc:spChg chg="add mod">
          <ac:chgData name="Patrick Goossens" userId="87ddddc8-9165-4d37-8bcc-449f802ce2fd" providerId="ADAL" clId="{030B626D-659E-47D1-8A13-520DA2B1D8E4}" dt="2023-08-11T07:14:26.737" v="58"/>
          <ac:spMkLst>
            <pc:docMk/>
            <pc:sldMk cId="1404875893" sldId="258"/>
            <ac:spMk id="5" creationId="{16D63C8E-FBCB-3841-2662-870A01C9CF7B}"/>
          </ac:spMkLst>
        </pc:spChg>
        <pc:spChg chg="mod">
          <ac:chgData name="Patrick Goossens" userId="87ddddc8-9165-4d37-8bcc-449f802ce2fd" providerId="ADAL" clId="{030B626D-659E-47D1-8A13-520DA2B1D8E4}" dt="2023-08-11T08:17:42.330" v="108" actId="20577"/>
          <ac:spMkLst>
            <pc:docMk/>
            <pc:sldMk cId="1404875893" sldId="258"/>
            <ac:spMk id="7" creationId="{FE8CFE9C-0E0C-02C5-BE64-F00F3B5B17D4}"/>
          </ac:spMkLst>
        </pc:spChg>
        <pc:spChg chg="del mod">
          <ac:chgData name="Patrick Goossens" userId="87ddddc8-9165-4d37-8bcc-449f802ce2fd" providerId="ADAL" clId="{030B626D-659E-47D1-8A13-520DA2B1D8E4}" dt="2023-08-11T08:17:47.082" v="109" actId="478"/>
          <ac:spMkLst>
            <pc:docMk/>
            <pc:sldMk cId="1404875893" sldId="258"/>
            <ac:spMk id="8" creationId="{2B861F43-BA3E-64D7-7DA5-37C84A831914}"/>
          </ac:spMkLst>
        </pc:spChg>
        <pc:spChg chg="mod">
          <ac:chgData name="Patrick Goossens" userId="87ddddc8-9165-4d37-8bcc-449f802ce2fd" providerId="ADAL" clId="{030B626D-659E-47D1-8A13-520DA2B1D8E4}" dt="2023-08-16T14:40:06.054" v="719" actId="1076"/>
          <ac:spMkLst>
            <pc:docMk/>
            <pc:sldMk cId="1404875893" sldId="258"/>
            <ac:spMk id="9" creationId="{D3525C30-8196-DD20-40A7-4C0D013EE7B4}"/>
          </ac:spMkLst>
        </pc:spChg>
        <pc:spChg chg="add mod">
          <ac:chgData name="Patrick Goossens" userId="87ddddc8-9165-4d37-8bcc-449f802ce2fd" providerId="ADAL" clId="{030B626D-659E-47D1-8A13-520DA2B1D8E4}" dt="2023-08-11T07:14:26.737" v="58"/>
          <ac:spMkLst>
            <pc:docMk/>
            <pc:sldMk cId="1404875893" sldId="258"/>
            <ac:spMk id="10" creationId="{787B2B40-306C-63E0-7B2E-5B26D78E475C}"/>
          </ac:spMkLst>
        </pc:spChg>
        <pc:spChg chg="mod">
          <ac:chgData name="Patrick Goossens" userId="87ddddc8-9165-4d37-8bcc-449f802ce2fd" providerId="ADAL" clId="{030B626D-659E-47D1-8A13-520DA2B1D8E4}" dt="2023-08-16T14:40:06.054" v="719" actId="1076"/>
          <ac:spMkLst>
            <pc:docMk/>
            <pc:sldMk cId="1404875893" sldId="258"/>
            <ac:spMk id="13" creationId="{3F1320DB-20D8-021E-86DF-BBD06F35BE13}"/>
          </ac:spMkLst>
        </pc:spChg>
        <pc:spChg chg="add del mod">
          <ac:chgData name="Patrick Goossens" userId="87ddddc8-9165-4d37-8bcc-449f802ce2fd" providerId="ADAL" clId="{030B626D-659E-47D1-8A13-520DA2B1D8E4}" dt="2023-08-11T09:50:07.588" v="221" actId="478"/>
          <ac:spMkLst>
            <pc:docMk/>
            <pc:sldMk cId="1404875893" sldId="258"/>
            <ac:spMk id="14" creationId="{766807D4-1D0D-CA7B-4147-379C7DDE4511}"/>
          </ac:spMkLst>
        </pc:spChg>
        <pc:spChg chg="add del mod">
          <ac:chgData name="Patrick Goossens" userId="87ddddc8-9165-4d37-8bcc-449f802ce2fd" providerId="ADAL" clId="{030B626D-659E-47D1-8A13-520DA2B1D8E4}" dt="2023-08-11T10:01:52.754" v="432" actId="478"/>
          <ac:spMkLst>
            <pc:docMk/>
            <pc:sldMk cId="1404875893" sldId="258"/>
            <ac:spMk id="15" creationId="{81C497D7-EF3A-BFAB-8B69-2AB706E22810}"/>
          </ac:spMkLst>
        </pc:spChg>
        <pc:spChg chg="del">
          <ac:chgData name="Patrick Goossens" userId="87ddddc8-9165-4d37-8bcc-449f802ce2fd" providerId="ADAL" clId="{030B626D-659E-47D1-8A13-520DA2B1D8E4}" dt="2023-08-11T09:50:05.098" v="220" actId="478"/>
          <ac:spMkLst>
            <pc:docMk/>
            <pc:sldMk cId="1404875893" sldId="258"/>
            <ac:spMk id="18" creationId="{DF973013-C666-E0E8-8323-6FDB5124F978}"/>
          </ac:spMkLst>
        </pc:spChg>
        <pc:spChg chg="add del mod">
          <ac:chgData name="Patrick Goossens" userId="87ddddc8-9165-4d37-8bcc-449f802ce2fd" providerId="ADAL" clId="{030B626D-659E-47D1-8A13-520DA2B1D8E4}" dt="2023-08-11T10:01:58.482" v="435" actId="478"/>
          <ac:spMkLst>
            <pc:docMk/>
            <pc:sldMk cId="1404875893" sldId="258"/>
            <ac:spMk id="20" creationId="{7E9CC59E-CB8A-7DA0-720C-A73395F31F7A}"/>
          </ac:spMkLst>
        </pc:spChg>
        <pc:spChg chg="add mod">
          <ac:chgData name="Patrick Goossens" userId="87ddddc8-9165-4d37-8bcc-449f802ce2fd" providerId="ADAL" clId="{030B626D-659E-47D1-8A13-520DA2B1D8E4}" dt="2023-08-11T09:50:38.246" v="224" actId="1076"/>
          <ac:spMkLst>
            <pc:docMk/>
            <pc:sldMk cId="1404875893" sldId="258"/>
            <ac:spMk id="24" creationId="{17E0599A-B6B7-8669-A8FC-D1C8449C73A9}"/>
          </ac:spMkLst>
        </pc:spChg>
        <pc:spChg chg="add del mod">
          <ac:chgData name="Patrick Goossens" userId="87ddddc8-9165-4d37-8bcc-449f802ce2fd" providerId="ADAL" clId="{030B626D-659E-47D1-8A13-520DA2B1D8E4}" dt="2023-08-11T10:01:56.794" v="434" actId="478"/>
          <ac:spMkLst>
            <pc:docMk/>
            <pc:sldMk cId="1404875893" sldId="258"/>
            <ac:spMk id="25" creationId="{D1670D85-C9C4-6E3A-897E-9C955853CA60}"/>
          </ac:spMkLst>
        </pc:spChg>
        <pc:spChg chg="add mod">
          <ac:chgData name="Patrick Goossens" userId="87ddddc8-9165-4d37-8bcc-449f802ce2fd" providerId="ADAL" clId="{030B626D-659E-47D1-8A13-520DA2B1D8E4}" dt="2023-08-11T09:57:33.592" v="334" actId="1076"/>
          <ac:spMkLst>
            <pc:docMk/>
            <pc:sldMk cId="1404875893" sldId="258"/>
            <ac:spMk id="26" creationId="{6F323E93-C250-34B6-191D-FBAC23162059}"/>
          </ac:spMkLst>
        </pc:spChg>
        <pc:spChg chg="del">
          <ac:chgData name="Patrick Goossens" userId="87ddddc8-9165-4d37-8bcc-449f802ce2fd" providerId="ADAL" clId="{030B626D-659E-47D1-8A13-520DA2B1D8E4}" dt="2023-08-11T09:57:30.480" v="332" actId="478"/>
          <ac:spMkLst>
            <pc:docMk/>
            <pc:sldMk cId="1404875893" sldId="258"/>
            <ac:spMk id="29" creationId="{54E23099-B6F7-D5E6-1D6A-58DB8AE7674B}"/>
          </ac:spMkLst>
        </pc:spChg>
        <pc:spChg chg="del">
          <ac:chgData name="Patrick Goossens" userId="87ddddc8-9165-4d37-8bcc-449f802ce2fd" providerId="ADAL" clId="{030B626D-659E-47D1-8A13-520DA2B1D8E4}" dt="2023-08-11T08:17:55.802" v="111" actId="478"/>
          <ac:spMkLst>
            <pc:docMk/>
            <pc:sldMk cId="1404875893" sldId="258"/>
            <ac:spMk id="36" creationId="{8F811A65-0AFC-E946-0B05-E650E5F923B7}"/>
          </ac:spMkLst>
        </pc:spChg>
        <pc:spChg chg="mod">
          <ac:chgData name="Patrick Goossens" userId="87ddddc8-9165-4d37-8bcc-449f802ce2fd" providerId="ADAL" clId="{030B626D-659E-47D1-8A13-520DA2B1D8E4}" dt="2023-08-16T14:40:14.167" v="721" actId="1076"/>
          <ac:spMkLst>
            <pc:docMk/>
            <pc:sldMk cId="1404875893" sldId="258"/>
            <ac:spMk id="37" creationId="{B2F1DDB7-7E72-C4B2-3250-781938D61B2E}"/>
          </ac:spMkLst>
        </pc:spChg>
        <pc:spChg chg="mod">
          <ac:chgData name="Patrick Goossens" userId="87ddddc8-9165-4d37-8bcc-449f802ce2fd" providerId="ADAL" clId="{030B626D-659E-47D1-8A13-520DA2B1D8E4}" dt="2023-08-16T14:40:09.591" v="720" actId="1076"/>
          <ac:spMkLst>
            <pc:docMk/>
            <pc:sldMk cId="1404875893" sldId="258"/>
            <ac:spMk id="38" creationId="{8639364C-EF9A-DF60-5F3E-390AFD7E5571}"/>
          </ac:spMkLst>
        </pc:spChg>
        <pc:cxnChg chg="add mod">
          <ac:chgData name="Patrick Goossens" userId="87ddddc8-9165-4d37-8bcc-449f802ce2fd" providerId="ADAL" clId="{030B626D-659E-47D1-8A13-520DA2B1D8E4}" dt="2023-08-11T07:14:26.737" v="58"/>
          <ac:cxnSpMkLst>
            <pc:docMk/>
            <pc:sldMk cId="1404875893" sldId="258"/>
            <ac:cxnSpMk id="6" creationId="{B9C2B42B-BE13-C664-990F-14E055BD5BAD}"/>
          </ac:cxnSpMkLst>
        </pc:cxnChg>
        <pc:cxnChg chg="mod">
          <ac:chgData name="Patrick Goossens" userId="87ddddc8-9165-4d37-8bcc-449f802ce2fd" providerId="ADAL" clId="{030B626D-659E-47D1-8A13-520DA2B1D8E4}" dt="2023-08-11T10:02:59.822" v="440" actId="692"/>
          <ac:cxnSpMkLst>
            <pc:docMk/>
            <pc:sldMk cId="1404875893" sldId="258"/>
            <ac:cxnSpMk id="11" creationId="{7058C3CE-4D2D-9CD1-5124-5296A14F984E}"/>
          </ac:cxnSpMkLst>
        </pc:cxnChg>
        <pc:cxnChg chg="mod">
          <ac:chgData name="Patrick Goossens" userId="87ddddc8-9165-4d37-8bcc-449f802ce2fd" providerId="ADAL" clId="{030B626D-659E-47D1-8A13-520DA2B1D8E4}" dt="2023-08-16T14:40:06.054" v="719" actId="1076"/>
          <ac:cxnSpMkLst>
            <pc:docMk/>
            <pc:sldMk cId="1404875893" sldId="258"/>
            <ac:cxnSpMk id="16" creationId="{41022A1B-F223-2BCD-3524-28309C0675E3}"/>
          </ac:cxnSpMkLst>
        </pc:cxnChg>
        <pc:cxnChg chg="add del mod">
          <ac:chgData name="Patrick Goossens" userId="87ddddc8-9165-4d37-8bcc-449f802ce2fd" providerId="ADAL" clId="{030B626D-659E-47D1-8A13-520DA2B1D8E4}" dt="2023-08-11T10:01:53.940" v="433" actId="478"/>
          <ac:cxnSpMkLst>
            <pc:docMk/>
            <pc:sldMk cId="1404875893" sldId="258"/>
            <ac:cxnSpMk id="17" creationId="{B692FEAA-553F-E571-29C6-5AB36CE68EE8}"/>
          </ac:cxnSpMkLst>
        </pc:cxnChg>
        <pc:cxnChg chg="del mod">
          <ac:chgData name="Patrick Goossens" userId="87ddddc8-9165-4d37-8bcc-449f802ce2fd" providerId="ADAL" clId="{030B626D-659E-47D1-8A13-520DA2B1D8E4}" dt="2023-08-11T08:17:52.379" v="110" actId="478"/>
          <ac:cxnSpMkLst>
            <pc:docMk/>
            <pc:sldMk cId="1404875893" sldId="258"/>
            <ac:cxnSpMk id="19" creationId="{04EB6465-ECF2-73E1-F7F2-3CA523B91341}"/>
          </ac:cxnSpMkLst>
        </pc:cxnChg>
        <pc:cxnChg chg="mod">
          <ac:chgData name="Patrick Goossens" userId="87ddddc8-9165-4d37-8bcc-449f802ce2fd" providerId="ADAL" clId="{030B626D-659E-47D1-8A13-520DA2B1D8E4}" dt="2023-08-16T14:40:06.054" v="719" actId="1076"/>
          <ac:cxnSpMkLst>
            <pc:docMk/>
            <pc:sldMk cId="1404875893" sldId="258"/>
            <ac:cxnSpMk id="21" creationId="{7F50ADF1-E50F-24D7-764A-5BFA8E979F59}"/>
          </ac:cxnSpMkLst>
        </pc:cxnChg>
        <pc:cxnChg chg="add mod">
          <ac:chgData name="Patrick Goossens" userId="87ddddc8-9165-4d37-8bcc-449f802ce2fd" providerId="ADAL" clId="{030B626D-659E-47D1-8A13-520DA2B1D8E4}" dt="2023-08-11T10:02:25.200" v="437" actId="108"/>
          <ac:cxnSpMkLst>
            <pc:docMk/>
            <pc:sldMk cId="1404875893" sldId="258"/>
            <ac:cxnSpMk id="23" creationId="{D12B5379-7B6A-2A80-1D26-C8C42A056664}"/>
          </ac:cxnSpMkLst>
        </pc:cxnChg>
        <pc:cxnChg chg="mod">
          <ac:chgData name="Patrick Goossens" userId="87ddddc8-9165-4d37-8bcc-449f802ce2fd" providerId="ADAL" clId="{030B626D-659E-47D1-8A13-520DA2B1D8E4}" dt="2023-08-16T14:40:39.809" v="722" actId="14100"/>
          <ac:cxnSpMkLst>
            <pc:docMk/>
            <pc:sldMk cId="1404875893" sldId="258"/>
            <ac:cxnSpMk id="32" creationId="{9A41FBDE-ED91-C42A-D5F9-3E89E3E8F285}"/>
          </ac:cxnSpMkLst>
        </pc:cxnChg>
      </pc:sldChg>
      <pc:sldChg chg="addSp delSp modSp new mod">
        <pc:chgData name="Patrick Goossens" userId="87ddddc8-9165-4d37-8bcc-449f802ce2fd" providerId="ADAL" clId="{030B626D-659E-47D1-8A13-520DA2B1D8E4}" dt="2023-08-11T06:39:22.139" v="8" actId="1076"/>
        <pc:sldMkLst>
          <pc:docMk/>
          <pc:sldMk cId="3059214613" sldId="261"/>
        </pc:sldMkLst>
        <pc:spChg chg="del">
          <ac:chgData name="Patrick Goossens" userId="87ddddc8-9165-4d37-8bcc-449f802ce2fd" providerId="ADAL" clId="{030B626D-659E-47D1-8A13-520DA2B1D8E4}" dt="2023-08-11T06:38:30.232" v="1" actId="478"/>
          <ac:spMkLst>
            <pc:docMk/>
            <pc:sldMk cId="3059214613" sldId="261"/>
            <ac:spMk id="2" creationId="{B3641830-7BAE-CCC6-DA2D-45D3F6B857D3}"/>
          </ac:spMkLst>
        </pc:spChg>
        <pc:spChg chg="add mod">
          <ac:chgData name="Patrick Goossens" userId="87ddddc8-9165-4d37-8bcc-449f802ce2fd" providerId="ADAL" clId="{030B626D-659E-47D1-8A13-520DA2B1D8E4}" dt="2023-08-11T06:39:15.240" v="7" actId="6549"/>
          <ac:spMkLst>
            <pc:docMk/>
            <pc:sldMk cId="3059214613" sldId="261"/>
            <ac:spMk id="4" creationId="{8E8A5F1C-B750-E291-EB0F-8EA5514C0439}"/>
          </ac:spMkLst>
        </pc:spChg>
        <pc:graphicFrameChg chg="add mod">
          <ac:chgData name="Patrick Goossens" userId="87ddddc8-9165-4d37-8bcc-449f802ce2fd" providerId="ADAL" clId="{030B626D-659E-47D1-8A13-520DA2B1D8E4}" dt="2023-08-11T06:39:22.139" v="8" actId="1076"/>
          <ac:graphicFrameMkLst>
            <pc:docMk/>
            <pc:sldMk cId="3059214613" sldId="261"/>
            <ac:graphicFrameMk id="3" creationId="{E5560935-6546-8507-3343-71F8998B0421}"/>
          </ac:graphicFrameMkLst>
        </pc:graphicFrameChg>
      </pc:sldChg>
      <pc:sldChg chg="addSp modSp new mod">
        <pc:chgData name="Patrick Goossens" userId="87ddddc8-9165-4d37-8bcc-449f802ce2fd" providerId="ADAL" clId="{030B626D-659E-47D1-8A13-520DA2B1D8E4}" dt="2023-08-11T06:44:25.369" v="30" actId="1076"/>
        <pc:sldMkLst>
          <pc:docMk/>
          <pc:sldMk cId="1896747322" sldId="262"/>
        </pc:sldMkLst>
        <pc:spChg chg="mod">
          <ac:chgData name="Patrick Goossens" userId="87ddddc8-9165-4d37-8bcc-449f802ce2fd" providerId="ADAL" clId="{030B626D-659E-47D1-8A13-520DA2B1D8E4}" dt="2023-08-11T06:43:32.140" v="24" actId="20577"/>
          <ac:spMkLst>
            <pc:docMk/>
            <pc:sldMk cId="1896747322" sldId="262"/>
            <ac:spMk id="2" creationId="{C41DCA6B-316C-77D9-F724-1820524C7E0B}"/>
          </ac:spMkLst>
        </pc:spChg>
        <pc:spChg chg="add mod">
          <ac:chgData name="Patrick Goossens" userId="87ddddc8-9165-4d37-8bcc-449f802ce2fd" providerId="ADAL" clId="{030B626D-659E-47D1-8A13-520DA2B1D8E4}" dt="2023-08-11T06:44:25.369" v="30" actId="1076"/>
          <ac:spMkLst>
            <pc:docMk/>
            <pc:sldMk cId="1896747322" sldId="262"/>
            <ac:spMk id="4" creationId="{934DB35E-9025-CFD3-828F-24C1D0D02BC6}"/>
          </ac:spMkLst>
        </pc:spChg>
      </pc:sldChg>
      <pc:sldChg chg="addSp delSp modSp add mod">
        <pc:chgData name="Patrick Goossens" userId="87ddddc8-9165-4d37-8bcc-449f802ce2fd" providerId="ADAL" clId="{030B626D-659E-47D1-8A13-520DA2B1D8E4}" dt="2023-08-11T10:01:12.480" v="431" actId="20577"/>
        <pc:sldMkLst>
          <pc:docMk/>
          <pc:sldMk cId="103049370" sldId="263"/>
        </pc:sldMkLst>
        <pc:spChg chg="mod">
          <ac:chgData name="Patrick Goossens" userId="87ddddc8-9165-4d37-8bcc-449f802ce2fd" providerId="ADAL" clId="{030B626D-659E-47D1-8A13-520DA2B1D8E4}" dt="2023-08-11T09:52:49.389" v="236" actId="20577"/>
          <ac:spMkLst>
            <pc:docMk/>
            <pc:sldMk cId="103049370" sldId="263"/>
            <ac:spMk id="2" creationId="{8C2A3AED-4778-ABEB-527A-DC6082CCBFFC}"/>
          </ac:spMkLst>
        </pc:spChg>
        <pc:spChg chg="del">
          <ac:chgData name="Patrick Goossens" userId="87ddddc8-9165-4d37-8bcc-449f802ce2fd" providerId="ADAL" clId="{030B626D-659E-47D1-8A13-520DA2B1D8E4}" dt="2023-08-11T10:00:40.318" v="418" actId="478"/>
          <ac:spMkLst>
            <pc:docMk/>
            <pc:sldMk cId="103049370" sldId="263"/>
            <ac:spMk id="3" creationId="{772FFB70-8EC5-C16A-4985-3A45D981499A}"/>
          </ac:spMkLst>
        </pc:spChg>
        <pc:spChg chg="del">
          <ac:chgData name="Patrick Goossens" userId="87ddddc8-9165-4d37-8bcc-449f802ce2fd" providerId="ADAL" clId="{030B626D-659E-47D1-8A13-520DA2B1D8E4}" dt="2023-08-11T09:52:56.748" v="238" actId="478"/>
          <ac:spMkLst>
            <pc:docMk/>
            <pc:sldMk cId="103049370" sldId="263"/>
            <ac:spMk id="4" creationId="{4CAF2B2C-9366-8BB9-C90E-9A7FCA6218E9}"/>
          </ac:spMkLst>
        </pc:spChg>
        <pc:spChg chg="del">
          <ac:chgData name="Patrick Goossens" userId="87ddddc8-9165-4d37-8bcc-449f802ce2fd" providerId="ADAL" clId="{030B626D-659E-47D1-8A13-520DA2B1D8E4}" dt="2023-08-11T09:53:35.252" v="244" actId="478"/>
          <ac:spMkLst>
            <pc:docMk/>
            <pc:sldMk cId="103049370" sldId="263"/>
            <ac:spMk id="5" creationId="{E6F11481-0FBE-F69A-3695-FC22FAAF0F7E}"/>
          </ac:spMkLst>
        </pc:spChg>
        <pc:spChg chg="del">
          <ac:chgData name="Patrick Goossens" userId="87ddddc8-9165-4d37-8bcc-449f802ce2fd" providerId="ADAL" clId="{030B626D-659E-47D1-8A13-520DA2B1D8E4}" dt="2023-08-11T09:53:35.252" v="244" actId="478"/>
          <ac:spMkLst>
            <pc:docMk/>
            <pc:sldMk cId="103049370" sldId="263"/>
            <ac:spMk id="6" creationId="{7AA50141-E858-8755-2A91-DE644BE01989}"/>
          </ac:spMkLst>
        </pc:spChg>
        <pc:spChg chg="add mod">
          <ac:chgData name="Patrick Goossens" userId="87ddddc8-9165-4d37-8bcc-449f802ce2fd" providerId="ADAL" clId="{030B626D-659E-47D1-8A13-520DA2B1D8E4}" dt="2023-08-11T09:54:11.478" v="261" actId="1076"/>
          <ac:spMkLst>
            <pc:docMk/>
            <pc:sldMk cId="103049370" sldId="263"/>
            <ac:spMk id="8" creationId="{614D605C-E822-0888-88A1-031273A77721}"/>
          </ac:spMkLst>
        </pc:spChg>
        <pc:spChg chg="add del mod">
          <ac:chgData name="Patrick Goossens" userId="87ddddc8-9165-4d37-8bcc-449f802ce2fd" providerId="ADAL" clId="{030B626D-659E-47D1-8A13-520DA2B1D8E4}" dt="2023-08-11T09:55:36.110" v="279" actId="478"/>
          <ac:spMkLst>
            <pc:docMk/>
            <pc:sldMk cId="103049370" sldId="263"/>
            <ac:spMk id="10" creationId="{971E4807-1526-AED8-F182-7EB476DE9CC9}"/>
          </ac:spMkLst>
        </pc:spChg>
        <pc:spChg chg="del">
          <ac:chgData name="Patrick Goossens" userId="87ddddc8-9165-4d37-8bcc-449f802ce2fd" providerId="ADAL" clId="{030B626D-659E-47D1-8A13-520DA2B1D8E4}" dt="2023-08-11T10:00:42.802" v="420" actId="478"/>
          <ac:spMkLst>
            <pc:docMk/>
            <pc:sldMk cId="103049370" sldId="263"/>
            <ac:spMk id="13" creationId="{FCD7D967-5615-A252-5021-4075EADD0FDF}"/>
          </ac:spMkLst>
        </pc:spChg>
        <pc:spChg chg="add del mod">
          <ac:chgData name="Patrick Goossens" userId="87ddddc8-9165-4d37-8bcc-449f802ce2fd" providerId="ADAL" clId="{030B626D-659E-47D1-8A13-520DA2B1D8E4}" dt="2023-08-11T09:56:33.742" v="291" actId="478"/>
          <ac:spMkLst>
            <pc:docMk/>
            <pc:sldMk cId="103049370" sldId="263"/>
            <ac:spMk id="14" creationId="{A3B6D0E1-7984-5DFB-EE52-F871348A9E9D}"/>
          </ac:spMkLst>
        </pc:spChg>
        <pc:spChg chg="del">
          <ac:chgData name="Patrick Goossens" userId="87ddddc8-9165-4d37-8bcc-449f802ce2fd" providerId="ADAL" clId="{030B626D-659E-47D1-8A13-520DA2B1D8E4}" dt="2023-08-11T09:52:58.706" v="239" actId="478"/>
          <ac:spMkLst>
            <pc:docMk/>
            <pc:sldMk cId="103049370" sldId="263"/>
            <ac:spMk id="16" creationId="{0AE2B682-C564-68E5-FD1B-45255CB1FB42}"/>
          </ac:spMkLst>
        </pc:spChg>
        <pc:spChg chg="del">
          <ac:chgData name="Patrick Goossens" userId="87ddddc8-9165-4d37-8bcc-449f802ce2fd" providerId="ADAL" clId="{030B626D-659E-47D1-8A13-520DA2B1D8E4}" dt="2023-08-11T09:53:35.252" v="244" actId="478"/>
          <ac:spMkLst>
            <pc:docMk/>
            <pc:sldMk cId="103049370" sldId="263"/>
            <ac:spMk id="23" creationId="{A57601B0-EC8B-7C3C-98B1-602172F5AE01}"/>
          </ac:spMkLst>
        </pc:spChg>
        <pc:spChg chg="del">
          <ac:chgData name="Patrick Goossens" userId="87ddddc8-9165-4d37-8bcc-449f802ce2fd" providerId="ADAL" clId="{030B626D-659E-47D1-8A13-520DA2B1D8E4}" dt="2023-08-11T09:53:01.487" v="241" actId="478"/>
          <ac:spMkLst>
            <pc:docMk/>
            <pc:sldMk cId="103049370" sldId="263"/>
            <ac:spMk id="24" creationId="{216117D2-2D49-6CD3-8904-D1494F1969CA}"/>
          </ac:spMkLst>
        </pc:spChg>
        <pc:spChg chg="del">
          <ac:chgData name="Patrick Goossens" userId="87ddddc8-9165-4d37-8bcc-449f802ce2fd" providerId="ADAL" clId="{030B626D-659E-47D1-8A13-520DA2B1D8E4}" dt="2023-08-11T09:52:54.197" v="237" actId="478"/>
          <ac:spMkLst>
            <pc:docMk/>
            <pc:sldMk cId="103049370" sldId="263"/>
            <ac:spMk id="28" creationId="{B3586DC2-CDD6-463B-1A0D-D4B96B1E3236}"/>
          </ac:spMkLst>
        </pc:spChg>
        <pc:spChg chg="del">
          <ac:chgData name="Patrick Goossens" userId="87ddddc8-9165-4d37-8bcc-449f802ce2fd" providerId="ADAL" clId="{030B626D-659E-47D1-8A13-520DA2B1D8E4}" dt="2023-08-11T09:53:35.252" v="244" actId="478"/>
          <ac:spMkLst>
            <pc:docMk/>
            <pc:sldMk cId="103049370" sldId="263"/>
            <ac:spMk id="29" creationId="{A6097443-D775-E073-8368-F3EFEA1DEDED}"/>
          </ac:spMkLst>
        </pc:spChg>
        <pc:spChg chg="add mod">
          <ac:chgData name="Patrick Goossens" userId="87ddddc8-9165-4d37-8bcc-449f802ce2fd" providerId="ADAL" clId="{030B626D-659E-47D1-8A13-520DA2B1D8E4}" dt="2023-08-11T10:00:33.078" v="417" actId="313"/>
          <ac:spMkLst>
            <pc:docMk/>
            <pc:sldMk cId="103049370" sldId="263"/>
            <ac:spMk id="30" creationId="{1980AF95-617A-2126-7E76-453122AAB685}"/>
          </ac:spMkLst>
        </pc:spChg>
        <pc:spChg chg="del">
          <ac:chgData name="Patrick Goossens" userId="87ddddc8-9165-4d37-8bcc-449f802ce2fd" providerId="ADAL" clId="{030B626D-659E-47D1-8A13-520DA2B1D8E4}" dt="2023-08-11T09:53:03.474" v="242" actId="478"/>
          <ac:spMkLst>
            <pc:docMk/>
            <pc:sldMk cId="103049370" sldId="263"/>
            <ac:spMk id="31" creationId="{1E20C25A-58AA-8057-02BA-8090BF0863E5}"/>
          </ac:spMkLst>
        </pc:spChg>
        <pc:spChg chg="del">
          <ac:chgData name="Patrick Goossens" userId="87ddddc8-9165-4d37-8bcc-449f802ce2fd" providerId="ADAL" clId="{030B626D-659E-47D1-8A13-520DA2B1D8E4}" dt="2023-08-11T09:54:56.465" v="270" actId="478"/>
          <ac:spMkLst>
            <pc:docMk/>
            <pc:sldMk cId="103049370" sldId="263"/>
            <ac:spMk id="32" creationId="{EB17E805-53FC-8409-5A2B-41EA4363FC60}"/>
          </ac:spMkLst>
        </pc:spChg>
        <pc:spChg chg="add mod">
          <ac:chgData name="Patrick Goossens" userId="87ddddc8-9165-4d37-8bcc-449f802ce2fd" providerId="ADAL" clId="{030B626D-659E-47D1-8A13-520DA2B1D8E4}" dt="2023-08-11T09:59:17.730" v="381" actId="20577"/>
          <ac:spMkLst>
            <pc:docMk/>
            <pc:sldMk cId="103049370" sldId="263"/>
            <ac:spMk id="34" creationId="{85BCCE09-07E8-B2FF-4E8A-497881E5F228}"/>
          </ac:spMkLst>
        </pc:spChg>
        <pc:spChg chg="mod">
          <ac:chgData name="Patrick Goossens" userId="87ddddc8-9165-4d37-8bcc-449f802ce2fd" providerId="ADAL" clId="{030B626D-659E-47D1-8A13-520DA2B1D8E4}" dt="2023-08-11T09:56:05.638" v="288" actId="1076"/>
          <ac:spMkLst>
            <pc:docMk/>
            <pc:sldMk cId="103049370" sldId="263"/>
            <ac:spMk id="35" creationId="{E8E8EEC0-585F-4A4A-644F-F46806F9B2AB}"/>
          </ac:spMkLst>
        </pc:spChg>
        <pc:spChg chg="del">
          <ac:chgData name="Patrick Goossens" userId="87ddddc8-9165-4d37-8bcc-449f802ce2fd" providerId="ADAL" clId="{030B626D-659E-47D1-8A13-520DA2B1D8E4}" dt="2023-08-11T09:54:59.686" v="271" actId="478"/>
          <ac:spMkLst>
            <pc:docMk/>
            <pc:sldMk cId="103049370" sldId="263"/>
            <ac:spMk id="36" creationId="{1CCDE47A-52F4-2EC6-72A5-C30A0A8A6AC2}"/>
          </ac:spMkLst>
        </pc:spChg>
        <pc:spChg chg="mod">
          <ac:chgData name="Patrick Goossens" userId="87ddddc8-9165-4d37-8bcc-449f802ce2fd" providerId="ADAL" clId="{030B626D-659E-47D1-8A13-520DA2B1D8E4}" dt="2023-08-11T10:01:12.480" v="431" actId="20577"/>
          <ac:spMkLst>
            <pc:docMk/>
            <pc:sldMk cId="103049370" sldId="263"/>
            <ac:spMk id="41" creationId="{CE6599BD-548A-2512-725B-FE290301B3F4}"/>
          </ac:spMkLst>
        </pc:spChg>
        <pc:spChg chg="mod">
          <ac:chgData name="Patrick Goossens" userId="87ddddc8-9165-4d37-8bcc-449f802ce2fd" providerId="ADAL" clId="{030B626D-659E-47D1-8A13-520DA2B1D8E4}" dt="2023-08-11T09:54:47.902" v="269" actId="1076"/>
          <ac:spMkLst>
            <pc:docMk/>
            <pc:sldMk cId="103049370" sldId="263"/>
            <ac:spMk id="42" creationId="{FD8FED01-CA24-E6F2-E995-2F1BAB30C925}"/>
          </ac:spMkLst>
        </pc:spChg>
        <pc:spChg chg="add mod">
          <ac:chgData name="Patrick Goossens" userId="87ddddc8-9165-4d37-8bcc-449f802ce2fd" providerId="ADAL" clId="{030B626D-659E-47D1-8A13-520DA2B1D8E4}" dt="2023-08-11T09:59:52.191" v="386" actId="1076"/>
          <ac:spMkLst>
            <pc:docMk/>
            <pc:sldMk cId="103049370" sldId="263"/>
            <ac:spMk id="46" creationId="{21C098B5-49BC-FBB5-9C24-710DABB0B7F3}"/>
          </ac:spMkLst>
        </pc:spChg>
        <pc:spChg chg="add mod">
          <ac:chgData name="Patrick Goossens" userId="87ddddc8-9165-4d37-8bcc-449f802ce2fd" providerId="ADAL" clId="{030B626D-659E-47D1-8A13-520DA2B1D8E4}" dt="2023-08-11T10:00:19.847" v="416" actId="1076"/>
          <ac:spMkLst>
            <pc:docMk/>
            <pc:sldMk cId="103049370" sldId="263"/>
            <ac:spMk id="47" creationId="{762B315A-DBA1-2FC2-909C-207524F2B0CC}"/>
          </ac:spMkLst>
        </pc:spChg>
        <pc:cxnChg chg="del mod">
          <ac:chgData name="Patrick Goossens" userId="87ddddc8-9165-4d37-8bcc-449f802ce2fd" providerId="ADAL" clId="{030B626D-659E-47D1-8A13-520DA2B1D8E4}" dt="2023-08-11T09:53:05.477" v="243" actId="478"/>
          <ac:cxnSpMkLst>
            <pc:docMk/>
            <pc:sldMk cId="103049370" sldId="263"/>
            <ac:cxnSpMk id="11" creationId="{7058C3CE-4D2D-9CD1-5124-5296A14F984E}"/>
          </ac:cxnSpMkLst>
        </pc:cxnChg>
        <pc:cxnChg chg="del mod">
          <ac:chgData name="Patrick Goossens" userId="87ddddc8-9165-4d37-8bcc-449f802ce2fd" providerId="ADAL" clId="{030B626D-659E-47D1-8A13-520DA2B1D8E4}" dt="2023-08-11T10:00:41.384" v="419" actId="478"/>
          <ac:cxnSpMkLst>
            <pc:docMk/>
            <pc:sldMk cId="103049370" sldId="263"/>
            <ac:cxnSpMk id="12" creationId="{42B49822-636E-8F76-C11C-D30A738EE9FD}"/>
          </ac:cxnSpMkLst>
        </pc:cxnChg>
        <pc:cxnChg chg="del mod">
          <ac:chgData name="Patrick Goossens" userId="87ddddc8-9165-4d37-8bcc-449f802ce2fd" providerId="ADAL" clId="{030B626D-659E-47D1-8A13-520DA2B1D8E4}" dt="2023-08-11T09:53:35.252" v="244" actId="478"/>
          <ac:cxnSpMkLst>
            <pc:docMk/>
            <pc:sldMk cId="103049370" sldId="263"/>
            <ac:cxnSpMk id="15" creationId="{EDC20454-A0C1-3EA1-77BD-0380D8076712}"/>
          </ac:cxnSpMkLst>
        </pc:cxnChg>
        <pc:cxnChg chg="mod">
          <ac:chgData name="Patrick Goossens" userId="87ddddc8-9165-4d37-8bcc-449f802ce2fd" providerId="ADAL" clId="{030B626D-659E-47D1-8A13-520DA2B1D8E4}" dt="2023-08-11T09:53:35.252" v="244" actId="478"/>
          <ac:cxnSpMkLst>
            <pc:docMk/>
            <pc:sldMk cId="103049370" sldId="263"/>
            <ac:cxnSpMk id="17" creationId="{9D471EC7-2887-E4C3-9A99-46EB303FD691}"/>
          </ac:cxnSpMkLst>
        </pc:cxnChg>
        <pc:cxnChg chg="mod">
          <ac:chgData name="Patrick Goossens" userId="87ddddc8-9165-4d37-8bcc-449f802ce2fd" providerId="ADAL" clId="{030B626D-659E-47D1-8A13-520DA2B1D8E4}" dt="2023-08-11T09:54:18.998" v="262" actId="1076"/>
          <ac:cxnSpMkLst>
            <pc:docMk/>
            <pc:sldMk cId="103049370" sldId="263"/>
            <ac:cxnSpMk id="18" creationId="{91B87BC5-6FFA-56F3-F3A9-6EB8B6CFE133}"/>
          </ac:cxnSpMkLst>
        </pc:cxnChg>
        <pc:cxnChg chg="del mod">
          <ac:chgData name="Patrick Goossens" userId="87ddddc8-9165-4d37-8bcc-449f802ce2fd" providerId="ADAL" clId="{030B626D-659E-47D1-8A13-520DA2B1D8E4}" dt="2023-08-11T09:52:59.770" v="240" actId="478"/>
          <ac:cxnSpMkLst>
            <pc:docMk/>
            <pc:sldMk cId="103049370" sldId="263"/>
            <ac:cxnSpMk id="20" creationId="{62BF6D68-523A-DF24-2519-27CCA841C0A9}"/>
          </ac:cxnSpMkLst>
        </pc:cxnChg>
        <pc:cxnChg chg="add del mod">
          <ac:chgData name="Patrick Goossens" userId="87ddddc8-9165-4d37-8bcc-449f802ce2fd" providerId="ADAL" clId="{030B626D-659E-47D1-8A13-520DA2B1D8E4}" dt="2023-08-11T09:56:34.891" v="292" actId="478"/>
          <ac:cxnSpMkLst>
            <pc:docMk/>
            <pc:sldMk cId="103049370" sldId="263"/>
            <ac:cxnSpMk id="22" creationId="{85B09188-34E9-A815-531F-0858F8D3AD80}"/>
          </ac:cxnSpMkLst>
        </pc:cxnChg>
        <pc:cxnChg chg="del mod">
          <ac:chgData name="Patrick Goossens" userId="87ddddc8-9165-4d37-8bcc-449f802ce2fd" providerId="ADAL" clId="{030B626D-659E-47D1-8A13-520DA2B1D8E4}" dt="2023-08-11T09:53:35.252" v="244" actId="478"/>
          <ac:cxnSpMkLst>
            <pc:docMk/>
            <pc:sldMk cId="103049370" sldId="263"/>
            <ac:cxnSpMk id="25" creationId="{1821953D-9515-F9BE-80BF-E96558D0D700}"/>
          </ac:cxnSpMkLst>
        </pc:cxnChg>
        <pc:cxnChg chg="mod">
          <ac:chgData name="Patrick Goossens" userId="87ddddc8-9165-4d37-8bcc-449f802ce2fd" providerId="ADAL" clId="{030B626D-659E-47D1-8A13-520DA2B1D8E4}" dt="2023-08-11T09:54:29.634" v="265" actId="692"/>
          <ac:cxnSpMkLst>
            <pc:docMk/>
            <pc:sldMk cId="103049370" sldId="263"/>
            <ac:cxnSpMk id="37" creationId="{4CC7373C-14C3-70A6-B989-4F2D46E7FA1F}"/>
          </ac:cxnSpMkLst>
        </pc:cxnChg>
        <pc:cxnChg chg="del mod">
          <ac:chgData name="Patrick Goossens" userId="87ddddc8-9165-4d37-8bcc-449f802ce2fd" providerId="ADAL" clId="{030B626D-659E-47D1-8A13-520DA2B1D8E4}" dt="2023-08-11T09:53:35.252" v="244" actId="478"/>
          <ac:cxnSpMkLst>
            <pc:docMk/>
            <pc:sldMk cId="103049370" sldId="263"/>
            <ac:cxnSpMk id="38" creationId="{2BFF32F2-D20B-4277-CD27-A1C692D1E3A7}"/>
          </ac:cxnSpMkLst>
        </pc:cxnChg>
        <pc:cxnChg chg="mod">
          <ac:chgData name="Patrick Goossens" userId="87ddddc8-9165-4d37-8bcc-449f802ce2fd" providerId="ADAL" clId="{030B626D-659E-47D1-8A13-520DA2B1D8E4}" dt="2023-08-11T09:54:42.130" v="268" actId="692"/>
          <ac:cxnSpMkLst>
            <pc:docMk/>
            <pc:sldMk cId="103049370" sldId="263"/>
            <ac:cxnSpMk id="40" creationId="{645C9F7B-1B8C-E703-D2F1-F457AEF5FA4B}"/>
          </ac:cxnSpMkLst>
        </pc:cxnChg>
        <pc:cxnChg chg="add">
          <ac:chgData name="Patrick Goossens" userId="87ddddc8-9165-4d37-8bcc-449f802ce2fd" providerId="ADAL" clId="{030B626D-659E-47D1-8A13-520DA2B1D8E4}" dt="2023-08-11T09:59:27.882" v="382" actId="11529"/>
          <ac:cxnSpMkLst>
            <pc:docMk/>
            <pc:sldMk cId="103049370" sldId="263"/>
            <ac:cxnSpMk id="43" creationId="{36235F92-820E-7D7D-E27D-65E6B6CA6888}"/>
          </ac:cxnSpMkLst>
        </pc:cxnChg>
      </pc:sldChg>
      <pc:sldChg chg="addSp delSp modSp add mod">
        <pc:chgData name="Patrick Goossens" userId="87ddddc8-9165-4d37-8bcc-449f802ce2fd" providerId="ADAL" clId="{030B626D-659E-47D1-8A13-520DA2B1D8E4}" dt="2023-08-11T11:28:11.423" v="716" actId="1076"/>
        <pc:sldMkLst>
          <pc:docMk/>
          <pc:sldMk cId="169653982" sldId="264"/>
        </pc:sldMkLst>
        <pc:spChg chg="mod">
          <ac:chgData name="Patrick Goossens" userId="87ddddc8-9165-4d37-8bcc-449f802ce2fd" providerId="ADAL" clId="{030B626D-659E-47D1-8A13-520DA2B1D8E4}" dt="2023-08-11T11:21:02.385" v="462" actId="20577"/>
          <ac:spMkLst>
            <pc:docMk/>
            <pc:sldMk cId="169653982" sldId="264"/>
            <ac:spMk id="2" creationId="{8C2A3AED-4778-ABEB-527A-DC6082CCBFFC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5" creationId="{16D63C8E-FBCB-3841-2662-870A01C9CF7B}"/>
          </ac:spMkLst>
        </pc:spChg>
        <pc:spChg chg="add mod">
          <ac:chgData name="Patrick Goossens" userId="87ddddc8-9165-4d37-8bcc-449f802ce2fd" providerId="ADAL" clId="{030B626D-659E-47D1-8A13-520DA2B1D8E4}" dt="2023-08-11T11:22:32.798" v="486" actId="1076"/>
          <ac:spMkLst>
            <pc:docMk/>
            <pc:sldMk cId="169653982" sldId="264"/>
            <ac:spMk id="8" creationId="{727663EF-A965-5E12-B33F-87EAA6F4BB3E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9" creationId="{D3525C30-8196-DD20-40A7-4C0D013EE7B4}"/>
          </ac:spMkLst>
        </pc:spChg>
        <pc:spChg chg="del">
          <ac:chgData name="Patrick Goossens" userId="87ddddc8-9165-4d37-8bcc-449f802ce2fd" providerId="ADAL" clId="{030B626D-659E-47D1-8A13-520DA2B1D8E4}" dt="2023-08-11T11:21:27.485" v="464" actId="478"/>
          <ac:spMkLst>
            <pc:docMk/>
            <pc:sldMk cId="169653982" sldId="264"/>
            <ac:spMk id="10" creationId="{787B2B40-306C-63E0-7B2E-5B26D78E475C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13" creationId="{3F1320DB-20D8-021E-86DF-BBD06F35BE13}"/>
          </ac:spMkLst>
        </pc:spChg>
        <pc:spChg chg="add mod">
          <ac:chgData name="Patrick Goossens" userId="87ddddc8-9165-4d37-8bcc-449f802ce2fd" providerId="ADAL" clId="{030B626D-659E-47D1-8A13-520DA2B1D8E4}" dt="2023-08-11T11:22:45.792" v="488" actId="1076"/>
          <ac:spMkLst>
            <pc:docMk/>
            <pc:sldMk cId="169653982" sldId="264"/>
            <ac:spMk id="14" creationId="{72E11C69-8F8D-52FE-3A4E-B75B9E00D569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22" creationId="{8D71FBC4-CA6A-6E47-0CE5-5B3696736B64}"/>
          </ac:spMkLst>
        </pc:spChg>
        <pc:spChg chg="mod">
          <ac:chgData name="Patrick Goossens" userId="87ddddc8-9165-4d37-8bcc-449f802ce2fd" providerId="ADAL" clId="{030B626D-659E-47D1-8A13-520DA2B1D8E4}" dt="2023-08-11T11:28:11.423" v="716" actId="1076"/>
          <ac:spMkLst>
            <pc:docMk/>
            <pc:sldMk cId="169653982" sldId="264"/>
            <ac:spMk id="26" creationId="{6F323E93-C250-34B6-191D-FBAC23162059}"/>
          </ac:spMkLst>
        </pc:spChg>
        <pc:spChg chg="del">
          <ac:chgData name="Patrick Goossens" userId="87ddddc8-9165-4d37-8bcc-449f802ce2fd" providerId="ADAL" clId="{030B626D-659E-47D1-8A13-520DA2B1D8E4}" dt="2023-08-11T11:28:04.347" v="714" actId="478"/>
          <ac:spMkLst>
            <pc:docMk/>
            <pc:sldMk cId="169653982" sldId="264"/>
            <ac:spMk id="28" creationId="{CF67083F-404A-71C1-9A66-DE09A3BB92B6}"/>
          </ac:spMkLst>
        </pc:spChg>
        <pc:spChg chg="add mod">
          <ac:chgData name="Patrick Goossens" userId="87ddddc8-9165-4d37-8bcc-449f802ce2fd" providerId="ADAL" clId="{030B626D-659E-47D1-8A13-520DA2B1D8E4}" dt="2023-08-11T11:23:20.087" v="523" actId="1076"/>
          <ac:spMkLst>
            <pc:docMk/>
            <pc:sldMk cId="169653982" sldId="264"/>
            <ac:spMk id="30" creationId="{372732A4-0806-2607-E58E-A6E2E6C13BE6}"/>
          </ac:spMkLst>
        </pc:spChg>
        <pc:spChg chg="add mod">
          <ac:chgData name="Patrick Goossens" userId="87ddddc8-9165-4d37-8bcc-449f802ce2fd" providerId="ADAL" clId="{030B626D-659E-47D1-8A13-520DA2B1D8E4}" dt="2023-08-11T11:23:27.041" v="525" actId="1076"/>
          <ac:spMkLst>
            <pc:docMk/>
            <pc:sldMk cId="169653982" sldId="264"/>
            <ac:spMk id="31" creationId="{17A758D8-FF93-1E6B-ED70-1AA0148B7BE4}"/>
          </ac:spMkLst>
        </pc:spChg>
        <pc:spChg chg="del">
          <ac:chgData name="Patrick Goossens" userId="87ddddc8-9165-4d37-8bcc-449f802ce2fd" providerId="ADAL" clId="{030B626D-659E-47D1-8A13-520DA2B1D8E4}" dt="2023-08-11T11:21:35.614" v="467" actId="478"/>
          <ac:spMkLst>
            <pc:docMk/>
            <pc:sldMk cId="169653982" sldId="264"/>
            <ac:spMk id="33" creationId="{0CA718AC-48B3-3B0C-8826-BE23F32F29B6}"/>
          </ac:spMkLst>
        </pc:spChg>
        <pc:spChg chg="del">
          <ac:chgData name="Patrick Goossens" userId="87ddddc8-9165-4d37-8bcc-449f802ce2fd" providerId="ADAL" clId="{030B626D-659E-47D1-8A13-520DA2B1D8E4}" dt="2023-08-11T11:21:33.990" v="466" actId="478"/>
          <ac:spMkLst>
            <pc:docMk/>
            <pc:sldMk cId="169653982" sldId="264"/>
            <ac:spMk id="34" creationId="{5E974BC3-E4C5-CC00-4666-7CB4E20D0671}"/>
          </ac:spMkLst>
        </pc:spChg>
        <pc:spChg chg="del">
          <ac:chgData name="Patrick Goossens" userId="87ddddc8-9165-4d37-8bcc-449f802ce2fd" providerId="ADAL" clId="{030B626D-659E-47D1-8A13-520DA2B1D8E4}" dt="2023-08-11T11:21:32.287" v="465" actId="478"/>
          <ac:spMkLst>
            <pc:docMk/>
            <pc:sldMk cId="169653982" sldId="264"/>
            <ac:spMk id="35" creationId="{712808E5-004F-011C-1147-7A2CD21889FA}"/>
          </ac:spMkLst>
        </pc:spChg>
        <pc:spChg chg="add mod">
          <ac:chgData name="Patrick Goossens" userId="87ddddc8-9165-4d37-8bcc-449f802ce2fd" providerId="ADAL" clId="{030B626D-659E-47D1-8A13-520DA2B1D8E4}" dt="2023-08-11T11:26:58.894" v="711" actId="113"/>
          <ac:spMkLst>
            <pc:docMk/>
            <pc:sldMk cId="169653982" sldId="264"/>
            <ac:spMk id="36" creationId="{8AE6FFBC-3E98-4F9A-D592-7701032EF9E4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37" creationId="{B2F1DDB7-7E72-C4B2-3250-781938D61B2E}"/>
          </ac:spMkLst>
        </pc:spChg>
        <pc:spChg chg="del">
          <ac:chgData name="Patrick Goossens" userId="87ddddc8-9165-4d37-8bcc-449f802ce2fd" providerId="ADAL" clId="{030B626D-659E-47D1-8A13-520DA2B1D8E4}" dt="2023-08-11T11:21:23.440" v="463" actId="478"/>
          <ac:spMkLst>
            <pc:docMk/>
            <pc:sldMk cId="169653982" sldId="264"/>
            <ac:spMk id="38" creationId="{8639364C-EF9A-DF60-5F3E-390AFD7E5571}"/>
          </ac:spMkLst>
        </pc:spChg>
        <pc:cxnChg chg="del mod">
          <ac:chgData name="Patrick Goossens" userId="87ddddc8-9165-4d37-8bcc-449f802ce2fd" providerId="ADAL" clId="{030B626D-659E-47D1-8A13-520DA2B1D8E4}" dt="2023-08-11T11:21:23.440" v="463" actId="478"/>
          <ac:cxnSpMkLst>
            <pc:docMk/>
            <pc:sldMk cId="169653982" sldId="264"/>
            <ac:cxnSpMk id="6" creationId="{B9C2B42B-BE13-C664-990F-14E055BD5BAD}"/>
          </ac:cxnSpMkLst>
        </pc:cxnChg>
        <pc:cxnChg chg="mod">
          <ac:chgData name="Patrick Goossens" userId="87ddddc8-9165-4d37-8bcc-449f802ce2fd" providerId="ADAL" clId="{030B626D-659E-47D1-8A13-520DA2B1D8E4}" dt="2023-08-11T11:23:42.306" v="526" actId="692"/>
          <ac:cxnSpMkLst>
            <pc:docMk/>
            <pc:sldMk cId="169653982" sldId="264"/>
            <ac:cxnSpMk id="11" creationId="{7058C3CE-4D2D-9CD1-5124-5296A14F984E}"/>
          </ac:cxnSpMkLst>
        </pc:cxnChg>
        <pc:cxnChg chg="mod">
          <ac:chgData name="Patrick Goossens" userId="87ddddc8-9165-4d37-8bcc-449f802ce2fd" providerId="ADAL" clId="{030B626D-659E-47D1-8A13-520DA2B1D8E4}" dt="2023-08-11T11:24:16.232" v="528" actId="692"/>
          <ac:cxnSpMkLst>
            <pc:docMk/>
            <pc:sldMk cId="169653982" sldId="264"/>
            <ac:cxnSpMk id="12" creationId="{A925A584-161F-7096-5500-5699D8913262}"/>
          </ac:cxnSpMkLst>
        </pc:cxnChg>
        <pc:cxnChg chg="del mod">
          <ac:chgData name="Patrick Goossens" userId="87ddddc8-9165-4d37-8bcc-449f802ce2fd" providerId="ADAL" clId="{030B626D-659E-47D1-8A13-520DA2B1D8E4}" dt="2023-08-11T11:21:23.440" v="463" actId="478"/>
          <ac:cxnSpMkLst>
            <pc:docMk/>
            <pc:sldMk cId="169653982" sldId="264"/>
            <ac:cxnSpMk id="16" creationId="{41022A1B-F223-2BCD-3524-28309C0675E3}"/>
          </ac:cxnSpMkLst>
        </pc:cxnChg>
        <pc:cxnChg chg="add mod">
          <ac:chgData name="Patrick Goossens" userId="87ddddc8-9165-4d37-8bcc-449f802ce2fd" providerId="ADAL" clId="{030B626D-659E-47D1-8A13-520DA2B1D8E4}" dt="2023-08-11T11:27:26.367" v="713" actId="692"/>
          <ac:cxnSpMkLst>
            <pc:docMk/>
            <pc:sldMk cId="169653982" sldId="264"/>
            <ac:cxnSpMk id="17" creationId="{EDC79B6F-6AD0-9DAB-624B-AC3DF4ED6D77}"/>
          </ac:cxnSpMkLst>
        </pc:cxnChg>
        <pc:cxnChg chg="del mod">
          <ac:chgData name="Patrick Goossens" userId="87ddddc8-9165-4d37-8bcc-449f802ce2fd" providerId="ADAL" clId="{030B626D-659E-47D1-8A13-520DA2B1D8E4}" dt="2023-08-11T11:21:23.440" v="463" actId="478"/>
          <ac:cxnSpMkLst>
            <pc:docMk/>
            <pc:sldMk cId="169653982" sldId="264"/>
            <ac:cxnSpMk id="21" creationId="{7F50ADF1-E50F-24D7-764A-5BFA8E979F59}"/>
          </ac:cxnSpMkLst>
        </pc:cxnChg>
        <pc:cxnChg chg="add mod">
          <ac:chgData name="Patrick Goossens" userId="87ddddc8-9165-4d37-8bcc-449f802ce2fd" providerId="ADAL" clId="{030B626D-659E-47D1-8A13-520DA2B1D8E4}" dt="2023-08-11T11:27:23.609" v="712" actId="692"/>
          <ac:cxnSpMkLst>
            <pc:docMk/>
            <pc:sldMk cId="169653982" sldId="264"/>
            <ac:cxnSpMk id="25" creationId="{74038B1E-3C9F-B4D6-3598-EB868AA090A4}"/>
          </ac:cxnSpMkLst>
        </pc:cxnChg>
        <pc:cxnChg chg="del mod">
          <ac:chgData name="Patrick Goossens" userId="87ddddc8-9165-4d37-8bcc-449f802ce2fd" providerId="ADAL" clId="{030B626D-659E-47D1-8A13-520DA2B1D8E4}" dt="2023-08-11T11:21:23.440" v="463" actId="478"/>
          <ac:cxnSpMkLst>
            <pc:docMk/>
            <pc:sldMk cId="169653982" sldId="264"/>
            <ac:cxnSpMk id="32" creationId="{9A41FBDE-ED91-C42A-D5F9-3E89E3E8F2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B72E-7252-03AD-1F24-CB6F9B193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1558E-4AD1-58FB-5E91-65C34502E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2FB8-6A0C-2A1B-A477-DEEFFF62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A2E8-67C7-8F51-5E1D-4E7410E0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AD94-45D5-26BF-94A1-77A3A60B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8162-7A58-F00B-6DC6-09599323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8BEA6-9141-C0AA-F6DF-46662327B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0E06E-4CF7-16EF-5705-AC23E9D4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541B-1C45-273F-4D16-AD3F7AFE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B98B-2149-CCFE-0642-C35C7CB5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F6090-D7A4-970B-3E7F-D19435F9D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ED5C7-9309-538E-2CC4-3C7A85BC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458D-3D92-436A-CFB7-0114639C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15B4-6FB8-0CFD-8464-5287020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BB8E-40DB-8D2D-3F34-0EBDEE3F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9DD1-8FD4-537C-C392-45E29B16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DD50-CC55-39B9-DD84-D1F6AE0E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0431-F45A-FF3A-792A-65923F63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9874-10F5-59D3-0231-4F3B06B0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5A35-7729-EFD1-936D-7B3B6E27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5A0B-130F-595B-8837-88537DDC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DD656-673E-A2AD-B149-D131DE70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D4D5-75CC-4411-65D0-25A3ED1E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CE65-6C04-CECC-C44B-267DBF8B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A1C8-AA49-E0E2-2D00-35FAAE47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12D8-5F77-6515-7DE2-BF7BDC63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C92F-0477-1AC0-B9F5-666CE3BB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B7750-88BA-450D-EBF3-8032A81BD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8F0-4027-536C-B45F-A0E29C0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2127-AAFB-0D36-4913-2DEBE6C7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2D6A4-EDF8-4E35-32A7-711478CC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397C-0EB2-E4E9-3336-661677F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19BEC-2E47-4C77-28F1-AE38973A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E1842-CBA5-5847-4D84-5D049553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03A2A-6A76-802E-6842-A02734148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7F65A-0C08-6EAF-76B7-CE2578475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60EB3-48D1-E214-F8A6-918B0C00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86E01-FA74-114D-B70A-4F785C97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0CED5-A556-5B69-87C9-334C6F4A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883F-4C41-DE0B-47D8-A7B19CF6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34B53-62CD-A613-DFAB-0EEAEBDC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65DA3-CCF2-5685-08FD-E5C0711A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D92B0-DBD5-C99B-03B4-9D853480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43DF7-8E70-86D0-DA98-32412E49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143F8-39C1-66D3-B1EA-D3532880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5D62-5858-3D0A-6174-12EA0D2A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80DD-F3D4-B98E-65AD-3514852A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4FE4-8D8C-AB68-B806-C004868A7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F9FD3-2F79-C970-BA68-EB1FBCE93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A2C5-156C-B019-A4CC-5CDD8315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CDD46-7E3A-C1DE-F6CE-D318BDD5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931B-243C-3973-CFD9-925FCE4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FD71-9FF1-EF57-4B5B-CFF708F1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56329-4104-3D46-CF0A-BB14CEB97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8EF31-8CCA-279D-6B6A-CBAF8CF0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E62D-3CB9-2EE4-F3D3-00ABDD44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DA726-3513-0F34-4B78-80EC41EA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8BFC9-65CE-0016-2ED0-0AF5CA73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2954A-447B-BD7F-9519-2B869877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43A0C-A258-826F-9D03-7196E1A97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6A04-5F79-C47E-07D5-4E74AD700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BF4C-ABF3-48A9-B84C-7016F768694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219C-333E-D635-30B8-110FBC1A5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2212-F76A-87E6-F139-2409C599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7C4D-2DBF-4CD3-A4AD-614DA3B6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4C42-4D03-2148-49C3-593A4698B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FA0BD-3AA5-87D2-B6DF-2CB41F49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Contact - SAP</a:t>
            </a:r>
          </a:p>
        </p:txBody>
      </p:sp>
    </p:spTree>
    <p:extLst>
      <p:ext uri="{BB962C8B-B14F-4D97-AF65-F5344CB8AC3E}">
        <p14:creationId xmlns:p14="http://schemas.microsoft.com/office/powerpoint/2010/main" val="39388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3586DC2-CDD6-463B-1A0D-D4B96B1E3236}"/>
              </a:ext>
            </a:extLst>
          </p:cNvPr>
          <p:cNvSpPr/>
          <p:nvPr/>
        </p:nvSpPr>
        <p:spPr>
          <a:xfrm>
            <a:off x="838200" y="1405288"/>
            <a:ext cx="2607710" cy="4976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A3AED-4778-ABEB-527A-DC6082C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Europe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F2B2C-9366-8BB9-C90E-9A7FCA6218E9}"/>
              </a:ext>
            </a:extLst>
          </p:cNvPr>
          <p:cNvSpPr/>
          <p:nvPr/>
        </p:nvSpPr>
        <p:spPr>
          <a:xfrm>
            <a:off x="1227736" y="1643865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Interspec</a:t>
            </a:r>
            <a:br>
              <a:rPr lang="en-US" dirty="0"/>
            </a:br>
            <a:r>
              <a:rPr lang="en-US" sz="1200" dirty="0"/>
              <a:t>(Multiple plants)</a:t>
            </a:r>
            <a:endParaRPr lang="en-US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F11481-0FBE-F69A-3695-FC22FAAF0F7E}"/>
              </a:ext>
            </a:extLst>
          </p:cNvPr>
          <p:cNvSpPr/>
          <p:nvPr/>
        </p:nvSpPr>
        <p:spPr>
          <a:xfrm>
            <a:off x="3681975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Delphi </a:t>
            </a:r>
            <a:r>
              <a:rPr lang="en-US" sz="1600" dirty="0"/>
              <a:t>middleware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A50141-E858-8755-2A91-DE644BE01989}"/>
              </a:ext>
            </a:extLst>
          </p:cNvPr>
          <p:cNvSpPr/>
          <p:nvPr/>
        </p:nvSpPr>
        <p:spPr>
          <a:xfrm>
            <a:off x="3681975" y="4097824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 datastore</a:t>
            </a:r>
            <a:br>
              <a:rPr lang="en-US" dirty="0"/>
            </a:br>
            <a:r>
              <a:rPr lang="en-US" sz="1200" dirty="0"/>
              <a:t>(per plant)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CFE9C-0E0C-02C5-BE64-F00F3B5B17D4}"/>
              </a:ext>
            </a:extLst>
          </p:cNvPr>
          <p:cNvSpPr/>
          <p:nvPr/>
        </p:nvSpPr>
        <p:spPr>
          <a:xfrm>
            <a:off x="6617925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ECC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525C30-8196-DD20-40A7-4C0D013EE7B4}"/>
              </a:ext>
            </a:extLst>
          </p:cNvPr>
          <p:cNvSpPr/>
          <p:nvPr/>
        </p:nvSpPr>
        <p:spPr>
          <a:xfrm>
            <a:off x="9553876" y="4097824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(A)MES</a:t>
            </a:r>
            <a:br>
              <a:rPr lang="en-US" dirty="0"/>
            </a:br>
            <a:r>
              <a:rPr lang="en-US" sz="1200" dirty="0"/>
              <a:t>(Multiple plants)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58C3CE-4D2D-9CD1-5124-5296A14F984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764067" y="2449001"/>
            <a:ext cx="1181501" cy="42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C20454-A0C1-3EA1-77BD-0380D8076712}"/>
              </a:ext>
            </a:extLst>
          </p:cNvPr>
          <p:cNvCxnSpPr>
            <a:stCxn id="5" idx="4"/>
          </p:cNvCxnSpPr>
          <p:nvPr/>
        </p:nvCxnSpPr>
        <p:spPr>
          <a:xfrm>
            <a:off x="4581937" y="3682816"/>
            <a:ext cx="0" cy="4150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471EC7-2887-E4C3-9A99-46EB303FD691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481899" y="3211178"/>
            <a:ext cx="113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50ADF1-E50F-24D7-764A-5BFA8E979F59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154256" y="3544676"/>
            <a:ext cx="1663213" cy="6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57601B0-EC8B-7C3C-98B1-602172F5AE01}"/>
              </a:ext>
            </a:extLst>
          </p:cNvPr>
          <p:cNvSpPr/>
          <p:nvPr/>
        </p:nvSpPr>
        <p:spPr>
          <a:xfrm>
            <a:off x="1227736" y="5130343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Unilab</a:t>
            </a:r>
            <a:br>
              <a:rPr lang="en-US" dirty="0"/>
            </a:br>
            <a:r>
              <a:rPr lang="en-US" sz="900" dirty="0"/>
              <a:t>(multiple laboratories)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21953D-9515-F9BE-80BF-E96558D0D700}"/>
              </a:ext>
            </a:extLst>
          </p:cNvPr>
          <p:cNvCxnSpPr>
            <a:stCxn id="9" idx="3"/>
            <a:endCxn id="23" idx="6"/>
          </p:cNvCxnSpPr>
          <p:nvPr/>
        </p:nvCxnSpPr>
        <p:spPr>
          <a:xfrm flipH="1">
            <a:off x="3027660" y="4902960"/>
            <a:ext cx="6789809" cy="699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097443-D775-E073-8368-F3EFEA1DEDED}"/>
              </a:ext>
            </a:extLst>
          </p:cNvPr>
          <p:cNvSpPr txBox="1"/>
          <p:nvPr/>
        </p:nvSpPr>
        <p:spPr>
          <a:xfrm>
            <a:off x="1101903" y="3063507"/>
            <a:ext cx="2058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Lims</a:t>
            </a:r>
            <a:endParaRPr lang="en-US" b="1" dirty="0"/>
          </a:p>
          <a:p>
            <a:pPr algn="ctr"/>
            <a:r>
              <a:rPr lang="en-US" dirty="0"/>
              <a:t>(used by R&amp;D </a:t>
            </a:r>
            <a:br>
              <a:rPr lang="en-US" dirty="0"/>
            </a:br>
            <a:r>
              <a:rPr lang="en-US" dirty="0"/>
              <a:t>&amp; plant Technology)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20C25A-58AA-8057-02BA-8090BF0863E5}"/>
              </a:ext>
            </a:extLst>
          </p:cNvPr>
          <p:cNvSpPr txBox="1"/>
          <p:nvPr/>
        </p:nvSpPr>
        <p:spPr>
          <a:xfrm>
            <a:off x="3419126" y="1602236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17E805-53FC-8409-5A2B-41EA4363FC60}"/>
              </a:ext>
            </a:extLst>
          </p:cNvPr>
          <p:cNvSpPr txBox="1"/>
          <p:nvPr/>
        </p:nvSpPr>
        <p:spPr>
          <a:xfrm>
            <a:off x="5482306" y="4079170"/>
            <a:ext cx="97494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Database Tables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0B05C7-479A-AE24-2D8F-DD413DF3F273}"/>
              </a:ext>
            </a:extLst>
          </p:cNvPr>
          <p:cNvSpPr txBox="1"/>
          <p:nvPr/>
        </p:nvSpPr>
        <p:spPr>
          <a:xfrm>
            <a:off x="5689490" y="2106762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E8EEC0-585F-4A4A-644F-F46806F9B2AB}"/>
              </a:ext>
            </a:extLst>
          </p:cNvPr>
          <p:cNvSpPr txBox="1"/>
          <p:nvPr/>
        </p:nvSpPr>
        <p:spPr>
          <a:xfrm>
            <a:off x="8314246" y="3584672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CDE47A-52F4-2EC6-72A5-C30A0A8A6AC2}"/>
              </a:ext>
            </a:extLst>
          </p:cNvPr>
          <p:cNvSpPr txBox="1"/>
          <p:nvPr/>
        </p:nvSpPr>
        <p:spPr>
          <a:xfrm>
            <a:off x="7348150" y="5171777"/>
            <a:ext cx="6783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CoA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FF32F2-D20B-4277-CD27-A1C692D1E3A7}"/>
              </a:ext>
            </a:extLst>
          </p:cNvPr>
          <p:cNvCxnSpPr>
            <a:stCxn id="32" idx="1"/>
            <a:endCxn id="9" idx="2"/>
          </p:cNvCxnSpPr>
          <p:nvPr/>
        </p:nvCxnSpPr>
        <p:spPr>
          <a:xfrm flipV="1">
            <a:off x="5482306" y="4569462"/>
            <a:ext cx="4071570" cy="5601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72FFB70-8EC5-C16A-4985-3A45D981499A}"/>
              </a:ext>
            </a:extLst>
          </p:cNvPr>
          <p:cNvSpPr/>
          <p:nvPr/>
        </p:nvSpPr>
        <p:spPr>
          <a:xfrm>
            <a:off x="9553876" y="1405288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SyncForce</a:t>
            </a:r>
            <a:r>
              <a:rPr lang="en-US" dirty="0"/>
              <a:t> </a:t>
            </a:r>
          </a:p>
          <a:p>
            <a:pPr algn="ctr"/>
            <a:r>
              <a:rPr lang="en-US" sz="1200" dirty="0"/>
              <a:t>(Europe)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B49822-636E-8F76-C11C-D30A738EE9FD}"/>
              </a:ext>
            </a:extLst>
          </p:cNvPr>
          <p:cNvCxnSpPr>
            <a:stCxn id="7" idx="7"/>
            <a:endCxn id="3" idx="3"/>
          </p:cNvCxnSpPr>
          <p:nvPr/>
        </p:nvCxnSpPr>
        <p:spPr>
          <a:xfrm flipV="1">
            <a:off x="8154256" y="2210424"/>
            <a:ext cx="1663213" cy="66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D7D967-5615-A252-5021-4075EADD0FDF}"/>
              </a:ext>
            </a:extLst>
          </p:cNvPr>
          <p:cNvSpPr txBox="1"/>
          <p:nvPr/>
        </p:nvSpPr>
        <p:spPr>
          <a:xfrm>
            <a:off x="8484019" y="2197959"/>
            <a:ext cx="6783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E2B682-C564-68E5-FD1B-45255CB1FB42}"/>
              </a:ext>
            </a:extLst>
          </p:cNvPr>
          <p:cNvSpPr/>
          <p:nvPr/>
        </p:nvSpPr>
        <p:spPr>
          <a:xfrm>
            <a:off x="5467919" y="755267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BF6D68-523A-DF24-2519-27CCA841C0A9}"/>
              </a:ext>
            </a:extLst>
          </p:cNvPr>
          <p:cNvCxnSpPr>
            <a:stCxn id="4" idx="7"/>
            <a:endCxn id="16" idx="2"/>
          </p:cNvCxnSpPr>
          <p:nvPr/>
        </p:nvCxnSpPr>
        <p:spPr>
          <a:xfrm flipV="1">
            <a:off x="2764067" y="1226905"/>
            <a:ext cx="2703852" cy="55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6117D2-2D49-6CD3-8904-D1494F1969CA}"/>
              </a:ext>
            </a:extLst>
          </p:cNvPr>
          <p:cNvSpPr txBox="1"/>
          <p:nvPr/>
        </p:nvSpPr>
        <p:spPr>
          <a:xfrm>
            <a:off x="4359238" y="1198015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Labels</a:t>
            </a:r>
          </a:p>
          <a:p>
            <a:r>
              <a:rPr lang="en-US" sz="800" dirty="0"/>
              <a:t>Certificates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87BC5-6FFA-56F3-F3A9-6EB8B6CFE133}"/>
              </a:ext>
            </a:extLst>
          </p:cNvPr>
          <p:cNvCxnSpPr>
            <a:cxnSpLocks/>
          </p:cNvCxnSpPr>
          <p:nvPr/>
        </p:nvCxnSpPr>
        <p:spPr>
          <a:xfrm>
            <a:off x="3563596" y="4777099"/>
            <a:ext cx="1918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C7373C-14C3-70A6-B989-4F2D46E7FA1F}"/>
              </a:ext>
            </a:extLst>
          </p:cNvPr>
          <p:cNvCxnSpPr/>
          <p:nvPr/>
        </p:nvCxnSpPr>
        <p:spPr>
          <a:xfrm flipV="1">
            <a:off x="3681975" y="4777099"/>
            <a:ext cx="0" cy="39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5C9F7B-1B8C-E703-D2F1-F457AEF5FA4B}"/>
              </a:ext>
            </a:extLst>
          </p:cNvPr>
          <p:cNvCxnSpPr/>
          <p:nvPr/>
        </p:nvCxnSpPr>
        <p:spPr>
          <a:xfrm>
            <a:off x="3563596" y="4016315"/>
            <a:ext cx="0" cy="66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6599BD-548A-2512-725B-FE290301B3F4}"/>
              </a:ext>
            </a:extLst>
          </p:cNvPr>
          <p:cNvSpPr txBox="1"/>
          <p:nvPr/>
        </p:nvSpPr>
        <p:spPr>
          <a:xfrm>
            <a:off x="3624225" y="5006933"/>
            <a:ext cx="2510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Plant data</a:t>
            </a:r>
            <a:br>
              <a:rPr lang="en-US" sz="1100" dirty="0"/>
            </a:br>
            <a:r>
              <a:rPr lang="en-US" sz="1100" dirty="0"/>
              <a:t>(manually added by process Technology)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8FED01-CA24-E6F2-E995-2F1BAB30C925}"/>
              </a:ext>
            </a:extLst>
          </p:cNvPr>
          <p:cNvSpPr txBox="1"/>
          <p:nvPr/>
        </p:nvSpPr>
        <p:spPr>
          <a:xfrm>
            <a:off x="3496857" y="3905417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R&amp;D 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871C6B-E944-2799-98BF-DA991A5C2DF0}"/>
              </a:ext>
            </a:extLst>
          </p:cNvPr>
          <p:cNvCxnSpPr/>
          <p:nvPr/>
        </p:nvCxnSpPr>
        <p:spPr>
          <a:xfrm>
            <a:off x="8156760" y="5853845"/>
            <a:ext cx="67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F1EE1D-4B62-C31F-4EB7-AD3937895635}"/>
              </a:ext>
            </a:extLst>
          </p:cNvPr>
          <p:cNvSpPr txBox="1"/>
          <p:nvPr/>
        </p:nvSpPr>
        <p:spPr>
          <a:xfrm>
            <a:off x="8860972" y="5722175"/>
            <a:ext cx="2132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Blue arrows are SAP PO interfaces</a:t>
            </a:r>
          </a:p>
        </p:txBody>
      </p:sp>
    </p:spTree>
    <p:extLst>
      <p:ext uri="{BB962C8B-B14F-4D97-AF65-F5344CB8AC3E}">
        <p14:creationId xmlns:p14="http://schemas.microsoft.com/office/powerpoint/2010/main" val="61603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AED-4778-ABEB-527A-DC6082C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APMEA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CFE9C-0E0C-02C5-BE64-F00F3B5B17D4}"/>
              </a:ext>
            </a:extLst>
          </p:cNvPr>
          <p:cNvSpPr/>
          <p:nvPr/>
        </p:nvSpPr>
        <p:spPr>
          <a:xfrm>
            <a:off x="6617925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ECC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525C30-8196-DD20-40A7-4C0D013EE7B4}"/>
              </a:ext>
            </a:extLst>
          </p:cNvPr>
          <p:cNvSpPr/>
          <p:nvPr/>
        </p:nvSpPr>
        <p:spPr>
          <a:xfrm>
            <a:off x="9553876" y="4097824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(A)MES</a:t>
            </a:r>
            <a:br>
              <a:rPr lang="en-US" dirty="0"/>
            </a:br>
            <a:r>
              <a:rPr lang="en-US" sz="1200" dirty="0"/>
              <a:t>(Multiple plants)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471EC7-2887-E4C3-9A99-46EB303FD691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481899" y="3211178"/>
            <a:ext cx="113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50ADF1-E50F-24D7-764A-5BFA8E979F59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154256" y="3544676"/>
            <a:ext cx="1663213" cy="69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0B05C7-479A-AE24-2D8F-DD413DF3F273}"/>
              </a:ext>
            </a:extLst>
          </p:cNvPr>
          <p:cNvSpPr txBox="1"/>
          <p:nvPr/>
        </p:nvSpPr>
        <p:spPr>
          <a:xfrm>
            <a:off x="5689490" y="2106762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E8EEC0-585F-4A4A-644F-F46806F9B2AB}"/>
              </a:ext>
            </a:extLst>
          </p:cNvPr>
          <p:cNvSpPr txBox="1"/>
          <p:nvPr/>
        </p:nvSpPr>
        <p:spPr>
          <a:xfrm>
            <a:off x="8557426" y="3884511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87BC5-6FFA-56F3-F3A9-6EB8B6CFE133}"/>
              </a:ext>
            </a:extLst>
          </p:cNvPr>
          <p:cNvCxnSpPr>
            <a:cxnSpLocks/>
          </p:cNvCxnSpPr>
          <p:nvPr/>
        </p:nvCxnSpPr>
        <p:spPr>
          <a:xfrm>
            <a:off x="6577652" y="3387680"/>
            <a:ext cx="1918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C7373C-14C3-70A6-B989-4F2D46E7FA1F}"/>
              </a:ext>
            </a:extLst>
          </p:cNvPr>
          <p:cNvCxnSpPr/>
          <p:nvPr/>
        </p:nvCxnSpPr>
        <p:spPr>
          <a:xfrm flipV="1">
            <a:off x="6906438" y="3372553"/>
            <a:ext cx="0" cy="39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5C9F7B-1B8C-E703-D2F1-F457AEF5FA4B}"/>
              </a:ext>
            </a:extLst>
          </p:cNvPr>
          <p:cNvCxnSpPr/>
          <p:nvPr/>
        </p:nvCxnSpPr>
        <p:spPr>
          <a:xfrm>
            <a:off x="6797684" y="2653065"/>
            <a:ext cx="0" cy="660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6599BD-548A-2512-725B-FE290301B3F4}"/>
              </a:ext>
            </a:extLst>
          </p:cNvPr>
          <p:cNvSpPr txBox="1"/>
          <p:nvPr/>
        </p:nvSpPr>
        <p:spPr>
          <a:xfrm>
            <a:off x="6889321" y="3630285"/>
            <a:ext cx="11416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Plant data</a:t>
            </a:r>
            <a:br>
              <a:rPr lang="en-US" sz="1100" dirty="0"/>
            </a:br>
            <a:r>
              <a:rPr lang="en-US" sz="1100" dirty="0"/>
              <a:t>(manually added</a:t>
            </a:r>
          </a:p>
          <a:p>
            <a:r>
              <a:rPr lang="en-US" sz="1100" dirty="0"/>
              <a:t>by ?)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8FED01-CA24-E6F2-E995-2F1BAB30C925}"/>
              </a:ext>
            </a:extLst>
          </p:cNvPr>
          <p:cNvSpPr txBox="1"/>
          <p:nvPr/>
        </p:nvSpPr>
        <p:spPr>
          <a:xfrm>
            <a:off x="6762481" y="252226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R&amp;D 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871C6B-E944-2799-98BF-DA991A5C2DF0}"/>
              </a:ext>
            </a:extLst>
          </p:cNvPr>
          <p:cNvCxnSpPr/>
          <p:nvPr/>
        </p:nvCxnSpPr>
        <p:spPr>
          <a:xfrm>
            <a:off x="8156760" y="5853845"/>
            <a:ext cx="67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F1EE1D-4B62-C31F-4EB7-AD3937895635}"/>
              </a:ext>
            </a:extLst>
          </p:cNvPr>
          <p:cNvSpPr txBox="1"/>
          <p:nvPr/>
        </p:nvSpPr>
        <p:spPr>
          <a:xfrm>
            <a:off x="8860972" y="5722175"/>
            <a:ext cx="2132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Blue arrows are SAP PO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D605C-E822-0888-88A1-031273A77721}"/>
              </a:ext>
            </a:extLst>
          </p:cNvPr>
          <p:cNvSpPr txBox="1"/>
          <p:nvPr/>
        </p:nvSpPr>
        <p:spPr>
          <a:xfrm>
            <a:off x="5508468" y="3253907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Manual input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80AF95-617A-2126-7E76-453122AAB685}"/>
              </a:ext>
            </a:extLst>
          </p:cNvPr>
          <p:cNvSpPr/>
          <p:nvPr/>
        </p:nvSpPr>
        <p:spPr>
          <a:xfrm>
            <a:off x="3707048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Technology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BCCE09-07E8-B2FF-4E8A-497881E5F228}"/>
              </a:ext>
            </a:extLst>
          </p:cNvPr>
          <p:cNvSpPr/>
          <p:nvPr/>
        </p:nvSpPr>
        <p:spPr>
          <a:xfrm>
            <a:off x="703571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R&amp;D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235F92-820E-7D7D-E27D-65E6B6CA6888}"/>
              </a:ext>
            </a:extLst>
          </p:cNvPr>
          <p:cNvCxnSpPr>
            <a:stCxn id="34" idx="6"/>
            <a:endCxn id="30" idx="2"/>
          </p:cNvCxnSpPr>
          <p:nvPr/>
        </p:nvCxnSpPr>
        <p:spPr>
          <a:xfrm>
            <a:off x="2503495" y="3211178"/>
            <a:ext cx="120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1C098B5-49BC-FBB5-9C24-710DABB0B7F3}"/>
              </a:ext>
            </a:extLst>
          </p:cNvPr>
          <p:cNvSpPr txBox="1"/>
          <p:nvPr/>
        </p:nvSpPr>
        <p:spPr>
          <a:xfrm>
            <a:off x="2671766" y="2688705"/>
            <a:ext cx="6783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B315A-DBA1-2FC2-909C-207524F2B0CC}"/>
              </a:ext>
            </a:extLst>
          </p:cNvPr>
          <p:cNvSpPr txBox="1"/>
          <p:nvPr/>
        </p:nvSpPr>
        <p:spPr>
          <a:xfrm>
            <a:off x="2543768" y="3199369"/>
            <a:ext cx="1093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Input via Excel /</a:t>
            </a:r>
            <a:br>
              <a:rPr lang="en-US" sz="1100" dirty="0"/>
            </a:br>
            <a:r>
              <a:rPr lang="en-US" sz="1100" dirty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1030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F67083F-404A-71C1-9A66-DE09A3BB92B6}"/>
              </a:ext>
            </a:extLst>
          </p:cNvPr>
          <p:cNvSpPr/>
          <p:nvPr/>
        </p:nvSpPr>
        <p:spPr>
          <a:xfrm>
            <a:off x="538575" y="1402189"/>
            <a:ext cx="2607710" cy="4976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A3AED-4778-ABEB-527A-DC6082C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situation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F2B2C-9366-8BB9-C90E-9A7FCA6218E9}"/>
              </a:ext>
            </a:extLst>
          </p:cNvPr>
          <p:cNvSpPr/>
          <p:nvPr/>
        </p:nvSpPr>
        <p:spPr>
          <a:xfrm>
            <a:off x="846508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CFE9C-0E0C-02C5-BE64-F00F3B5B17D4}"/>
              </a:ext>
            </a:extLst>
          </p:cNvPr>
          <p:cNvSpPr/>
          <p:nvPr/>
        </p:nvSpPr>
        <p:spPr>
          <a:xfrm>
            <a:off x="6617925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ECC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525C30-8196-DD20-40A7-4C0D013EE7B4}"/>
              </a:ext>
            </a:extLst>
          </p:cNvPr>
          <p:cNvSpPr/>
          <p:nvPr/>
        </p:nvSpPr>
        <p:spPr>
          <a:xfrm>
            <a:off x="9545568" y="3926532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Scada 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58C3CE-4D2D-9CD1-5124-5296A14F984E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2646432" y="3211178"/>
            <a:ext cx="1035542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50ADF1-E50F-24D7-764A-5BFA8E979F5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145948" y="3573470"/>
            <a:ext cx="1663213" cy="491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71FBC4-CA6A-6E47-0CE5-5B3696736B64}"/>
              </a:ext>
            </a:extLst>
          </p:cNvPr>
          <p:cNvSpPr txBox="1"/>
          <p:nvPr/>
        </p:nvSpPr>
        <p:spPr>
          <a:xfrm>
            <a:off x="9054217" y="364698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EC81B9-3B09-CA60-5DE6-077E7B0B8B2B}"/>
              </a:ext>
            </a:extLst>
          </p:cNvPr>
          <p:cNvSpPr/>
          <p:nvPr/>
        </p:nvSpPr>
        <p:spPr>
          <a:xfrm>
            <a:off x="3681974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MDG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25A584-161F-7096-5500-5699D8913262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5481898" y="3211178"/>
            <a:ext cx="113602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1320DB-20D8-021E-86DF-BBD06F35BE13}"/>
              </a:ext>
            </a:extLst>
          </p:cNvPr>
          <p:cNvSpPr/>
          <p:nvPr/>
        </p:nvSpPr>
        <p:spPr>
          <a:xfrm>
            <a:off x="9545568" y="511846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(A)MES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22A1B-F223-2BCD-3524-28309C0675E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45948" y="3573470"/>
            <a:ext cx="1663213" cy="16831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41FBDE-ED91-C42A-D5F9-3E89E3E8F285}"/>
              </a:ext>
            </a:extLst>
          </p:cNvPr>
          <p:cNvCxnSpPr>
            <a:cxnSpLocks/>
            <a:stCxn id="13" idx="2"/>
            <a:endCxn id="28" idx="3"/>
          </p:cNvCxnSpPr>
          <p:nvPr/>
        </p:nvCxnSpPr>
        <p:spPr>
          <a:xfrm flipH="1" flipV="1">
            <a:off x="3146285" y="3890320"/>
            <a:ext cx="6399283" cy="16997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A718AC-48B3-3B0C-8826-BE23F32F29B6}"/>
              </a:ext>
            </a:extLst>
          </p:cNvPr>
          <p:cNvSpPr txBox="1"/>
          <p:nvPr/>
        </p:nvSpPr>
        <p:spPr>
          <a:xfrm>
            <a:off x="3167893" y="2611014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Property</a:t>
            </a:r>
          </a:p>
          <a:p>
            <a:r>
              <a:rPr lang="en-US" sz="800" dirty="0"/>
              <a:t>weights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74BC3-E4C5-CC00-4666-7CB4E20D0671}"/>
              </a:ext>
            </a:extLst>
          </p:cNvPr>
          <p:cNvSpPr txBox="1"/>
          <p:nvPr/>
        </p:nvSpPr>
        <p:spPr>
          <a:xfrm>
            <a:off x="5661877" y="2591787"/>
            <a:ext cx="6783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Property</a:t>
            </a:r>
          </a:p>
          <a:p>
            <a:r>
              <a:rPr lang="en-US" sz="800" dirty="0"/>
              <a:t>Weights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F1DDB7-7E72-C4B2-3250-781938D61B2E}"/>
              </a:ext>
            </a:extLst>
          </p:cNvPr>
          <p:cNvSpPr txBox="1"/>
          <p:nvPr/>
        </p:nvSpPr>
        <p:spPr>
          <a:xfrm>
            <a:off x="8278390" y="3851865"/>
            <a:ext cx="67839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  <a:p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  <a:p>
            <a:r>
              <a:rPr lang="en-US" sz="800" dirty="0"/>
              <a:t>Property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9364C-EF9A-DF60-5F3E-390AFD7E5571}"/>
              </a:ext>
            </a:extLst>
          </p:cNvPr>
          <p:cNvSpPr txBox="1"/>
          <p:nvPr/>
        </p:nvSpPr>
        <p:spPr>
          <a:xfrm>
            <a:off x="5981256" y="4759544"/>
            <a:ext cx="6783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CoA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D63C8E-FBCB-3841-2662-870A01C9CF7B}"/>
              </a:ext>
            </a:extLst>
          </p:cNvPr>
          <p:cNvSpPr/>
          <p:nvPr/>
        </p:nvSpPr>
        <p:spPr>
          <a:xfrm>
            <a:off x="9553876" y="1405288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SyncForce</a:t>
            </a:r>
            <a:r>
              <a:rPr lang="en-US" dirty="0"/>
              <a:t> </a:t>
            </a:r>
          </a:p>
          <a:p>
            <a:pPr algn="ctr"/>
            <a:r>
              <a:rPr lang="en-US" sz="1200" dirty="0"/>
              <a:t>(Europe)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C2B42B-BE13-C664-990F-14E055BD5BAD}"/>
              </a:ext>
            </a:extLst>
          </p:cNvPr>
          <p:cNvCxnSpPr>
            <a:endCxn id="5" idx="3"/>
          </p:cNvCxnSpPr>
          <p:nvPr/>
        </p:nvCxnSpPr>
        <p:spPr>
          <a:xfrm flipV="1">
            <a:off x="8154256" y="2210424"/>
            <a:ext cx="1663213" cy="667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7B2B40-306C-63E0-7B2E-5B26D78E475C}"/>
              </a:ext>
            </a:extLst>
          </p:cNvPr>
          <p:cNvSpPr txBox="1"/>
          <p:nvPr/>
        </p:nvSpPr>
        <p:spPr>
          <a:xfrm>
            <a:off x="8484019" y="2197959"/>
            <a:ext cx="6783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Article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2B5379-7B6A-2A80-1D26-C8C42A056664}"/>
              </a:ext>
            </a:extLst>
          </p:cNvPr>
          <p:cNvCxnSpPr/>
          <p:nvPr/>
        </p:nvCxnSpPr>
        <p:spPr>
          <a:xfrm>
            <a:off x="4011452" y="6103598"/>
            <a:ext cx="67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E0599A-B6B7-8669-A8FC-D1C8449C73A9}"/>
              </a:ext>
            </a:extLst>
          </p:cNvPr>
          <p:cNvSpPr txBox="1"/>
          <p:nvPr/>
        </p:nvSpPr>
        <p:spPr>
          <a:xfrm>
            <a:off x="4715664" y="5971928"/>
            <a:ext cx="2132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Blue arrows are SAP PO interfaces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23E93-C250-34B6-191D-FBAC23162059}"/>
              </a:ext>
            </a:extLst>
          </p:cNvPr>
          <p:cNvSpPr txBox="1"/>
          <p:nvPr/>
        </p:nvSpPr>
        <p:spPr>
          <a:xfrm>
            <a:off x="787635" y="4097824"/>
            <a:ext cx="2058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Lims</a:t>
            </a:r>
            <a:endParaRPr lang="en-US" b="1" dirty="0"/>
          </a:p>
          <a:p>
            <a:pPr algn="ctr"/>
            <a:r>
              <a:rPr lang="en-US" dirty="0"/>
              <a:t>(used by R&amp;D </a:t>
            </a:r>
            <a:br>
              <a:rPr lang="en-US" dirty="0"/>
            </a:br>
            <a:r>
              <a:rPr lang="en-US" dirty="0"/>
              <a:t>&amp; plant Technology)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6CDD022-2607-68CF-8293-1B70C48E1385}"/>
              </a:ext>
            </a:extLst>
          </p:cNvPr>
          <p:cNvSpPr/>
          <p:nvPr/>
        </p:nvSpPr>
        <p:spPr>
          <a:xfrm>
            <a:off x="4817423" y="1695006"/>
            <a:ext cx="2789242" cy="2106972"/>
          </a:xfrm>
          <a:prstGeom prst="arc">
            <a:avLst>
              <a:gd name="adj1" fmla="val 16226789"/>
              <a:gd name="adj2" fmla="val 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9804703-3262-8FD7-AC17-A89937A76E26}"/>
              </a:ext>
            </a:extLst>
          </p:cNvPr>
          <p:cNvSpPr/>
          <p:nvPr/>
        </p:nvSpPr>
        <p:spPr>
          <a:xfrm rot="16200000">
            <a:off x="2214537" y="1228877"/>
            <a:ext cx="2094896" cy="3095428"/>
          </a:xfrm>
          <a:prstGeom prst="arc">
            <a:avLst>
              <a:gd name="adj1" fmla="val 16226789"/>
              <a:gd name="adj2" fmla="val 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E4CE9-9DAB-DA80-BFFB-36676E1ACF3C}"/>
              </a:ext>
            </a:extLst>
          </p:cNvPr>
          <p:cNvCxnSpPr>
            <a:cxnSpLocks/>
          </p:cNvCxnSpPr>
          <p:nvPr/>
        </p:nvCxnSpPr>
        <p:spPr>
          <a:xfrm flipV="1">
            <a:off x="3261984" y="1690161"/>
            <a:ext cx="2954945" cy="389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0C4911-8D8B-169A-6F93-C17B0F99F1DE}"/>
              </a:ext>
            </a:extLst>
          </p:cNvPr>
          <p:cNvSpPr txBox="1"/>
          <p:nvPr/>
        </p:nvSpPr>
        <p:spPr>
          <a:xfrm>
            <a:off x="4701724" y="906654"/>
            <a:ext cx="67839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/>
              <a:t>Interfaces</a:t>
            </a:r>
            <a:r>
              <a:rPr lang="en-US" sz="800" dirty="0"/>
              <a:t>:</a:t>
            </a:r>
            <a:br>
              <a:rPr lang="en-US" sz="800" dirty="0"/>
            </a:br>
            <a:r>
              <a:rPr lang="en-US" sz="800" dirty="0"/>
              <a:t>BoM</a:t>
            </a:r>
          </a:p>
          <a:p>
            <a:r>
              <a:rPr lang="en-US" sz="800" dirty="0" err="1"/>
              <a:t>CopTests</a:t>
            </a:r>
            <a:endParaRPr lang="en-US" sz="800" dirty="0"/>
          </a:p>
          <a:p>
            <a:r>
              <a:rPr lang="en-US" sz="800" dirty="0"/>
              <a:t>Instructions</a:t>
            </a:r>
          </a:p>
          <a:p>
            <a:r>
              <a:rPr lang="en-US" sz="800" dirty="0"/>
              <a:t>Processing</a:t>
            </a:r>
          </a:p>
          <a:p>
            <a:r>
              <a:rPr lang="en-US" sz="800" dirty="0"/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140487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3AED-4778-ABEB-527A-DC6082C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code creation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F2B2C-9366-8BB9-C90E-9A7FCA6218E9}"/>
              </a:ext>
            </a:extLst>
          </p:cNvPr>
          <p:cNvSpPr/>
          <p:nvPr/>
        </p:nvSpPr>
        <p:spPr>
          <a:xfrm>
            <a:off x="846508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CFE9C-0E0C-02C5-BE64-F00F3B5B17D4}"/>
              </a:ext>
            </a:extLst>
          </p:cNvPr>
          <p:cNvSpPr/>
          <p:nvPr/>
        </p:nvSpPr>
        <p:spPr>
          <a:xfrm>
            <a:off x="6617925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ECC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58C3CE-4D2D-9CD1-5124-5296A14F984E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2646432" y="3211178"/>
            <a:ext cx="10355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5EC81B9-3B09-CA60-5DE6-077E7B0B8B2B}"/>
              </a:ext>
            </a:extLst>
          </p:cNvPr>
          <p:cNvSpPr/>
          <p:nvPr/>
        </p:nvSpPr>
        <p:spPr>
          <a:xfrm>
            <a:off x="3681974" y="2739540"/>
            <a:ext cx="1799924" cy="943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MDG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25A584-161F-7096-5500-5699D8913262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5481898" y="3211178"/>
            <a:ext cx="11360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2B5379-7B6A-2A80-1D26-C8C42A056664}"/>
              </a:ext>
            </a:extLst>
          </p:cNvPr>
          <p:cNvCxnSpPr/>
          <p:nvPr/>
        </p:nvCxnSpPr>
        <p:spPr>
          <a:xfrm>
            <a:off x="4011452" y="6103598"/>
            <a:ext cx="67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E0599A-B6B7-8669-A8FC-D1C8449C73A9}"/>
              </a:ext>
            </a:extLst>
          </p:cNvPr>
          <p:cNvSpPr txBox="1"/>
          <p:nvPr/>
        </p:nvSpPr>
        <p:spPr>
          <a:xfrm>
            <a:off x="4715664" y="5971928"/>
            <a:ext cx="2132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Blue arrows are SAP PO interfaces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23E93-C250-34B6-191D-FBAC23162059}"/>
              </a:ext>
            </a:extLst>
          </p:cNvPr>
          <p:cNvSpPr txBox="1"/>
          <p:nvPr/>
        </p:nvSpPr>
        <p:spPr>
          <a:xfrm>
            <a:off x="791206" y="1655311"/>
            <a:ext cx="2058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Lims</a:t>
            </a:r>
            <a:endParaRPr lang="en-US" b="1" dirty="0"/>
          </a:p>
          <a:p>
            <a:pPr algn="ctr"/>
            <a:r>
              <a:rPr lang="en-US" dirty="0"/>
              <a:t>(used by R&amp;D </a:t>
            </a:r>
            <a:br>
              <a:rPr lang="en-US" dirty="0"/>
            </a:br>
            <a:r>
              <a:rPr lang="en-US" dirty="0"/>
              <a:t>&amp; plant Technology)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663EF-A965-5E12-B33F-87EAA6F4BB3E}"/>
              </a:ext>
            </a:extLst>
          </p:cNvPr>
          <p:cNvSpPr/>
          <p:nvPr/>
        </p:nvSpPr>
        <p:spPr>
          <a:xfrm>
            <a:off x="3792664" y="1402189"/>
            <a:ext cx="1578544" cy="724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11C69-8F8D-52FE-3A4E-B75B9E00D569}"/>
              </a:ext>
            </a:extLst>
          </p:cNvPr>
          <p:cNvSpPr/>
          <p:nvPr/>
        </p:nvSpPr>
        <p:spPr>
          <a:xfrm>
            <a:off x="3760034" y="4250545"/>
            <a:ext cx="1578544" cy="724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R&amp;D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C79B6F-6AD0-9DAB-624B-AC3DF4ED6D77}"/>
              </a:ext>
            </a:extLst>
          </p:cNvPr>
          <p:cNvCxnSpPr>
            <a:stCxn id="8" idx="2"/>
            <a:endCxn id="3" idx="0"/>
          </p:cNvCxnSpPr>
          <p:nvPr/>
        </p:nvCxnSpPr>
        <p:spPr>
          <a:xfrm>
            <a:off x="4581936" y="2127183"/>
            <a:ext cx="0" cy="6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038B1E-3C9F-B4D6-3598-EB868AA090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49306" y="3704304"/>
            <a:ext cx="0" cy="546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2732A4-0806-2607-E58E-A6E2E6C13BE6}"/>
              </a:ext>
            </a:extLst>
          </p:cNvPr>
          <p:cNvSpPr txBox="1"/>
          <p:nvPr/>
        </p:nvSpPr>
        <p:spPr>
          <a:xfrm>
            <a:off x="4644843" y="2291044"/>
            <a:ext cx="2507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Manually create FG Article 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FFBC-3E98-4F9A-D592-7701032EF9E4}"/>
              </a:ext>
            </a:extLst>
          </p:cNvPr>
          <p:cNvSpPr txBox="1"/>
          <p:nvPr/>
        </p:nvSpPr>
        <p:spPr>
          <a:xfrm>
            <a:off x="8513448" y="1250603"/>
            <a:ext cx="3290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Manual Article code creation by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</a:t>
            </a:r>
            <a:br>
              <a:rPr lang="en-US" dirty="0"/>
            </a:br>
            <a:r>
              <a:rPr lang="en-US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R&amp;D</a:t>
            </a:r>
          </a:p>
          <a:p>
            <a:r>
              <a:rPr lang="en-US" dirty="0"/>
              <a:t>Using SAP MDG</a:t>
            </a:r>
          </a:p>
          <a:p>
            <a:endParaRPr lang="en-US" dirty="0"/>
          </a:p>
          <a:p>
            <a:r>
              <a:rPr lang="en-US" dirty="0"/>
              <a:t>MDG will send new code to </a:t>
            </a:r>
            <a:br>
              <a:rPr lang="en-US" dirty="0"/>
            </a:br>
            <a:r>
              <a:rPr lang="en-US" dirty="0"/>
              <a:t>ECC and Contact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23632-C606-531A-2A43-E7BEF8224996}"/>
              </a:ext>
            </a:extLst>
          </p:cNvPr>
          <p:cNvSpPr/>
          <p:nvPr/>
        </p:nvSpPr>
        <p:spPr>
          <a:xfrm>
            <a:off x="967404" y="4227829"/>
            <a:ext cx="1578544" cy="724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R&amp;D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78A547-2B57-C0A8-6071-6B3FEE656FFB}"/>
              </a:ext>
            </a:extLst>
          </p:cNvPr>
          <p:cNvCxnSpPr>
            <a:stCxn id="5" idx="0"/>
          </p:cNvCxnSpPr>
          <p:nvPr/>
        </p:nvCxnSpPr>
        <p:spPr>
          <a:xfrm flipV="1">
            <a:off x="1756676" y="3681588"/>
            <a:ext cx="0" cy="546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1B99D-0C20-2B98-7F75-65C9A6DBA53E}"/>
              </a:ext>
            </a:extLst>
          </p:cNvPr>
          <p:cNvSpPr txBox="1"/>
          <p:nvPr/>
        </p:nvSpPr>
        <p:spPr>
          <a:xfrm>
            <a:off x="1881352" y="3733130"/>
            <a:ext cx="2565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Manually create RM Article code</a:t>
            </a:r>
            <a:br>
              <a:rPr lang="en-US" sz="1400" dirty="0"/>
            </a:br>
            <a:r>
              <a:rPr lang="en-US" sz="1400" dirty="0"/>
              <a:t>&amp; SFG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17674-B7E8-4A10-DA39-87D5AEB9F36A}"/>
              </a:ext>
            </a:extLst>
          </p:cNvPr>
          <p:cNvSpPr txBox="1"/>
          <p:nvPr/>
        </p:nvSpPr>
        <p:spPr>
          <a:xfrm>
            <a:off x="1410253" y="5015988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Option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6D60E-CD31-A896-5E94-E56A34503966}"/>
              </a:ext>
            </a:extLst>
          </p:cNvPr>
          <p:cNvSpPr txBox="1"/>
          <p:nvPr/>
        </p:nvSpPr>
        <p:spPr>
          <a:xfrm>
            <a:off x="4139161" y="5015987"/>
            <a:ext cx="82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6965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4C4D25-870A-E036-F9B1-0E4A64FFC8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Article (basic info)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BB734D-A5E3-F2CD-EE66-212C60D2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78824"/>
              </p:ext>
            </p:extLst>
          </p:nvPr>
        </p:nvGraphicFramePr>
        <p:xfrm>
          <a:off x="336885" y="1472665"/>
          <a:ext cx="10728158" cy="3662219"/>
        </p:xfrm>
        <a:graphic>
          <a:graphicData uri="http://schemas.openxmlformats.org/drawingml/2006/table">
            <a:tbl>
              <a:tblPr/>
              <a:tblGrid>
                <a:gridCol w="1263741">
                  <a:extLst>
                    <a:ext uri="{9D8B030D-6E8A-4147-A177-3AD203B41FA5}">
                      <a16:colId xmlns:a16="http://schemas.microsoft.com/office/drawing/2014/main" val="1677815187"/>
                    </a:ext>
                  </a:extLst>
                </a:gridCol>
                <a:gridCol w="415943">
                  <a:extLst>
                    <a:ext uri="{9D8B030D-6E8A-4147-A177-3AD203B41FA5}">
                      <a16:colId xmlns:a16="http://schemas.microsoft.com/office/drawing/2014/main" val="4280914927"/>
                    </a:ext>
                  </a:extLst>
                </a:gridCol>
                <a:gridCol w="415943">
                  <a:extLst>
                    <a:ext uri="{9D8B030D-6E8A-4147-A177-3AD203B41FA5}">
                      <a16:colId xmlns:a16="http://schemas.microsoft.com/office/drawing/2014/main" val="1911198023"/>
                    </a:ext>
                  </a:extLst>
                </a:gridCol>
                <a:gridCol w="415943">
                  <a:extLst>
                    <a:ext uri="{9D8B030D-6E8A-4147-A177-3AD203B41FA5}">
                      <a16:colId xmlns:a16="http://schemas.microsoft.com/office/drawing/2014/main" val="1610807503"/>
                    </a:ext>
                  </a:extLst>
                </a:gridCol>
                <a:gridCol w="415943">
                  <a:extLst>
                    <a:ext uri="{9D8B030D-6E8A-4147-A177-3AD203B41FA5}">
                      <a16:colId xmlns:a16="http://schemas.microsoft.com/office/drawing/2014/main" val="3076368527"/>
                    </a:ext>
                  </a:extLst>
                </a:gridCol>
                <a:gridCol w="1336474">
                  <a:extLst>
                    <a:ext uri="{9D8B030D-6E8A-4147-A177-3AD203B41FA5}">
                      <a16:colId xmlns:a16="http://schemas.microsoft.com/office/drawing/2014/main" val="3955373627"/>
                    </a:ext>
                  </a:extLst>
                </a:gridCol>
                <a:gridCol w="1336474">
                  <a:extLst>
                    <a:ext uri="{9D8B030D-6E8A-4147-A177-3AD203B41FA5}">
                      <a16:colId xmlns:a16="http://schemas.microsoft.com/office/drawing/2014/main" val="286014677"/>
                    </a:ext>
                  </a:extLst>
                </a:gridCol>
                <a:gridCol w="1336474">
                  <a:extLst>
                    <a:ext uri="{9D8B030D-6E8A-4147-A177-3AD203B41FA5}">
                      <a16:colId xmlns:a16="http://schemas.microsoft.com/office/drawing/2014/main" val="463733004"/>
                    </a:ext>
                  </a:extLst>
                </a:gridCol>
                <a:gridCol w="1820605">
                  <a:extLst>
                    <a:ext uri="{9D8B030D-6E8A-4147-A177-3AD203B41FA5}">
                      <a16:colId xmlns:a16="http://schemas.microsoft.com/office/drawing/2014/main" val="75443138"/>
                    </a:ext>
                  </a:extLst>
                </a:gridCol>
                <a:gridCol w="1970618">
                  <a:extLst>
                    <a:ext uri="{9D8B030D-6E8A-4147-A177-3AD203B41FA5}">
                      <a16:colId xmlns:a16="http://schemas.microsoft.com/office/drawing/2014/main" val="1968427057"/>
                    </a:ext>
                  </a:extLst>
                </a:gridCol>
              </a:tblGrid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25282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(RM)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(Comp)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(SFG)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(FG)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162743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21746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150134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E1704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E1LV647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AP28530019YUVPA02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36118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TemplateArticle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TEMPLATE_EM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TEMPLATE_ET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TEMPLATE_EF_PCR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60100"/>
                  </a:ext>
                </a:extLst>
              </a:tr>
              <a:tr h="29483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134 SAF Carbon Black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 Quatrac Pro+ (B19-1737)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LOOPVLAK WINTRAC PRO B318 SB286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285/30 ZR 19 (98Y) XL ULTRAC VORTI+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14451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ArticleGroup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JD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L8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U9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05941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35831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Carrier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GMVST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HSPBX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EMPBD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26764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PackageQuantity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69253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UnitWeight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13.152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85859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WeightTolerance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69696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ArticleType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723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InFinalProd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7225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MaxShelfLife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99815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MinAging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64460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OldArticleCode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E12111C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E1704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E1LV647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E1Y285/30R19UVPX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needed after AMES has been introduced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83526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SecondGradeArticle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AP28530019YUVP202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208702"/>
                  </a:ext>
                </a:extLst>
              </a:tr>
              <a:tr h="1870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QR_Status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 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6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8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4C4D25-870A-E036-F9B1-0E4A64FFC8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Article (extended) – only PCR (FG)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9936C9-F459-4597-8C8A-E8834D3AD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54782"/>
              </p:ext>
            </p:extLst>
          </p:nvPr>
        </p:nvGraphicFramePr>
        <p:xfrm>
          <a:off x="317634" y="1104542"/>
          <a:ext cx="2494792" cy="4648924"/>
        </p:xfrm>
        <a:graphic>
          <a:graphicData uri="http://schemas.openxmlformats.org/drawingml/2006/table">
            <a:tbl>
              <a:tblPr/>
              <a:tblGrid>
                <a:gridCol w="1023160">
                  <a:extLst>
                    <a:ext uri="{9D8B030D-6E8A-4147-A177-3AD203B41FA5}">
                      <a16:colId xmlns:a16="http://schemas.microsoft.com/office/drawing/2014/main" val="3729257881"/>
                    </a:ext>
                  </a:extLst>
                </a:gridCol>
                <a:gridCol w="1471632">
                  <a:extLst>
                    <a:ext uri="{9D8B030D-6E8A-4147-A177-3AD203B41FA5}">
                      <a16:colId xmlns:a16="http://schemas.microsoft.com/office/drawing/2014/main" val="874557044"/>
                    </a:ext>
                  </a:extLst>
                </a:gridCol>
              </a:tblGrid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469650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FG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098043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729503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AP27530020YQPRA02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671163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TemplateArticle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TEMPLATE_EF_PCR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45106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275/30 R 20 97Y XL QUATRAC PRO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001444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ArticleGroup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02879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UoM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20541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Carrier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EMPBD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31351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PackageQuantity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279647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UnitWeight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12.273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12315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WeightTolerance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0646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ArticleType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871863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InFinalProd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503464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MaxShelfLife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94200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MinAging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8397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OldArticleCode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E1Y275/30R20QPRX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3255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SecondGradeArticle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AP27530020YQPR202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555009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QR_Status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71655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BrandName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26971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MouldCode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73239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ProfileCode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087019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ProfileName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Quatrac Pro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485671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AsymInd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431919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DirInd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4953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LoadRange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722148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RimProt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94906"/>
                  </a:ext>
                </a:extLst>
              </a:tr>
              <a:tr h="1660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RunFlatInd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770" marR="7770" marT="77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6613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A6C6E8-A460-4143-23B7-FDD6DA3D4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67254"/>
              </p:ext>
            </p:extLst>
          </p:nvPr>
        </p:nvGraphicFramePr>
        <p:xfrm>
          <a:off x="3001142" y="1402108"/>
          <a:ext cx="2243357" cy="4351350"/>
        </p:xfrm>
        <a:graphic>
          <a:graphicData uri="http://schemas.openxmlformats.org/drawingml/2006/table">
            <a:tbl>
              <a:tblPr/>
              <a:tblGrid>
                <a:gridCol w="920042">
                  <a:extLst>
                    <a:ext uri="{9D8B030D-6E8A-4147-A177-3AD203B41FA5}">
                      <a16:colId xmlns:a16="http://schemas.microsoft.com/office/drawing/2014/main" val="2288028284"/>
                    </a:ext>
                  </a:extLst>
                </a:gridCol>
                <a:gridCol w="1323315">
                  <a:extLst>
                    <a:ext uri="{9D8B030D-6E8A-4147-A177-3AD203B41FA5}">
                      <a16:colId xmlns:a16="http://schemas.microsoft.com/office/drawing/2014/main" val="3673919374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WinterInd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9562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TyreSegmentationPCT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0736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TyreTypePCT_ACT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Tubeless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40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TyreTypeTWT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9374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SectionWidthCode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8376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RealSectionWidth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6273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AspectRatio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689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RimCode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9926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Diameter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07130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OverallDia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4344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Dimension_mm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282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Dimension_inch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15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SpeedIndex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30563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SpeedIndex2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7692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MaxSpeed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10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MaxSpeed_2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74810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SizeDesignation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3432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EtrtoSize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2644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Colour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96968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UstTubeless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1415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TubelessReady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8495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RadialConstruction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73466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PlyRating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5550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LoadCapacity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609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555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CommercialWeight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2398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DotInd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6090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BeginDOT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5904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EndDOT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66098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VersionNumber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475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2AD0E6-CCB8-1970-2E4F-92A33B350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19305"/>
              </p:ext>
            </p:extLst>
          </p:nvPr>
        </p:nvGraphicFramePr>
        <p:xfrm>
          <a:off x="5433215" y="1402108"/>
          <a:ext cx="2282153" cy="4352222"/>
        </p:xfrm>
        <a:graphic>
          <a:graphicData uri="http://schemas.openxmlformats.org/drawingml/2006/table">
            <a:tbl>
              <a:tblPr/>
              <a:tblGrid>
                <a:gridCol w="935953">
                  <a:extLst>
                    <a:ext uri="{9D8B030D-6E8A-4147-A177-3AD203B41FA5}">
                      <a16:colId xmlns:a16="http://schemas.microsoft.com/office/drawing/2014/main" val="9973896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171814461"/>
                    </a:ext>
                  </a:extLst>
                </a:gridCol>
              </a:tblGrid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E-ApprovalCodeSound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028634 S2WR2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85463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E-approvalCode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 02109367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97494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OemAppInd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15164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PliesSidewall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RAYON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896813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PliesTread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RAYON + 2 STEEL + 2 POLYAMID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8527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QualityGradingWear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21740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QualityGradingTraction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316665"/>
                  </a:ext>
                </a:extLst>
              </a:tr>
              <a:tr h="21985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QualityGradingTemperature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85357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TreadDpth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71447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MinPress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60433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MaxPress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5780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TyrePress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02592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NominalTyrePress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85526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MaxPressure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23463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Press_130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5015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ActTyreDia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8196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ActTyreWeight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6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ActTyreWidth 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2426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LoadIndex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77550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LoadIndex_2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423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MaxLoadKg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59828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MaxLoadLbs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78106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MaxLoad2Kg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22901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MaxLoad2Lbs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565800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EtrtoTargetRimWidth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691600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EtrtoLslRimWidth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62272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EtrtoUslRimWidth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02490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ApprRimWidthPlus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61387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ApprRimWidthMinus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378" marR="7378" marT="7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97864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7650F5-7A1D-8409-39E8-ACE52046C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43814"/>
              </p:ext>
            </p:extLst>
          </p:nvPr>
        </p:nvGraphicFramePr>
        <p:xfrm>
          <a:off x="7904084" y="1402111"/>
          <a:ext cx="2492619" cy="4351347"/>
        </p:xfrm>
        <a:graphic>
          <a:graphicData uri="http://schemas.openxmlformats.org/drawingml/2006/table">
            <a:tbl>
              <a:tblPr/>
              <a:tblGrid>
                <a:gridCol w="1022269">
                  <a:extLst>
                    <a:ext uri="{9D8B030D-6E8A-4147-A177-3AD203B41FA5}">
                      <a16:colId xmlns:a16="http://schemas.microsoft.com/office/drawing/2014/main" val="1776560695"/>
                    </a:ext>
                  </a:extLst>
                </a:gridCol>
                <a:gridCol w="1470350">
                  <a:extLst>
                    <a:ext uri="{9D8B030D-6E8A-4147-A177-3AD203B41FA5}">
                      <a16:colId xmlns:a16="http://schemas.microsoft.com/office/drawing/2014/main" val="3459173728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RecommRimWidth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38928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PermRimWidth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083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AltRimWidth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29643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TargetDia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73657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TargetSectWidth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19317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TargetInflPress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745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TargetLoadCap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58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TargetMaxLoad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3191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TPI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95866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7668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PR_SD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7476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Content_75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78902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StaticLoadRadius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83352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RollCirc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08547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TreadPattern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1418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Valve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163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LoadCap_20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469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LoadCap_30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62152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LoadCap_40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94288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LoadCap_10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53703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LoadCap_130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5060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EC_VehicleClass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59743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EC_VehicleClass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45628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RevisionState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53255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QualityState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 6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10837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Variant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5021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CustomerArtNumber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58" marR="8058" marT="80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339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A1E9A8-CDCA-5583-0C4D-44EEF09F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9161"/>
              </p:ext>
            </p:extLst>
          </p:nvPr>
        </p:nvGraphicFramePr>
        <p:xfrm>
          <a:off x="3002918" y="1104542"/>
          <a:ext cx="2241581" cy="304364"/>
        </p:xfrm>
        <a:graphic>
          <a:graphicData uri="http://schemas.openxmlformats.org/drawingml/2006/table">
            <a:tbl>
              <a:tblPr/>
              <a:tblGrid>
                <a:gridCol w="919314">
                  <a:extLst>
                    <a:ext uri="{9D8B030D-6E8A-4147-A177-3AD203B41FA5}">
                      <a16:colId xmlns:a16="http://schemas.microsoft.com/office/drawing/2014/main" val="210620762"/>
                    </a:ext>
                  </a:extLst>
                </a:gridCol>
                <a:gridCol w="1322267">
                  <a:extLst>
                    <a:ext uri="{9D8B030D-6E8A-4147-A177-3AD203B41FA5}">
                      <a16:colId xmlns:a16="http://schemas.microsoft.com/office/drawing/2014/main" val="2885326956"/>
                    </a:ext>
                  </a:extLst>
                </a:gridCol>
              </a:tblGrid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13939"/>
                  </a:ext>
                </a:extLst>
              </a:tr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FG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2215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EF8B9E-0E34-909A-E97A-B4C363F99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8417"/>
              </p:ext>
            </p:extLst>
          </p:nvPr>
        </p:nvGraphicFramePr>
        <p:xfrm>
          <a:off x="5433215" y="1097744"/>
          <a:ext cx="2282153" cy="304364"/>
        </p:xfrm>
        <a:graphic>
          <a:graphicData uri="http://schemas.openxmlformats.org/drawingml/2006/table">
            <a:tbl>
              <a:tblPr/>
              <a:tblGrid>
                <a:gridCol w="935953">
                  <a:extLst>
                    <a:ext uri="{9D8B030D-6E8A-4147-A177-3AD203B41FA5}">
                      <a16:colId xmlns:a16="http://schemas.microsoft.com/office/drawing/2014/main" val="21062076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885326956"/>
                    </a:ext>
                  </a:extLst>
                </a:gridCol>
              </a:tblGrid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13939"/>
                  </a:ext>
                </a:extLst>
              </a:tr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FG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2215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6B333DD-DA4D-22C0-FECB-F17B8979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2163"/>
              </p:ext>
            </p:extLst>
          </p:nvPr>
        </p:nvGraphicFramePr>
        <p:xfrm>
          <a:off x="7904084" y="1097744"/>
          <a:ext cx="2492619" cy="304364"/>
        </p:xfrm>
        <a:graphic>
          <a:graphicData uri="http://schemas.openxmlformats.org/drawingml/2006/table">
            <a:tbl>
              <a:tblPr/>
              <a:tblGrid>
                <a:gridCol w="1022269">
                  <a:extLst>
                    <a:ext uri="{9D8B030D-6E8A-4147-A177-3AD203B41FA5}">
                      <a16:colId xmlns:a16="http://schemas.microsoft.com/office/drawing/2014/main" val="210620762"/>
                    </a:ext>
                  </a:extLst>
                </a:gridCol>
                <a:gridCol w="1470350">
                  <a:extLst>
                    <a:ext uri="{9D8B030D-6E8A-4147-A177-3AD203B41FA5}">
                      <a16:colId xmlns:a16="http://schemas.microsoft.com/office/drawing/2014/main" val="2885326956"/>
                    </a:ext>
                  </a:extLst>
                </a:gridCol>
              </a:tblGrid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13939"/>
                  </a:ext>
                </a:extLst>
              </a:tr>
              <a:tr h="1521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FG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2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0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560935-6546-8507-3343-71F8998B0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40511"/>
              </p:ext>
            </p:extLst>
          </p:nvPr>
        </p:nvGraphicFramePr>
        <p:xfrm>
          <a:off x="838200" y="1690688"/>
          <a:ext cx="10515599" cy="3672900"/>
        </p:xfrm>
        <a:graphic>
          <a:graphicData uri="http://schemas.openxmlformats.org/drawingml/2006/table">
            <a:tbl>
              <a:tblPr/>
              <a:tblGrid>
                <a:gridCol w="1238702">
                  <a:extLst>
                    <a:ext uri="{9D8B030D-6E8A-4147-A177-3AD203B41FA5}">
                      <a16:colId xmlns:a16="http://schemas.microsoft.com/office/drawing/2014/main" val="2635658191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1249424331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3870446811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1839890550"/>
                    </a:ext>
                  </a:extLst>
                </a:gridCol>
                <a:gridCol w="407702">
                  <a:extLst>
                    <a:ext uri="{9D8B030D-6E8A-4147-A177-3AD203B41FA5}">
                      <a16:colId xmlns:a16="http://schemas.microsoft.com/office/drawing/2014/main" val="2408389062"/>
                    </a:ext>
                  </a:extLst>
                </a:gridCol>
                <a:gridCol w="1309994">
                  <a:extLst>
                    <a:ext uri="{9D8B030D-6E8A-4147-A177-3AD203B41FA5}">
                      <a16:colId xmlns:a16="http://schemas.microsoft.com/office/drawing/2014/main" val="461051150"/>
                    </a:ext>
                  </a:extLst>
                </a:gridCol>
                <a:gridCol w="1309994">
                  <a:extLst>
                    <a:ext uri="{9D8B030D-6E8A-4147-A177-3AD203B41FA5}">
                      <a16:colId xmlns:a16="http://schemas.microsoft.com/office/drawing/2014/main" val="683808300"/>
                    </a:ext>
                  </a:extLst>
                </a:gridCol>
                <a:gridCol w="1309994">
                  <a:extLst>
                    <a:ext uri="{9D8B030D-6E8A-4147-A177-3AD203B41FA5}">
                      <a16:colId xmlns:a16="http://schemas.microsoft.com/office/drawing/2014/main" val="2995570620"/>
                    </a:ext>
                  </a:extLst>
                </a:gridCol>
                <a:gridCol w="1784533">
                  <a:extLst>
                    <a:ext uri="{9D8B030D-6E8A-4147-A177-3AD203B41FA5}">
                      <a16:colId xmlns:a16="http://schemas.microsoft.com/office/drawing/2014/main" val="3139078650"/>
                    </a:ext>
                  </a:extLst>
                </a:gridCol>
                <a:gridCol w="1931574">
                  <a:extLst>
                    <a:ext uri="{9D8B030D-6E8A-4147-A177-3AD203B41FA5}">
                      <a16:colId xmlns:a16="http://schemas.microsoft.com/office/drawing/2014/main" val="4123686581"/>
                    </a:ext>
                  </a:extLst>
                </a:gridCol>
              </a:tblGrid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spec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8987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(RM)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(Comp)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(SFG)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PCR (FG)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87509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5M01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00140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AP27545020YQPRA02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E1L710/55R30-165K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7470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6751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ValidFrom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7/13/2023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7/13/2023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36825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VersionNr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38901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OutputAmount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9845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BomUsage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625185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BomStatus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72498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LineNr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82149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ItemCategory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23547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ArticleCode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LB9786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E1HE01-105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09090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5.295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01293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1426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Scrap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39847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Costing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60963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FunctionCode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Chafer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9464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ValidFrom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83241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ValidUntil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04999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MaxShelfLife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4212"/>
                  </a:ext>
                </a:extLst>
              </a:tr>
              <a:tr h="16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MinAging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8" marR="6678" marT="66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5451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E8A5F1C-B750-E291-EB0F-8EA5514C04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BoM</a:t>
            </a:r>
          </a:p>
        </p:txBody>
      </p:sp>
    </p:spTree>
    <p:extLst>
      <p:ext uri="{BB962C8B-B14F-4D97-AF65-F5344CB8AC3E}">
        <p14:creationId xmlns:p14="http://schemas.microsoft.com/office/powerpoint/2010/main" val="305921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CA6B-316C-77D9-F724-1820524C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DB35E-9025-CFD3-828F-24C1D0D02BC6}"/>
              </a:ext>
            </a:extLst>
          </p:cNvPr>
          <p:cNvSpPr txBox="1"/>
          <p:nvPr/>
        </p:nvSpPr>
        <p:spPr>
          <a:xfrm>
            <a:off x="3047288" y="518553"/>
            <a:ext cx="609742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soap:Envelope</a:t>
            </a:r>
            <a:r>
              <a:rPr lang="en-US" sz="800" dirty="0"/>
              <a:t> </a:t>
            </a:r>
            <a:r>
              <a:rPr lang="en-US" sz="800" dirty="0" err="1"/>
              <a:t>xmlns:xsl</a:t>
            </a:r>
            <a:r>
              <a:rPr lang="en-US" sz="800" dirty="0"/>
              <a:t>="http://www.w3.org/2001/XMLSchema-instance" </a:t>
            </a:r>
            <a:r>
              <a:rPr lang="en-US" sz="800" dirty="0" err="1"/>
              <a:t>xmlns:xsd</a:t>
            </a:r>
            <a:r>
              <a:rPr lang="en-US" sz="800" dirty="0"/>
              <a:t>="http://www.w3.org/2001/XMLSchema" </a:t>
            </a:r>
            <a:r>
              <a:rPr lang="en-US" sz="800" dirty="0" err="1"/>
              <a:t>xmlns:soap</a:t>
            </a:r>
            <a:r>
              <a:rPr lang="en-US" sz="800" dirty="0"/>
              <a:t>="http://schemas.xmlsoap.org/soap/envelope/"&gt;</a:t>
            </a:r>
          </a:p>
          <a:p>
            <a:r>
              <a:rPr lang="en-US" sz="800" dirty="0"/>
              <a:t>  &lt;</a:t>
            </a:r>
            <a:r>
              <a:rPr lang="en-US" sz="800" dirty="0" err="1"/>
              <a:t>soap:Body</a:t>
            </a:r>
            <a:r>
              <a:rPr lang="en-US" sz="800" dirty="0"/>
              <a:t>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UpdateOrCreateBom</a:t>
            </a:r>
            <a:r>
              <a:rPr lang="en-US" sz="800" dirty="0"/>
              <a:t> </a:t>
            </a:r>
            <a:r>
              <a:rPr lang="en-US" sz="800" dirty="0" err="1"/>
              <a:t>xmlns</a:t>
            </a:r>
            <a:r>
              <a:rPr lang="en-US" sz="800" dirty="0"/>
              <a:t>="http://apollovredestein.com/</a:t>
            </a:r>
            <a:r>
              <a:rPr lang="en-US" sz="800" dirty="0" err="1"/>
              <a:t>interspec_sap</a:t>
            </a:r>
            <a:r>
              <a:rPr lang="en-US" sz="800" dirty="0"/>
              <a:t>"&gt;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SequenceNr</a:t>
            </a:r>
            <a:r>
              <a:rPr lang="en-US" sz="800" dirty="0"/>
              <a:t>&gt;265858&lt;/</a:t>
            </a:r>
            <a:r>
              <a:rPr lang="en-US" sz="800" dirty="0" err="1"/>
              <a:t>SequenceNr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&lt;Plant&gt;5500&lt;/Plant&gt;</a:t>
            </a:r>
          </a:p>
          <a:p>
            <a:r>
              <a:rPr lang="en-US" sz="800" dirty="0"/>
              <a:t>      &lt;Article&gt;GMMST17033C3W&lt;/Article&gt;</a:t>
            </a:r>
          </a:p>
          <a:p>
            <a:r>
              <a:rPr lang="en-US" sz="800" dirty="0"/>
              <a:t>      &lt;UoM&gt;KG&lt;/UoM&gt;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ValidFrom</a:t>
            </a:r>
            <a:r>
              <a:rPr lang="en-US" sz="800" dirty="0"/>
              <a:t>&gt;2023-08-08&lt;/</a:t>
            </a:r>
            <a:r>
              <a:rPr lang="en-US" sz="800" dirty="0" err="1"/>
              <a:t>ValidFrom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</a:t>
            </a:r>
            <a:r>
              <a:rPr lang="en-US" sz="800" dirty="0" err="1"/>
              <a:t>BomVersions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&lt;</a:t>
            </a:r>
            <a:r>
              <a:rPr lang="en-US" sz="800" dirty="0" err="1"/>
              <a:t>BomVersion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</a:t>
            </a:r>
            <a:r>
              <a:rPr lang="en-US" sz="800" dirty="0" err="1"/>
              <a:t>VersionNr</a:t>
            </a:r>
            <a:r>
              <a:rPr lang="en-US" sz="800" dirty="0"/>
              <a:t>&gt;2&lt;/</a:t>
            </a:r>
            <a:r>
              <a:rPr lang="en-US" sz="800" dirty="0" err="1"/>
              <a:t>VersionNr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</a:t>
            </a:r>
            <a:r>
              <a:rPr lang="en-US" sz="800" dirty="0" err="1"/>
              <a:t>OutputAmount</a:t>
            </a:r>
            <a:r>
              <a:rPr lang="en-US" sz="800" dirty="0"/>
              <a:t>&gt;260&lt;/</a:t>
            </a:r>
            <a:r>
              <a:rPr lang="en-US" sz="800" dirty="0" err="1"/>
              <a:t>OutputAmount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</a:t>
            </a:r>
            <a:r>
              <a:rPr lang="en-US" sz="800" dirty="0" err="1"/>
              <a:t>BomUsage</a:t>
            </a:r>
            <a:r>
              <a:rPr lang="en-US" sz="800" dirty="0"/>
              <a:t>&gt;1&lt;/</a:t>
            </a:r>
            <a:r>
              <a:rPr lang="en-US" sz="800" dirty="0" err="1"/>
              <a:t>BomUsage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</a:t>
            </a:r>
            <a:r>
              <a:rPr lang="en-US" sz="800" dirty="0" err="1"/>
              <a:t>BomStatus</a:t>
            </a:r>
            <a:r>
              <a:rPr lang="en-US" sz="800" dirty="0"/>
              <a:t>&gt;1&lt;/</a:t>
            </a:r>
            <a:r>
              <a:rPr lang="en-US" sz="800" dirty="0" err="1"/>
              <a:t>BomStatus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</a:t>
            </a:r>
            <a:r>
              <a:rPr lang="en-US" sz="800" dirty="0" err="1"/>
              <a:t>BomItems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&lt;</a:t>
            </a:r>
            <a:r>
              <a:rPr lang="en-US" sz="800" dirty="0" err="1"/>
              <a:t>BomItem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LineNr</a:t>
            </a:r>
            <a:r>
              <a:rPr lang="en-US" sz="800" dirty="0"/>
              <a:t>&gt;10&lt;/</a:t>
            </a:r>
            <a:r>
              <a:rPr lang="en-US" sz="800" dirty="0" err="1"/>
              <a:t>LineNr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ItemCategory</a:t>
            </a:r>
            <a:r>
              <a:rPr lang="en-US" sz="800" dirty="0"/>
              <a:t>&gt;L&lt;/</a:t>
            </a:r>
            <a:r>
              <a:rPr lang="en-US" sz="800" dirty="0" err="1"/>
              <a:t>ItemCategory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ArticleCode</a:t>
            </a:r>
            <a:r>
              <a:rPr lang="en-US" sz="800" dirty="0"/>
              <a:t>&gt;131411&lt;/</a:t>
            </a:r>
            <a:r>
              <a:rPr lang="en-US" sz="800" dirty="0" err="1"/>
              <a:t>ArticleCode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&lt;Amount&gt;28.197&lt;/Amount&gt;</a:t>
            </a:r>
          </a:p>
          <a:p>
            <a:r>
              <a:rPr lang="en-US" sz="800" dirty="0"/>
              <a:t>              &lt;UoM&gt;KG&lt;/UoM&gt;</a:t>
            </a:r>
          </a:p>
          <a:p>
            <a:r>
              <a:rPr lang="en-US" sz="800" dirty="0"/>
              <a:t>              &lt;Scrap&gt;0&lt;/Scrap&gt;</a:t>
            </a:r>
          </a:p>
          <a:p>
            <a:r>
              <a:rPr lang="en-US" sz="800" dirty="0"/>
              <a:t>              &lt;Costing&gt;X&lt;/Costing&gt;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FunctionCode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ValidFrom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ValidUntil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MaxShelfLife</a:t>
            </a:r>
            <a:r>
              <a:rPr lang="en-US" sz="800" dirty="0"/>
              <a:t>&gt;-1&lt;/</a:t>
            </a:r>
            <a:r>
              <a:rPr lang="en-US" sz="800" dirty="0" err="1"/>
              <a:t>MaxShelfLife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MinAging</a:t>
            </a:r>
            <a:r>
              <a:rPr lang="en-US" sz="800" dirty="0"/>
              <a:t>&gt;-1&lt;/</a:t>
            </a:r>
            <a:r>
              <a:rPr lang="en-US" sz="800" dirty="0" err="1"/>
              <a:t>MinAging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&lt;/</a:t>
            </a:r>
            <a:r>
              <a:rPr lang="en-US" sz="800" dirty="0" err="1"/>
              <a:t>BomItem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&lt;</a:t>
            </a:r>
            <a:r>
              <a:rPr lang="en-US" sz="800" dirty="0" err="1"/>
              <a:t>BomItem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LineNr</a:t>
            </a:r>
            <a:r>
              <a:rPr lang="en-US" sz="800" dirty="0"/>
              <a:t>&gt;20&lt;/</a:t>
            </a:r>
            <a:r>
              <a:rPr lang="en-US" sz="800" dirty="0" err="1"/>
              <a:t>LineNr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ItemCategory</a:t>
            </a:r>
            <a:r>
              <a:rPr lang="en-US" sz="800" dirty="0"/>
              <a:t>&gt;L&lt;/</a:t>
            </a:r>
            <a:r>
              <a:rPr lang="en-US" sz="800" dirty="0" err="1"/>
              <a:t>ItemCategory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ArticleCode</a:t>
            </a:r>
            <a:r>
              <a:rPr lang="en-US" sz="800" dirty="0"/>
              <a:t>&gt;131556&lt;/</a:t>
            </a:r>
            <a:r>
              <a:rPr lang="en-US" sz="800" dirty="0" err="1"/>
              <a:t>ArticleCode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&lt;Amount&gt;20.053&lt;/Amount&gt;</a:t>
            </a:r>
          </a:p>
          <a:p>
            <a:r>
              <a:rPr lang="en-US" sz="800" dirty="0"/>
              <a:t>              &lt;UoM&gt;KG&lt;/UoM&gt;</a:t>
            </a:r>
          </a:p>
          <a:p>
            <a:r>
              <a:rPr lang="en-US" sz="800" dirty="0"/>
              <a:t>              &lt;Scrap&gt;0&lt;/Scrap&gt;</a:t>
            </a:r>
          </a:p>
          <a:p>
            <a:r>
              <a:rPr lang="en-US" sz="800" dirty="0"/>
              <a:t>              &lt;Costing&gt;X&lt;/Costing&gt;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FunctionCode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ValidFrom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ValidUntil</a:t>
            </a:r>
            <a:r>
              <a:rPr lang="en-US" sz="800" dirty="0"/>
              <a:t>/&gt;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MaxShelfLife</a:t>
            </a:r>
            <a:r>
              <a:rPr lang="en-US" sz="800" dirty="0"/>
              <a:t>&gt;-1&lt;/</a:t>
            </a:r>
            <a:r>
              <a:rPr lang="en-US" sz="800" dirty="0" err="1"/>
              <a:t>MaxShelfLife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  &lt;</a:t>
            </a:r>
            <a:r>
              <a:rPr lang="en-US" sz="800" dirty="0" err="1"/>
              <a:t>MinAging</a:t>
            </a:r>
            <a:r>
              <a:rPr lang="en-US" sz="800" dirty="0"/>
              <a:t>&gt;-1&lt;/</a:t>
            </a:r>
            <a:r>
              <a:rPr lang="en-US" sz="800" dirty="0" err="1"/>
              <a:t>MinAging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  &lt;/</a:t>
            </a:r>
            <a:r>
              <a:rPr lang="en-US" sz="800" dirty="0" err="1"/>
              <a:t>BomItem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  &lt;/</a:t>
            </a:r>
            <a:r>
              <a:rPr lang="en-US" sz="800" dirty="0" err="1"/>
              <a:t>BomItems</a:t>
            </a:r>
            <a:r>
              <a:rPr lang="en-US" sz="800" dirty="0"/>
              <a:t>&gt;</a:t>
            </a:r>
          </a:p>
          <a:p>
            <a:r>
              <a:rPr lang="en-US" sz="800" dirty="0"/>
              <a:t>        &lt;/</a:t>
            </a:r>
            <a:r>
              <a:rPr lang="en-US" sz="800" dirty="0" err="1"/>
              <a:t>BomVersion</a:t>
            </a:r>
            <a:r>
              <a:rPr lang="en-US" sz="800" dirty="0"/>
              <a:t>&gt;</a:t>
            </a:r>
          </a:p>
          <a:p>
            <a:r>
              <a:rPr lang="en-US" sz="800" dirty="0"/>
              <a:t>      &lt;/</a:t>
            </a:r>
            <a:r>
              <a:rPr lang="en-US" sz="800" dirty="0" err="1"/>
              <a:t>BomVersions</a:t>
            </a:r>
            <a:r>
              <a:rPr lang="en-US" sz="800" dirty="0"/>
              <a:t>&gt;</a:t>
            </a:r>
          </a:p>
          <a:p>
            <a:r>
              <a:rPr lang="en-US" sz="800" dirty="0"/>
              <a:t>    &lt;/</a:t>
            </a:r>
            <a:r>
              <a:rPr lang="en-US" sz="800" dirty="0" err="1"/>
              <a:t>UpdateOrCreateBom</a:t>
            </a:r>
            <a:r>
              <a:rPr lang="en-US" sz="800" dirty="0"/>
              <a:t>&gt;</a:t>
            </a:r>
          </a:p>
          <a:p>
            <a:r>
              <a:rPr lang="en-US" sz="800" dirty="0"/>
              <a:t>  &lt;/</a:t>
            </a:r>
            <a:r>
              <a:rPr lang="en-US" sz="800" dirty="0" err="1"/>
              <a:t>soap:Body</a:t>
            </a:r>
            <a:r>
              <a:rPr lang="en-US" sz="800" dirty="0"/>
              <a:t>&gt;</a:t>
            </a:r>
          </a:p>
          <a:p>
            <a:r>
              <a:rPr lang="en-US" sz="800" dirty="0"/>
              <a:t>&lt;/</a:t>
            </a:r>
            <a:r>
              <a:rPr lang="en-US" sz="800" dirty="0" err="1"/>
              <a:t>soap:Envelope</a:t>
            </a:r>
            <a:r>
              <a:rPr lang="en-US" sz="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674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1520</Words>
  <Application>Microsoft Office PowerPoint</Application>
  <PresentationFormat>Widescreen</PresentationFormat>
  <Paragraphs>816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Interface definition</vt:lpstr>
      <vt:lpstr>Current Europe</vt:lpstr>
      <vt:lpstr>Current APMEA</vt:lpstr>
      <vt:lpstr>To be situation</vt:lpstr>
      <vt:lpstr>Article code creation</vt:lpstr>
      <vt:lpstr>PowerPoint Presentation</vt:lpstr>
      <vt:lpstr>PowerPoint Presentation</vt:lpstr>
      <vt:lpstr>PowerPoint Presentation</vt:lpstr>
      <vt:lpstr>BoM</vt:lpstr>
    </vt:vector>
  </TitlesOfParts>
  <Company>Apollo Vredestein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definition</dc:title>
  <dc:creator>Patrick Goossens</dc:creator>
  <cp:lastModifiedBy>Patrick Goossens</cp:lastModifiedBy>
  <cp:revision>1</cp:revision>
  <dcterms:created xsi:type="dcterms:W3CDTF">2023-08-10T11:50:22Z</dcterms:created>
  <dcterms:modified xsi:type="dcterms:W3CDTF">2023-08-17T12:01:03Z</dcterms:modified>
</cp:coreProperties>
</file>