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B626D-659E-47D1-8A13-520DA2B1D8E4}" v="28" dt="2023-08-11T11:25:02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Goossens" userId="87ddddc8-9165-4d37-8bcc-449f802ce2fd" providerId="ADAL" clId="{030B626D-659E-47D1-8A13-520DA2B1D8E4}"/>
    <pc:docChg chg="undo custSel addSld modSld">
      <pc:chgData name="Patrick Goossens" userId="87ddddc8-9165-4d37-8bcc-449f802ce2fd" providerId="ADAL" clId="{030B626D-659E-47D1-8A13-520DA2B1D8E4}" dt="2023-08-11T11:28:11.423" v="716" actId="1076"/>
      <pc:docMkLst>
        <pc:docMk/>
      </pc:docMkLst>
      <pc:sldChg chg="addSp delSp modSp mod">
        <pc:chgData name="Patrick Goossens" userId="87ddddc8-9165-4d37-8bcc-449f802ce2fd" providerId="ADAL" clId="{030B626D-659E-47D1-8A13-520DA2B1D8E4}" dt="2023-08-11T09:58:10.934" v="357" actId="20577"/>
        <pc:sldMkLst>
          <pc:docMk/>
          <pc:sldMk cId="616036119" sldId="257"/>
        </pc:sldMkLst>
        <pc:spChg chg="mod">
          <ac:chgData name="Patrick Goossens" userId="87ddddc8-9165-4d37-8bcc-449f802ce2fd" providerId="ADAL" clId="{030B626D-659E-47D1-8A13-520DA2B1D8E4}" dt="2023-08-11T09:52:38.972" v="230" actId="20577"/>
          <ac:spMkLst>
            <pc:docMk/>
            <pc:sldMk cId="616036119" sldId="257"/>
            <ac:spMk id="2" creationId="{8C2A3AED-4778-ABEB-527A-DC6082CCBFFC}"/>
          </ac:spMkLst>
        </pc:spChg>
        <pc:spChg chg="add mod">
          <ac:chgData name="Patrick Goossens" userId="87ddddc8-9165-4d37-8bcc-449f802ce2fd" providerId="ADAL" clId="{030B626D-659E-47D1-8A13-520DA2B1D8E4}" dt="2023-08-11T07:13:26.940" v="48" actId="20577"/>
          <ac:spMkLst>
            <pc:docMk/>
            <pc:sldMk cId="616036119" sldId="257"/>
            <ac:spMk id="3" creationId="{772FFB70-8EC5-C16A-4985-3A45D981499A}"/>
          </ac:spMkLst>
        </pc:spChg>
        <pc:spChg chg="mod">
          <ac:chgData name="Patrick Goossens" userId="87ddddc8-9165-4d37-8bcc-449f802ce2fd" providerId="ADAL" clId="{030B626D-659E-47D1-8A13-520DA2B1D8E4}" dt="2023-08-11T08:21:55.899" v="119" actId="20577"/>
          <ac:spMkLst>
            <pc:docMk/>
            <pc:sldMk cId="616036119" sldId="257"/>
            <ac:spMk id="7" creationId="{FE8CFE9C-0E0C-02C5-BE64-F00F3B5B17D4}"/>
          </ac:spMkLst>
        </pc:spChg>
        <pc:spChg chg="del">
          <ac:chgData name="Patrick Goossens" userId="87ddddc8-9165-4d37-8bcc-449f802ce2fd" providerId="ADAL" clId="{030B626D-659E-47D1-8A13-520DA2B1D8E4}" dt="2023-08-11T08:22:05.586" v="120" actId="478"/>
          <ac:spMkLst>
            <pc:docMk/>
            <pc:sldMk cId="616036119" sldId="257"/>
            <ac:spMk id="8" creationId="{2B861F43-BA3E-64D7-7DA5-37C84A831914}"/>
          </ac:spMkLst>
        </pc:spChg>
        <pc:spChg chg="mod">
          <ac:chgData name="Patrick Goossens" userId="87ddddc8-9165-4d37-8bcc-449f802ce2fd" providerId="ADAL" clId="{030B626D-659E-47D1-8A13-520DA2B1D8E4}" dt="2023-08-11T09:48:22.233" v="179" actId="20577"/>
          <ac:spMkLst>
            <pc:docMk/>
            <pc:sldMk cId="616036119" sldId="257"/>
            <ac:spMk id="9" creationId="{D3525C30-8196-DD20-40A7-4C0D013EE7B4}"/>
          </ac:spMkLst>
        </pc:spChg>
        <pc:spChg chg="add mod">
          <ac:chgData name="Patrick Goossens" userId="87ddddc8-9165-4d37-8bcc-449f802ce2fd" providerId="ADAL" clId="{030B626D-659E-47D1-8A13-520DA2B1D8E4}" dt="2023-08-11T07:14:00.408" v="55" actId="20577"/>
          <ac:spMkLst>
            <pc:docMk/>
            <pc:sldMk cId="616036119" sldId="257"/>
            <ac:spMk id="13" creationId="{FCD7D967-5615-A252-5021-4075EADD0FDF}"/>
          </ac:spMkLst>
        </pc:spChg>
        <pc:spChg chg="add del mod">
          <ac:chgData name="Patrick Goossens" userId="87ddddc8-9165-4d37-8bcc-449f802ce2fd" providerId="ADAL" clId="{030B626D-659E-47D1-8A13-520DA2B1D8E4}" dt="2023-08-11T09:47:57.711" v="174" actId="478"/>
          <ac:spMkLst>
            <pc:docMk/>
            <pc:sldMk cId="616036119" sldId="257"/>
            <ac:spMk id="14" creationId="{672407A8-2DC3-8F27-EA25-8C7C563C23CC}"/>
          </ac:spMkLst>
        </pc:spChg>
        <pc:spChg chg="add mod">
          <ac:chgData name="Patrick Goossens" userId="87ddddc8-9165-4d37-8bcc-449f802ce2fd" providerId="ADAL" clId="{030B626D-659E-47D1-8A13-520DA2B1D8E4}" dt="2023-08-11T07:15:06.284" v="69" actId="20577"/>
          <ac:spMkLst>
            <pc:docMk/>
            <pc:sldMk cId="616036119" sldId="257"/>
            <ac:spMk id="16" creationId="{0AE2B682-C564-68E5-FD1B-45255CB1FB42}"/>
          </ac:spMkLst>
        </pc:spChg>
        <pc:spChg chg="del">
          <ac:chgData name="Patrick Goossens" userId="87ddddc8-9165-4d37-8bcc-449f802ce2fd" providerId="ADAL" clId="{030B626D-659E-47D1-8A13-520DA2B1D8E4}" dt="2023-08-11T09:48:00.323" v="175" actId="478"/>
          <ac:spMkLst>
            <pc:docMk/>
            <pc:sldMk cId="616036119" sldId="257"/>
            <ac:spMk id="22" creationId="{8D71FBC4-CA6A-6E47-0CE5-5B3696736B64}"/>
          </ac:spMkLst>
        </pc:spChg>
        <pc:spChg chg="add mod">
          <ac:chgData name="Patrick Goossens" userId="87ddddc8-9165-4d37-8bcc-449f802ce2fd" providerId="ADAL" clId="{030B626D-659E-47D1-8A13-520DA2B1D8E4}" dt="2023-08-11T07:15:46.164" v="93" actId="20577"/>
          <ac:spMkLst>
            <pc:docMk/>
            <pc:sldMk cId="616036119" sldId="257"/>
            <ac:spMk id="24" creationId="{216117D2-2D49-6CD3-8904-D1494F1969CA}"/>
          </ac:spMkLst>
        </pc:spChg>
        <pc:spChg chg="add del mod">
          <ac:chgData name="Patrick Goossens" userId="87ddddc8-9165-4d37-8bcc-449f802ce2fd" providerId="ADAL" clId="{030B626D-659E-47D1-8A13-520DA2B1D8E4}" dt="2023-08-11T07:18:01.989" v="101" actId="478"/>
          <ac:spMkLst>
            <pc:docMk/>
            <pc:sldMk cId="616036119" sldId="257"/>
            <ac:spMk id="26" creationId="{3D55B124-5370-F64B-AA16-B5F127CBEA60}"/>
          </ac:spMkLst>
        </pc:spChg>
        <pc:spChg chg="mod">
          <ac:chgData name="Patrick Goossens" userId="87ddddc8-9165-4d37-8bcc-449f802ce2fd" providerId="ADAL" clId="{030B626D-659E-47D1-8A13-520DA2B1D8E4}" dt="2023-08-11T09:57:41.311" v="335" actId="1076"/>
          <ac:spMkLst>
            <pc:docMk/>
            <pc:sldMk cId="616036119" sldId="257"/>
            <ac:spMk id="29" creationId="{A6097443-D775-E073-8368-F3EFEA1DEDED}"/>
          </ac:spMkLst>
        </pc:spChg>
        <pc:spChg chg="del">
          <ac:chgData name="Patrick Goossens" userId="87ddddc8-9165-4d37-8bcc-449f802ce2fd" providerId="ADAL" clId="{030B626D-659E-47D1-8A13-520DA2B1D8E4}" dt="2023-08-11T08:22:11.579" v="122" actId="478"/>
          <ac:spMkLst>
            <pc:docMk/>
            <pc:sldMk cId="616036119" sldId="257"/>
            <ac:spMk id="34" creationId="{8CC8D198-35BF-DE01-1F52-004A0111BDF2}"/>
          </ac:spMkLst>
        </pc:spChg>
        <pc:spChg chg="add mod">
          <ac:chgData name="Patrick Goossens" userId="87ddddc8-9165-4d37-8bcc-449f802ce2fd" providerId="ADAL" clId="{030B626D-659E-47D1-8A13-520DA2B1D8E4}" dt="2023-08-11T09:58:10.934" v="357" actId="20577"/>
          <ac:spMkLst>
            <pc:docMk/>
            <pc:sldMk cId="616036119" sldId="257"/>
            <ac:spMk id="41" creationId="{CE6599BD-548A-2512-725B-FE290301B3F4}"/>
          </ac:spMkLst>
        </pc:spChg>
        <pc:spChg chg="add mod">
          <ac:chgData name="Patrick Goossens" userId="87ddddc8-9165-4d37-8bcc-449f802ce2fd" providerId="ADAL" clId="{030B626D-659E-47D1-8A13-520DA2B1D8E4}" dt="2023-08-11T09:46:47.600" v="152" actId="1038"/>
          <ac:spMkLst>
            <pc:docMk/>
            <pc:sldMk cId="616036119" sldId="257"/>
            <ac:spMk id="42" creationId="{FD8FED01-CA24-E6F2-E995-2F1BAB30C925}"/>
          </ac:spMkLst>
        </pc:spChg>
        <pc:spChg chg="add mod">
          <ac:chgData name="Patrick Goossens" userId="87ddddc8-9165-4d37-8bcc-449f802ce2fd" providerId="ADAL" clId="{030B626D-659E-47D1-8A13-520DA2B1D8E4}" dt="2023-08-11T09:49:26.061" v="216" actId="1076"/>
          <ac:spMkLst>
            <pc:docMk/>
            <pc:sldMk cId="616036119" sldId="257"/>
            <ac:spMk id="45" creationId="{9AF1EE1D-4B62-C31F-4EB7-AD3937895635}"/>
          </ac:spMkLst>
        </pc:spChg>
        <pc:cxnChg chg="mod">
          <ac:chgData name="Patrick Goossens" userId="87ddddc8-9165-4d37-8bcc-449f802ce2fd" providerId="ADAL" clId="{030B626D-659E-47D1-8A13-520DA2B1D8E4}" dt="2023-08-11T09:47:43.406" v="171" actId="692"/>
          <ac:cxnSpMkLst>
            <pc:docMk/>
            <pc:sldMk cId="616036119" sldId="257"/>
            <ac:cxnSpMk id="11" creationId="{7058C3CE-4D2D-9CD1-5124-5296A14F984E}"/>
          </ac:cxnSpMkLst>
        </pc:cxnChg>
        <pc:cxnChg chg="add">
          <ac:chgData name="Patrick Goossens" userId="87ddddc8-9165-4d37-8bcc-449f802ce2fd" providerId="ADAL" clId="{030B626D-659E-47D1-8A13-520DA2B1D8E4}" dt="2023-08-11T07:13:44.124" v="49" actId="11529"/>
          <ac:cxnSpMkLst>
            <pc:docMk/>
            <pc:sldMk cId="616036119" sldId="257"/>
            <ac:cxnSpMk id="12" creationId="{42B49822-636E-8F76-C11C-D30A738EE9FD}"/>
          </ac:cxnSpMkLst>
        </pc:cxnChg>
        <pc:cxnChg chg="mod">
          <ac:chgData name="Patrick Goossens" userId="87ddddc8-9165-4d37-8bcc-449f802ce2fd" providerId="ADAL" clId="{030B626D-659E-47D1-8A13-520DA2B1D8E4}" dt="2023-08-11T09:47:46.528" v="172" actId="692"/>
          <ac:cxnSpMkLst>
            <pc:docMk/>
            <pc:sldMk cId="616036119" sldId="257"/>
            <ac:cxnSpMk id="15" creationId="{EDC20454-A0C1-3EA1-77BD-0380D8076712}"/>
          </ac:cxnSpMkLst>
        </pc:cxnChg>
        <pc:cxnChg chg="add mod ord">
          <ac:chgData name="Patrick Goossens" userId="87ddddc8-9165-4d37-8bcc-449f802ce2fd" providerId="ADAL" clId="{030B626D-659E-47D1-8A13-520DA2B1D8E4}" dt="2023-08-11T09:45:27.012" v="127" actId="692"/>
          <ac:cxnSpMkLst>
            <pc:docMk/>
            <pc:sldMk cId="616036119" sldId="257"/>
            <ac:cxnSpMk id="18" creationId="{91B87BC5-6FFA-56F3-F3A9-6EB8B6CFE133}"/>
          </ac:cxnSpMkLst>
        </pc:cxnChg>
        <pc:cxnChg chg="del mod">
          <ac:chgData name="Patrick Goossens" userId="87ddddc8-9165-4d37-8bcc-449f802ce2fd" providerId="ADAL" clId="{030B626D-659E-47D1-8A13-520DA2B1D8E4}" dt="2023-08-11T08:22:07.955" v="121" actId="478"/>
          <ac:cxnSpMkLst>
            <pc:docMk/>
            <pc:sldMk cId="616036119" sldId="257"/>
            <ac:cxnSpMk id="19" creationId="{04EB6465-ECF2-73E1-F7F2-3CA523B91341}"/>
          </ac:cxnSpMkLst>
        </pc:cxnChg>
        <pc:cxnChg chg="add mod">
          <ac:chgData name="Patrick Goossens" userId="87ddddc8-9165-4d37-8bcc-449f802ce2fd" providerId="ADAL" clId="{030B626D-659E-47D1-8A13-520DA2B1D8E4}" dt="2023-08-11T09:47:36.976" v="170" actId="692"/>
          <ac:cxnSpMkLst>
            <pc:docMk/>
            <pc:sldMk cId="616036119" sldId="257"/>
            <ac:cxnSpMk id="20" creationId="{62BF6D68-523A-DF24-2519-27CCA841C0A9}"/>
          </ac:cxnSpMkLst>
        </pc:cxnChg>
        <pc:cxnChg chg="mod">
          <ac:chgData name="Patrick Goossens" userId="87ddddc8-9165-4d37-8bcc-449f802ce2fd" providerId="ADAL" clId="{030B626D-659E-47D1-8A13-520DA2B1D8E4}" dt="2023-08-11T09:47:49.619" v="173" actId="692"/>
          <ac:cxnSpMkLst>
            <pc:docMk/>
            <pc:sldMk cId="616036119" sldId="257"/>
            <ac:cxnSpMk id="25" creationId="{1821953D-9515-F9BE-80BF-E96558D0D700}"/>
          </ac:cxnSpMkLst>
        </pc:cxnChg>
        <pc:cxnChg chg="add">
          <ac:chgData name="Patrick Goossens" userId="87ddddc8-9165-4d37-8bcc-449f802ce2fd" providerId="ADAL" clId="{030B626D-659E-47D1-8A13-520DA2B1D8E4}" dt="2023-08-11T09:45:43.487" v="128" actId="11529"/>
          <ac:cxnSpMkLst>
            <pc:docMk/>
            <pc:sldMk cId="616036119" sldId="257"/>
            <ac:cxnSpMk id="37" creationId="{4CC7373C-14C3-70A6-B989-4F2D46E7FA1F}"/>
          </ac:cxnSpMkLst>
        </pc:cxnChg>
        <pc:cxnChg chg="mod">
          <ac:chgData name="Patrick Goossens" userId="87ddddc8-9165-4d37-8bcc-449f802ce2fd" providerId="ADAL" clId="{030B626D-659E-47D1-8A13-520DA2B1D8E4}" dt="2023-08-11T09:49:39.381" v="217" actId="692"/>
          <ac:cxnSpMkLst>
            <pc:docMk/>
            <pc:sldMk cId="616036119" sldId="257"/>
            <ac:cxnSpMk id="38" creationId="{2BFF32F2-D20B-4277-CD27-A1C692D1E3A7}"/>
          </ac:cxnSpMkLst>
        </pc:cxnChg>
        <pc:cxnChg chg="add">
          <ac:chgData name="Patrick Goossens" userId="87ddddc8-9165-4d37-8bcc-449f802ce2fd" providerId="ADAL" clId="{030B626D-659E-47D1-8A13-520DA2B1D8E4}" dt="2023-08-11T09:45:58.046" v="129" actId="11529"/>
          <ac:cxnSpMkLst>
            <pc:docMk/>
            <pc:sldMk cId="616036119" sldId="257"/>
            <ac:cxnSpMk id="40" creationId="{645C9F7B-1B8C-E703-D2F1-F457AEF5FA4B}"/>
          </ac:cxnSpMkLst>
        </pc:cxnChg>
        <pc:cxnChg chg="add mod">
          <ac:chgData name="Patrick Goossens" userId="87ddddc8-9165-4d37-8bcc-449f802ce2fd" providerId="ADAL" clId="{030B626D-659E-47D1-8A13-520DA2B1D8E4}" dt="2023-08-11T09:49:26.061" v="216" actId="1076"/>
          <ac:cxnSpMkLst>
            <pc:docMk/>
            <pc:sldMk cId="616036119" sldId="257"/>
            <ac:cxnSpMk id="44" creationId="{E7871C6B-E944-2799-98BF-DA991A5C2DF0}"/>
          </ac:cxnSpMkLst>
        </pc:cxnChg>
      </pc:sldChg>
      <pc:sldChg chg="addSp delSp modSp mod">
        <pc:chgData name="Patrick Goossens" userId="87ddddc8-9165-4d37-8bcc-449f802ce2fd" providerId="ADAL" clId="{030B626D-659E-47D1-8A13-520DA2B1D8E4}" dt="2023-08-11T10:02:59.822" v="440" actId="692"/>
        <pc:sldMkLst>
          <pc:docMk/>
          <pc:sldMk cId="1404875893" sldId="258"/>
        </pc:sldMkLst>
        <pc:spChg chg="add mod">
          <ac:chgData name="Patrick Goossens" userId="87ddddc8-9165-4d37-8bcc-449f802ce2fd" providerId="ADAL" clId="{030B626D-659E-47D1-8A13-520DA2B1D8E4}" dt="2023-08-11T07:14:26.737" v="58"/>
          <ac:spMkLst>
            <pc:docMk/>
            <pc:sldMk cId="1404875893" sldId="258"/>
            <ac:spMk id="5" creationId="{16D63C8E-FBCB-3841-2662-870A01C9CF7B}"/>
          </ac:spMkLst>
        </pc:spChg>
        <pc:spChg chg="mod">
          <ac:chgData name="Patrick Goossens" userId="87ddddc8-9165-4d37-8bcc-449f802ce2fd" providerId="ADAL" clId="{030B626D-659E-47D1-8A13-520DA2B1D8E4}" dt="2023-08-11T08:17:42.330" v="108" actId="20577"/>
          <ac:spMkLst>
            <pc:docMk/>
            <pc:sldMk cId="1404875893" sldId="258"/>
            <ac:spMk id="7" creationId="{FE8CFE9C-0E0C-02C5-BE64-F00F3B5B17D4}"/>
          </ac:spMkLst>
        </pc:spChg>
        <pc:spChg chg="del mod">
          <ac:chgData name="Patrick Goossens" userId="87ddddc8-9165-4d37-8bcc-449f802ce2fd" providerId="ADAL" clId="{030B626D-659E-47D1-8A13-520DA2B1D8E4}" dt="2023-08-11T08:17:47.082" v="109" actId="478"/>
          <ac:spMkLst>
            <pc:docMk/>
            <pc:sldMk cId="1404875893" sldId="258"/>
            <ac:spMk id="8" creationId="{2B861F43-BA3E-64D7-7DA5-37C84A831914}"/>
          </ac:spMkLst>
        </pc:spChg>
        <pc:spChg chg="add mod">
          <ac:chgData name="Patrick Goossens" userId="87ddddc8-9165-4d37-8bcc-449f802ce2fd" providerId="ADAL" clId="{030B626D-659E-47D1-8A13-520DA2B1D8E4}" dt="2023-08-11T07:14:26.737" v="58"/>
          <ac:spMkLst>
            <pc:docMk/>
            <pc:sldMk cId="1404875893" sldId="258"/>
            <ac:spMk id="10" creationId="{787B2B40-306C-63E0-7B2E-5B26D78E475C}"/>
          </ac:spMkLst>
        </pc:spChg>
        <pc:spChg chg="mod">
          <ac:chgData name="Patrick Goossens" userId="87ddddc8-9165-4d37-8bcc-449f802ce2fd" providerId="ADAL" clId="{030B626D-659E-47D1-8A13-520DA2B1D8E4}" dt="2023-08-11T08:18:45.266" v="114" actId="20577"/>
          <ac:spMkLst>
            <pc:docMk/>
            <pc:sldMk cId="1404875893" sldId="258"/>
            <ac:spMk id="13" creationId="{3F1320DB-20D8-021E-86DF-BBD06F35BE13}"/>
          </ac:spMkLst>
        </pc:spChg>
        <pc:spChg chg="add del mod">
          <ac:chgData name="Patrick Goossens" userId="87ddddc8-9165-4d37-8bcc-449f802ce2fd" providerId="ADAL" clId="{030B626D-659E-47D1-8A13-520DA2B1D8E4}" dt="2023-08-11T09:50:07.588" v="221" actId="478"/>
          <ac:spMkLst>
            <pc:docMk/>
            <pc:sldMk cId="1404875893" sldId="258"/>
            <ac:spMk id="14" creationId="{766807D4-1D0D-CA7B-4147-379C7DDE4511}"/>
          </ac:spMkLst>
        </pc:spChg>
        <pc:spChg chg="add del mod">
          <ac:chgData name="Patrick Goossens" userId="87ddddc8-9165-4d37-8bcc-449f802ce2fd" providerId="ADAL" clId="{030B626D-659E-47D1-8A13-520DA2B1D8E4}" dt="2023-08-11T10:01:52.754" v="432" actId="478"/>
          <ac:spMkLst>
            <pc:docMk/>
            <pc:sldMk cId="1404875893" sldId="258"/>
            <ac:spMk id="15" creationId="{81C497D7-EF3A-BFAB-8B69-2AB706E22810}"/>
          </ac:spMkLst>
        </pc:spChg>
        <pc:spChg chg="del">
          <ac:chgData name="Patrick Goossens" userId="87ddddc8-9165-4d37-8bcc-449f802ce2fd" providerId="ADAL" clId="{030B626D-659E-47D1-8A13-520DA2B1D8E4}" dt="2023-08-11T09:50:05.098" v="220" actId="478"/>
          <ac:spMkLst>
            <pc:docMk/>
            <pc:sldMk cId="1404875893" sldId="258"/>
            <ac:spMk id="18" creationId="{DF973013-C666-E0E8-8323-6FDB5124F978}"/>
          </ac:spMkLst>
        </pc:spChg>
        <pc:spChg chg="add del mod">
          <ac:chgData name="Patrick Goossens" userId="87ddddc8-9165-4d37-8bcc-449f802ce2fd" providerId="ADAL" clId="{030B626D-659E-47D1-8A13-520DA2B1D8E4}" dt="2023-08-11T10:01:58.482" v="435" actId="478"/>
          <ac:spMkLst>
            <pc:docMk/>
            <pc:sldMk cId="1404875893" sldId="258"/>
            <ac:spMk id="20" creationId="{7E9CC59E-CB8A-7DA0-720C-A73395F31F7A}"/>
          </ac:spMkLst>
        </pc:spChg>
        <pc:spChg chg="add mod">
          <ac:chgData name="Patrick Goossens" userId="87ddddc8-9165-4d37-8bcc-449f802ce2fd" providerId="ADAL" clId="{030B626D-659E-47D1-8A13-520DA2B1D8E4}" dt="2023-08-11T09:50:38.246" v="224" actId="1076"/>
          <ac:spMkLst>
            <pc:docMk/>
            <pc:sldMk cId="1404875893" sldId="258"/>
            <ac:spMk id="24" creationId="{17E0599A-B6B7-8669-A8FC-D1C8449C73A9}"/>
          </ac:spMkLst>
        </pc:spChg>
        <pc:spChg chg="add del mod">
          <ac:chgData name="Patrick Goossens" userId="87ddddc8-9165-4d37-8bcc-449f802ce2fd" providerId="ADAL" clId="{030B626D-659E-47D1-8A13-520DA2B1D8E4}" dt="2023-08-11T10:01:56.794" v="434" actId="478"/>
          <ac:spMkLst>
            <pc:docMk/>
            <pc:sldMk cId="1404875893" sldId="258"/>
            <ac:spMk id="25" creationId="{D1670D85-C9C4-6E3A-897E-9C955853CA60}"/>
          </ac:spMkLst>
        </pc:spChg>
        <pc:spChg chg="add mod">
          <ac:chgData name="Patrick Goossens" userId="87ddddc8-9165-4d37-8bcc-449f802ce2fd" providerId="ADAL" clId="{030B626D-659E-47D1-8A13-520DA2B1D8E4}" dt="2023-08-11T09:57:33.592" v="334" actId="1076"/>
          <ac:spMkLst>
            <pc:docMk/>
            <pc:sldMk cId="1404875893" sldId="258"/>
            <ac:spMk id="26" creationId="{6F323E93-C250-34B6-191D-FBAC23162059}"/>
          </ac:spMkLst>
        </pc:spChg>
        <pc:spChg chg="del">
          <ac:chgData name="Patrick Goossens" userId="87ddddc8-9165-4d37-8bcc-449f802ce2fd" providerId="ADAL" clId="{030B626D-659E-47D1-8A13-520DA2B1D8E4}" dt="2023-08-11T09:57:30.480" v="332" actId="478"/>
          <ac:spMkLst>
            <pc:docMk/>
            <pc:sldMk cId="1404875893" sldId="258"/>
            <ac:spMk id="29" creationId="{54E23099-B6F7-D5E6-1D6A-58DB8AE7674B}"/>
          </ac:spMkLst>
        </pc:spChg>
        <pc:spChg chg="del">
          <ac:chgData name="Patrick Goossens" userId="87ddddc8-9165-4d37-8bcc-449f802ce2fd" providerId="ADAL" clId="{030B626D-659E-47D1-8A13-520DA2B1D8E4}" dt="2023-08-11T08:17:55.802" v="111" actId="478"/>
          <ac:spMkLst>
            <pc:docMk/>
            <pc:sldMk cId="1404875893" sldId="258"/>
            <ac:spMk id="36" creationId="{8F811A65-0AFC-E946-0B05-E650E5F923B7}"/>
          </ac:spMkLst>
        </pc:spChg>
        <pc:cxnChg chg="add mod">
          <ac:chgData name="Patrick Goossens" userId="87ddddc8-9165-4d37-8bcc-449f802ce2fd" providerId="ADAL" clId="{030B626D-659E-47D1-8A13-520DA2B1D8E4}" dt="2023-08-11T07:14:26.737" v="58"/>
          <ac:cxnSpMkLst>
            <pc:docMk/>
            <pc:sldMk cId="1404875893" sldId="258"/>
            <ac:cxnSpMk id="6" creationId="{B9C2B42B-BE13-C664-990F-14E055BD5BAD}"/>
          </ac:cxnSpMkLst>
        </pc:cxnChg>
        <pc:cxnChg chg="mod">
          <ac:chgData name="Patrick Goossens" userId="87ddddc8-9165-4d37-8bcc-449f802ce2fd" providerId="ADAL" clId="{030B626D-659E-47D1-8A13-520DA2B1D8E4}" dt="2023-08-11T10:02:59.822" v="440" actId="692"/>
          <ac:cxnSpMkLst>
            <pc:docMk/>
            <pc:sldMk cId="1404875893" sldId="258"/>
            <ac:cxnSpMk id="11" creationId="{7058C3CE-4D2D-9CD1-5124-5296A14F984E}"/>
          </ac:cxnSpMkLst>
        </pc:cxnChg>
        <pc:cxnChg chg="add del mod">
          <ac:chgData name="Patrick Goossens" userId="87ddddc8-9165-4d37-8bcc-449f802ce2fd" providerId="ADAL" clId="{030B626D-659E-47D1-8A13-520DA2B1D8E4}" dt="2023-08-11T10:01:53.940" v="433" actId="478"/>
          <ac:cxnSpMkLst>
            <pc:docMk/>
            <pc:sldMk cId="1404875893" sldId="258"/>
            <ac:cxnSpMk id="17" creationId="{B692FEAA-553F-E571-29C6-5AB36CE68EE8}"/>
          </ac:cxnSpMkLst>
        </pc:cxnChg>
        <pc:cxnChg chg="del mod">
          <ac:chgData name="Patrick Goossens" userId="87ddddc8-9165-4d37-8bcc-449f802ce2fd" providerId="ADAL" clId="{030B626D-659E-47D1-8A13-520DA2B1D8E4}" dt="2023-08-11T08:17:52.379" v="110" actId="478"/>
          <ac:cxnSpMkLst>
            <pc:docMk/>
            <pc:sldMk cId="1404875893" sldId="258"/>
            <ac:cxnSpMk id="19" creationId="{04EB6465-ECF2-73E1-F7F2-3CA523B91341}"/>
          </ac:cxnSpMkLst>
        </pc:cxnChg>
        <pc:cxnChg chg="add mod">
          <ac:chgData name="Patrick Goossens" userId="87ddddc8-9165-4d37-8bcc-449f802ce2fd" providerId="ADAL" clId="{030B626D-659E-47D1-8A13-520DA2B1D8E4}" dt="2023-08-11T10:02:25.200" v="437" actId="108"/>
          <ac:cxnSpMkLst>
            <pc:docMk/>
            <pc:sldMk cId="1404875893" sldId="258"/>
            <ac:cxnSpMk id="23" creationId="{D12B5379-7B6A-2A80-1D26-C8C42A056664}"/>
          </ac:cxnSpMkLst>
        </pc:cxnChg>
        <pc:cxnChg chg="mod">
          <ac:chgData name="Patrick Goossens" userId="87ddddc8-9165-4d37-8bcc-449f802ce2fd" providerId="ADAL" clId="{030B626D-659E-47D1-8A13-520DA2B1D8E4}" dt="2023-08-11T10:02:31.191" v="438" actId="108"/>
          <ac:cxnSpMkLst>
            <pc:docMk/>
            <pc:sldMk cId="1404875893" sldId="258"/>
            <ac:cxnSpMk id="32" creationId="{9A41FBDE-ED91-C42A-D5F9-3E89E3E8F285}"/>
          </ac:cxnSpMkLst>
        </pc:cxnChg>
      </pc:sldChg>
      <pc:sldChg chg="addSp delSp modSp new mod">
        <pc:chgData name="Patrick Goossens" userId="87ddddc8-9165-4d37-8bcc-449f802ce2fd" providerId="ADAL" clId="{030B626D-659E-47D1-8A13-520DA2B1D8E4}" dt="2023-08-11T06:39:22.139" v="8" actId="1076"/>
        <pc:sldMkLst>
          <pc:docMk/>
          <pc:sldMk cId="3059214613" sldId="261"/>
        </pc:sldMkLst>
        <pc:spChg chg="del">
          <ac:chgData name="Patrick Goossens" userId="87ddddc8-9165-4d37-8bcc-449f802ce2fd" providerId="ADAL" clId="{030B626D-659E-47D1-8A13-520DA2B1D8E4}" dt="2023-08-11T06:38:30.232" v="1" actId="478"/>
          <ac:spMkLst>
            <pc:docMk/>
            <pc:sldMk cId="3059214613" sldId="261"/>
            <ac:spMk id="2" creationId="{B3641830-7BAE-CCC6-DA2D-45D3F6B857D3}"/>
          </ac:spMkLst>
        </pc:spChg>
        <pc:spChg chg="add mod">
          <ac:chgData name="Patrick Goossens" userId="87ddddc8-9165-4d37-8bcc-449f802ce2fd" providerId="ADAL" clId="{030B626D-659E-47D1-8A13-520DA2B1D8E4}" dt="2023-08-11T06:39:15.240" v="7" actId="6549"/>
          <ac:spMkLst>
            <pc:docMk/>
            <pc:sldMk cId="3059214613" sldId="261"/>
            <ac:spMk id="4" creationId="{8E8A5F1C-B750-E291-EB0F-8EA5514C0439}"/>
          </ac:spMkLst>
        </pc:spChg>
        <pc:graphicFrameChg chg="add mod">
          <ac:chgData name="Patrick Goossens" userId="87ddddc8-9165-4d37-8bcc-449f802ce2fd" providerId="ADAL" clId="{030B626D-659E-47D1-8A13-520DA2B1D8E4}" dt="2023-08-11T06:39:22.139" v="8" actId="1076"/>
          <ac:graphicFrameMkLst>
            <pc:docMk/>
            <pc:sldMk cId="3059214613" sldId="261"/>
            <ac:graphicFrameMk id="3" creationId="{E5560935-6546-8507-3343-71F8998B0421}"/>
          </ac:graphicFrameMkLst>
        </pc:graphicFrameChg>
      </pc:sldChg>
      <pc:sldChg chg="addSp modSp new mod">
        <pc:chgData name="Patrick Goossens" userId="87ddddc8-9165-4d37-8bcc-449f802ce2fd" providerId="ADAL" clId="{030B626D-659E-47D1-8A13-520DA2B1D8E4}" dt="2023-08-11T06:44:25.369" v="30" actId="1076"/>
        <pc:sldMkLst>
          <pc:docMk/>
          <pc:sldMk cId="1896747322" sldId="262"/>
        </pc:sldMkLst>
        <pc:spChg chg="mod">
          <ac:chgData name="Patrick Goossens" userId="87ddddc8-9165-4d37-8bcc-449f802ce2fd" providerId="ADAL" clId="{030B626D-659E-47D1-8A13-520DA2B1D8E4}" dt="2023-08-11T06:43:32.140" v="24" actId="20577"/>
          <ac:spMkLst>
            <pc:docMk/>
            <pc:sldMk cId="1896747322" sldId="262"/>
            <ac:spMk id="2" creationId="{C41DCA6B-316C-77D9-F724-1820524C7E0B}"/>
          </ac:spMkLst>
        </pc:spChg>
        <pc:spChg chg="add mod">
          <ac:chgData name="Patrick Goossens" userId="87ddddc8-9165-4d37-8bcc-449f802ce2fd" providerId="ADAL" clId="{030B626D-659E-47D1-8A13-520DA2B1D8E4}" dt="2023-08-11T06:44:25.369" v="30" actId="1076"/>
          <ac:spMkLst>
            <pc:docMk/>
            <pc:sldMk cId="1896747322" sldId="262"/>
            <ac:spMk id="4" creationId="{934DB35E-9025-CFD3-828F-24C1D0D02BC6}"/>
          </ac:spMkLst>
        </pc:spChg>
      </pc:sldChg>
      <pc:sldChg chg="addSp delSp modSp add mod">
        <pc:chgData name="Patrick Goossens" userId="87ddddc8-9165-4d37-8bcc-449f802ce2fd" providerId="ADAL" clId="{030B626D-659E-47D1-8A13-520DA2B1D8E4}" dt="2023-08-11T10:01:12.480" v="431" actId="20577"/>
        <pc:sldMkLst>
          <pc:docMk/>
          <pc:sldMk cId="103049370" sldId="263"/>
        </pc:sldMkLst>
        <pc:spChg chg="mod">
          <ac:chgData name="Patrick Goossens" userId="87ddddc8-9165-4d37-8bcc-449f802ce2fd" providerId="ADAL" clId="{030B626D-659E-47D1-8A13-520DA2B1D8E4}" dt="2023-08-11T09:52:49.389" v="236" actId="20577"/>
          <ac:spMkLst>
            <pc:docMk/>
            <pc:sldMk cId="103049370" sldId="263"/>
            <ac:spMk id="2" creationId="{8C2A3AED-4778-ABEB-527A-DC6082CCBFFC}"/>
          </ac:spMkLst>
        </pc:spChg>
        <pc:spChg chg="del">
          <ac:chgData name="Patrick Goossens" userId="87ddddc8-9165-4d37-8bcc-449f802ce2fd" providerId="ADAL" clId="{030B626D-659E-47D1-8A13-520DA2B1D8E4}" dt="2023-08-11T10:00:40.318" v="418" actId="478"/>
          <ac:spMkLst>
            <pc:docMk/>
            <pc:sldMk cId="103049370" sldId="263"/>
            <ac:spMk id="3" creationId="{772FFB70-8EC5-C16A-4985-3A45D981499A}"/>
          </ac:spMkLst>
        </pc:spChg>
        <pc:spChg chg="del">
          <ac:chgData name="Patrick Goossens" userId="87ddddc8-9165-4d37-8bcc-449f802ce2fd" providerId="ADAL" clId="{030B626D-659E-47D1-8A13-520DA2B1D8E4}" dt="2023-08-11T09:52:56.748" v="238" actId="478"/>
          <ac:spMkLst>
            <pc:docMk/>
            <pc:sldMk cId="103049370" sldId="263"/>
            <ac:spMk id="4" creationId="{4CAF2B2C-9366-8BB9-C90E-9A7FCA6218E9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5" creationId="{E6F11481-0FBE-F69A-3695-FC22FAAF0F7E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6" creationId="{7AA50141-E858-8755-2A91-DE644BE01989}"/>
          </ac:spMkLst>
        </pc:spChg>
        <pc:spChg chg="add mod">
          <ac:chgData name="Patrick Goossens" userId="87ddddc8-9165-4d37-8bcc-449f802ce2fd" providerId="ADAL" clId="{030B626D-659E-47D1-8A13-520DA2B1D8E4}" dt="2023-08-11T09:54:11.478" v="261" actId="1076"/>
          <ac:spMkLst>
            <pc:docMk/>
            <pc:sldMk cId="103049370" sldId="263"/>
            <ac:spMk id="8" creationId="{614D605C-E822-0888-88A1-031273A77721}"/>
          </ac:spMkLst>
        </pc:spChg>
        <pc:spChg chg="add del mod">
          <ac:chgData name="Patrick Goossens" userId="87ddddc8-9165-4d37-8bcc-449f802ce2fd" providerId="ADAL" clId="{030B626D-659E-47D1-8A13-520DA2B1D8E4}" dt="2023-08-11T09:55:36.110" v="279" actId="478"/>
          <ac:spMkLst>
            <pc:docMk/>
            <pc:sldMk cId="103049370" sldId="263"/>
            <ac:spMk id="10" creationId="{971E4807-1526-AED8-F182-7EB476DE9CC9}"/>
          </ac:spMkLst>
        </pc:spChg>
        <pc:spChg chg="del">
          <ac:chgData name="Patrick Goossens" userId="87ddddc8-9165-4d37-8bcc-449f802ce2fd" providerId="ADAL" clId="{030B626D-659E-47D1-8A13-520DA2B1D8E4}" dt="2023-08-11T10:00:42.802" v="420" actId="478"/>
          <ac:spMkLst>
            <pc:docMk/>
            <pc:sldMk cId="103049370" sldId="263"/>
            <ac:spMk id="13" creationId="{FCD7D967-5615-A252-5021-4075EADD0FDF}"/>
          </ac:spMkLst>
        </pc:spChg>
        <pc:spChg chg="add del mod">
          <ac:chgData name="Patrick Goossens" userId="87ddddc8-9165-4d37-8bcc-449f802ce2fd" providerId="ADAL" clId="{030B626D-659E-47D1-8A13-520DA2B1D8E4}" dt="2023-08-11T09:56:33.742" v="291" actId="478"/>
          <ac:spMkLst>
            <pc:docMk/>
            <pc:sldMk cId="103049370" sldId="263"/>
            <ac:spMk id="14" creationId="{A3B6D0E1-7984-5DFB-EE52-F871348A9E9D}"/>
          </ac:spMkLst>
        </pc:spChg>
        <pc:spChg chg="del">
          <ac:chgData name="Patrick Goossens" userId="87ddddc8-9165-4d37-8bcc-449f802ce2fd" providerId="ADAL" clId="{030B626D-659E-47D1-8A13-520DA2B1D8E4}" dt="2023-08-11T09:52:58.706" v="239" actId="478"/>
          <ac:spMkLst>
            <pc:docMk/>
            <pc:sldMk cId="103049370" sldId="263"/>
            <ac:spMk id="16" creationId="{0AE2B682-C564-68E5-FD1B-45255CB1FB42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23" creationId="{A57601B0-EC8B-7C3C-98B1-602172F5AE01}"/>
          </ac:spMkLst>
        </pc:spChg>
        <pc:spChg chg="del">
          <ac:chgData name="Patrick Goossens" userId="87ddddc8-9165-4d37-8bcc-449f802ce2fd" providerId="ADAL" clId="{030B626D-659E-47D1-8A13-520DA2B1D8E4}" dt="2023-08-11T09:53:01.487" v="241" actId="478"/>
          <ac:spMkLst>
            <pc:docMk/>
            <pc:sldMk cId="103049370" sldId="263"/>
            <ac:spMk id="24" creationId="{216117D2-2D49-6CD3-8904-D1494F1969CA}"/>
          </ac:spMkLst>
        </pc:spChg>
        <pc:spChg chg="del">
          <ac:chgData name="Patrick Goossens" userId="87ddddc8-9165-4d37-8bcc-449f802ce2fd" providerId="ADAL" clId="{030B626D-659E-47D1-8A13-520DA2B1D8E4}" dt="2023-08-11T09:52:54.197" v="237" actId="478"/>
          <ac:spMkLst>
            <pc:docMk/>
            <pc:sldMk cId="103049370" sldId="263"/>
            <ac:spMk id="28" creationId="{B3586DC2-CDD6-463B-1A0D-D4B96B1E3236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29" creationId="{A6097443-D775-E073-8368-F3EFEA1DEDED}"/>
          </ac:spMkLst>
        </pc:spChg>
        <pc:spChg chg="add mod">
          <ac:chgData name="Patrick Goossens" userId="87ddddc8-9165-4d37-8bcc-449f802ce2fd" providerId="ADAL" clId="{030B626D-659E-47D1-8A13-520DA2B1D8E4}" dt="2023-08-11T10:00:33.078" v="417" actId="313"/>
          <ac:spMkLst>
            <pc:docMk/>
            <pc:sldMk cId="103049370" sldId="263"/>
            <ac:spMk id="30" creationId="{1980AF95-617A-2126-7E76-453122AAB685}"/>
          </ac:spMkLst>
        </pc:spChg>
        <pc:spChg chg="del">
          <ac:chgData name="Patrick Goossens" userId="87ddddc8-9165-4d37-8bcc-449f802ce2fd" providerId="ADAL" clId="{030B626D-659E-47D1-8A13-520DA2B1D8E4}" dt="2023-08-11T09:53:03.474" v="242" actId="478"/>
          <ac:spMkLst>
            <pc:docMk/>
            <pc:sldMk cId="103049370" sldId="263"/>
            <ac:spMk id="31" creationId="{1E20C25A-58AA-8057-02BA-8090BF0863E5}"/>
          </ac:spMkLst>
        </pc:spChg>
        <pc:spChg chg="del">
          <ac:chgData name="Patrick Goossens" userId="87ddddc8-9165-4d37-8bcc-449f802ce2fd" providerId="ADAL" clId="{030B626D-659E-47D1-8A13-520DA2B1D8E4}" dt="2023-08-11T09:54:56.465" v="270" actId="478"/>
          <ac:spMkLst>
            <pc:docMk/>
            <pc:sldMk cId="103049370" sldId="263"/>
            <ac:spMk id="32" creationId="{EB17E805-53FC-8409-5A2B-41EA4363FC60}"/>
          </ac:spMkLst>
        </pc:spChg>
        <pc:spChg chg="add mod">
          <ac:chgData name="Patrick Goossens" userId="87ddddc8-9165-4d37-8bcc-449f802ce2fd" providerId="ADAL" clId="{030B626D-659E-47D1-8A13-520DA2B1D8E4}" dt="2023-08-11T09:59:17.730" v="381" actId="20577"/>
          <ac:spMkLst>
            <pc:docMk/>
            <pc:sldMk cId="103049370" sldId="263"/>
            <ac:spMk id="34" creationId="{85BCCE09-07E8-B2FF-4E8A-497881E5F228}"/>
          </ac:spMkLst>
        </pc:spChg>
        <pc:spChg chg="mod">
          <ac:chgData name="Patrick Goossens" userId="87ddddc8-9165-4d37-8bcc-449f802ce2fd" providerId="ADAL" clId="{030B626D-659E-47D1-8A13-520DA2B1D8E4}" dt="2023-08-11T09:56:05.638" v="288" actId="1076"/>
          <ac:spMkLst>
            <pc:docMk/>
            <pc:sldMk cId="103049370" sldId="263"/>
            <ac:spMk id="35" creationId="{E8E8EEC0-585F-4A4A-644F-F46806F9B2AB}"/>
          </ac:spMkLst>
        </pc:spChg>
        <pc:spChg chg="del">
          <ac:chgData name="Patrick Goossens" userId="87ddddc8-9165-4d37-8bcc-449f802ce2fd" providerId="ADAL" clId="{030B626D-659E-47D1-8A13-520DA2B1D8E4}" dt="2023-08-11T09:54:59.686" v="271" actId="478"/>
          <ac:spMkLst>
            <pc:docMk/>
            <pc:sldMk cId="103049370" sldId="263"/>
            <ac:spMk id="36" creationId="{1CCDE47A-52F4-2EC6-72A5-C30A0A8A6AC2}"/>
          </ac:spMkLst>
        </pc:spChg>
        <pc:spChg chg="mod">
          <ac:chgData name="Patrick Goossens" userId="87ddddc8-9165-4d37-8bcc-449f802ce2fd" providerId="ADAL" clId="{030B626D-659E-47D1-8A13-520DA2B1D8E4}" dt="2023-08-11T10:01:12.480" v="431" actId="20577"/>
          <ac:spMkLst>
            <pc:docMk/>
            <pc:sldMk cId="103049370" sldId="263"/>
            <ac:spMk id="41" creationId="{CE6599BD-548A-2512-725B-FE290301B3F4}"/>
          </ac:spMkLst>
        </pc:spChg>
        <pc:spChg chg="mod">
          <ac:chgData name="Patrick Goossens" userId="87ddddc8-9165-4d37-8bcc-449f802ce2fd" providerId="ADAL" clId="{030B626D-659E-47D1-8A13-520DA2B1D8E4}" dt="2023-08-11T09:54:47.902" v="269" actId="1076"/>
          <ac:spMkLst>
            <pc:docMk/>
            <pc:sldMk cId="103049370" sldId="263"/>
            <ac:spMk id="42" creationId="{FD8FED01-CA24-E6F2-E995-2F1BAB30C925}"/>
          </ac:spMkLst>
        </pc:spChg>
        <pc:spChg chg="add mod">
          <ac:chgData name="Patrick Goossens" userId="87ddddc8-9165-4d37-8bcc-449f802ce2fd" providerId="ADAL" clId="{030B626D-659E-47D1-8A13-520DA2B1D8E4}" dt="2023-08-11T09:59:52.191" v="386" actId="1076"/>
          <ac:spMkLst>
            <pc:docMk/>
            <pc:sldMk cId="103049370" sldId="263"/>
            <ac:spMk id="46" creationId="{21C098B5-49BC-FBB5-9C24-710DABB0B7F3}"/>
          </ac:spMkLst>
        </pc:spChg>
        <pc:spChg chg="add mod">
          <ac:chgData name="Patrick Goossens" userId="87ddddc8-9165-4d37-8bcc-449f802ce2fd" providerId="ADAL" clId="{030B626D-659E-47D1-8A13-520DA2B1D8E4}" dt="2023-08-11T10:00:19.847" v="416" actId="1076"/>
          <ac:spMkLst>
            <pc:docMk/>
            <pc:sldMk cId="103049370" sldId="263"/>
            <ac:spMk id="47" creationId="{762B315A-DBA1-2FC2-909C-207524F2B0CC}"/>
          </ac:spMkLst>
        </pc:spChg>
        <pc:cxnChg chg="del mod">
          <ac:chgData name="Patrick Goossens" userId="87ddddc8-9165-4d37-8bcc-449f802ce2fd" providerId="ADAL" clId="{030B626D-659E-47D1-8A13-520DA2B1D8E4}" dt="2023-08-11T09:53:05.477" v="243" actId="478"/>
          <ac:cxnSpMkLst>
            <pc:docMk/>
            <pc:sldMk cId="103049370" sldId="263"/>
            <ac:cxnSpMk id="11" creationId="{7058C3CE-4D2D-9CD1-5124-5296A14F984E}"/>
          </ac:cxnSpMkLst>
        </pc:cxnChg>
        <pc:cxnChg chg="del mod">
          <ac:chgData name="Patrick Goossens" userId="87ddddc8-9165-4d37-8bcc-449f802ce2fd" providerId="ADAL" clId="{030B626D-659E-47D1-8A13-520DA2B1D8E4}" dt="2023-08-11T10:00:41.384" v="419" actId="478"/>
          <ac:cxnSpMkLst>
            <pc:docMk/>
            <pc:sldMk cId="103049370" sldId="263"/>
            <ac:cxnSpMk id="12" creationId="{42B49822-636E-8F76-C11C-D30A738EE9FD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15" creationId="{EDC20454-A0C1-3EA1-77BD-0380D8076712}"/>
          </ac:cxnSpMkLst>
        </pc:cxnChg>
        <pc:cxnChg chg="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17" creationId="{9D471EC7-2887-E4C3-9A99-46EB303FD691}"/>
          </ac:cxnSpMkLst>
        </pc:cxnChg>
        <pc:cxnChg chg="mod">
          <ac:chgData name="Patrick Goossens" userId="87ddddc8-9165-4d37-8bcc-449f802ce2fd" providerId="ADAL" clId="{030B626D-659E-47D1-8A13-520DA2B1D8E4}" dt="2023-08-11T09:54:18.998" v="262" actId="1076"/>
          <ac:cxnSpMkLst>
            <pc:docMk/>
            <pc:sldMk cId="103049370" sldId="263"/>
            <ac:cxnSpMk id="18" creationId="{91B87BC5-6FFA-56F3-F3A9-6EB8B6CFE133}"/>
          </ac:cxnSpMkLst>
        </pc:cxnChg>
        <pc:cxnChg chg="del mod">
          <ac:chgData name="Patrick Goossens" userId="87ddddc8-9165-4d37-8bcc-449f802ce2fd" providerId="ADAL" clId="{030B626D-659E-47D1-8A13-520DA2B1D8E4}" dt="2023-08-11T09:52:59.770" v="240" actId="478"/>
          <ac:cxnSpMkLst>
            <pc:docMk/>
            <pc:sldMk cId="103049370" sldId="263"/>
            <ac:cxnSpMk id="20" creationId="{62BF6D68-523A-DF24-2519-27CCA841C0A9}"/>
          </ac:cxnSpMkLst>
        </pc:cxnChg>
        <pc:cxnChg chg="add del mod">
          <ac:chgData name="Patrick Goossens" userId="87ddddc8-9165-4d37-8bcc-449f802ce2fd" providerId="ADAL" clId="{030B626D-659E-47D1-8A13-520DA2B1D8E4}" dt="2023-08-11T09:56:34.891" v="292" actId="478"/>
          <ac:cxnSpMkLst>
            <pc:docMk/>
            <pc:sldMk cId="103049370" sldId="263"/>
            <ac:cxnSpMk id="22" creationId="{85B09188-34E9-A815-531F-0858F8D3AD80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25" creationId="{1821953D-9515-F9BE-80BF-E96558D0D700}"/>
          </ac:cxnSpMkLst>
        </pc:cxnChg>
        <pc:cxnChg chg="mod">
          <ac:chgData name="Patrick Goossens" userId="87ddddc8-9165-4d37-8bcc-449f802ce2fd" providerId="ADAL" clId="{030B626D-659E-47D1-8A13-520DA2B1D8E4}" dt="2023-08-11T09:54:29.634" v="265" actId="692"/>
          <ac:cxnSpMkLst>
            <pc:docMk/>
            <pc:sldMk cId="103049370" sldId="263"/>
            <ac:cxnSpMk id="37" creationId="{4CC7373C-14C3-70A6-B989-4F2D46E7FA1F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38" creationId="{2BFF32F2-D20B-4277-CD27-A1C692D1E3A7}"/>
          </ac:cxnSpMkLst>
        </pc:cxnChg>
        <pc:cxnChg chg="mod">
          <ac:chgData name="Patrick Goossens" userId="87ddddc8-9165-4d37-8bcc-449f802ce2fd" providerId="ADAL" clId="{030B626D-659E-47D1-8A13-520DA2B1D8E4}" dt="2023-08-11T09:54:42.130" v="268" actId="692"/>
          <ac:cxnSpMkLst>
            <pc:docMk/>
            <pc:sldMk cId="103049370" sldId="263"/>
            <ac:cxnSpMk id="40" creationId="{645C9F7B-1B8C-E703-D2F1-F457AEF5FA4B}"/>
          </ac:cxnSpMkLst>
        </pc:cxnChg>
        <pc:cxnChg chg="add">
          <ac:chgData name="Patrick Goossens" userId="87ddddc8-9165-4d37-8bcc-449f802ce2fd" providerId="ADAL" clId="{030B626D-659E-47D1-8A13-520DA2B1D8E4}" dt="2023-08-11T09:59:27.882" v="382" actId="11529"/>
          <ac:cxnSpMkLst>
            <pc:docMk/>
            <pc:sldMk cId="103049370" sldId="263"/>
            <ac:cxnSpMk id="43" creationId="{36235F92-820E-7D7D-E27D-65E6B6CA6888}"/>
          </ac:cxnSpMkLst>
        </pc:cxnChg>
      </pc:sldChg>
      <pc:sldChg chg="addSp delSp modSp add mod">
        <pc:chgData name="Patrick Goossens" userId="87ddddc8-9165-4d37-8bcc-449f802ce2fd" providerId="ADAL" clId="{030B626D-659E-47D1-8A13-520DA2B1D8E4}" dt="2023-08-11T11:28:11.423" v="716" actId="1076"/>
        <pc:sldMkLst>
          <pc:docMk/>
          <pc:sldMk cId="169653982" sldId="264"/>
        </pc:sldMkLst>
        <pc:spChg chg="mod">
          <ac:chgData name="Patrick Goossens" userId="87ddddc8-9165-4d37-8bcc-449f802ce2fd" providerId="ADAL" clId="{030B626D-659E-47D1-8A13-520DA2B1D8E4}" dt="2023-08-11T11:21:02.385" v="462" actId="20577"/>
          <ac:spMkLst>
            <pc:docMk/>
            <pc:sldMk cId="169653982" sldId="264"/>
            <ac:spMk id="2" creationId="{8C2A3AED-4778-ABEB-527A-DC6082CCBFFC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5" creationId="{16D63C8E-FBCB-3841-2662-870A01C9CF7B}"/>
          </ac:spMkLst>
        </pc:spChg>
        <pc:spChg chg="add mod">
          <ac:chgData name="Patrick Goossens" userId="87ddddc8-9165-4d37-8bcc-449f802ce2fd" providerId="ADAL" clId="{030B626D-659E-47D1-8A13-520DA2B1D8E4}" dt="2023-08-11T11:22:32.798" v="486" actId="1076"/>
          <ac:spMkLst>
            <pc:docMk/>
            <pc:sldMk cId="169653982" sldId="264"/>
            <ac:spMk id="8" creationId="{727663EF-A965-5E12-B33F-87EAA6F4BB3E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9" creationId="{D3525C30-8196-DD20-40A7-4C0D013EE7B4}"/>
          </ac:spMkLst>
        </pc:spChg>
        <pc:spChg chg="del">
          <ac:chgData name="Patrick Goossens" userId="87ddddc8-9165-4d37-8bcc-449f802ce2fd" providerId="ADAL" clId="{030B626D-659E-47D1-8A13-520DA2B1D8E4}" dt="2023-08-11T11:21:27.485" v="464" actId="478"/>
          <ac:spMkLst>
            <pc:docMk/>
            <pc:sldMk cId="169653982" sldId="264"/>
            <ac:spMk id="10" creationId="{787B2B40-306C-63E0-7B2E-5B26D78E475C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13" creationId="{3F1320DB-20D8-021E-86DF-BBD06F35BE13}"/>
          </ac:spMkLst>
        </pc:spChg>
        <pc:spChg chg="add mod">
          <ac:chgData name="Patrick Goossens" userId="87ddddc8-9165-4d37-8bcc-449f802ce2fd" providerId="ADAL" clId="{030B626D-659E-47D1-8A13-520DA2B1D8E4}" dt="2023-08-11T11:22:45.792" v="488" actId="1076"/>
          <ac:spMkLst>
            <pc:docMk/>
            <pc:sldMk cId="169653982" sldId="264"/>
            <ac:spMk id="14" creationId="{72E11C69-8F8D-52FE-3A4E-B75B9E00D569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22" creationId="{8D71FBC4-CA6A-6E47-0CE5-5B3696736B64}"/>
          </ac:spMkLst>
        </pc:spChg>
        <pc:spChg chg="mod">
          <ac:chgData name="Patrick Goossens" userId="87ddddc8-9165-4d37-8bcc-449f802ce2fd" providerId="ADAL" clId="{030B626D-659E-47D1-8A13-520DA2B1D8E4}" dt="2023-08-11T11:28:11.423" v="716" actId="1076"/>
          <ac:spMkLst>
            <pc:docMk/>
            <pc:sldMk cId="169653982" sldId="264"/>
            <ac:spMk id="26" creationId="{6F323E93-C250-34B6-191D-FBAC23162059}"/>
          </ac:spMkLst>
        </pc:spChg>
        <pc:spChg chg="del">
          <ac:chgData name="Patrick Goossens" userId="87ddddc8-9165-4d37-8bcc-449f802ce2fd" providerId="ADAL" clId="{030B626D-659E-47D1-8A13-520DA2B1D8E4}" dt="2023-08-11T11:28:04.347" v="714" actId="478"/>
          <ac:spMkLst>
            <pc:docMk/>
            <pc:sldMk cId="169653982" sldId="264"/>
            <ac:spMk id="28" creationId="{CF67083F-404A-71C1-9A66-DE09A3BB92B6}"/>
          </ac:spMkLst>
        </pc:spChg>
        <pc:spChg chg="add mod">
          <ac:chgData name="Patrick Goossens" userId="87ddddc8-9165-4d37-8bcc-449f802ce2fd" providerId="ADAL" clId="{030B626D-659E-47D1-8A13-520DA2B1D8E4}" dt="2023-08-11T11:23:20.087" v="523" actId="1076"/>
          <ac:spMkLst>
            <pc:docMk/>
            <pc:sldMk cId="169653982" sldId="264"/>
            <ac:spMk id="30" creationId="{372732A4-0806-2607-E58E-A6E2E6C13BE6}"/>
          </ac:spMkLst>
        </pc:spChg>
        <pc:spChg chg="add mod">
          <ac:chgData name="Patrick Goossens" userId="87ddddc8-9165-4d37-8bcc-449f802ce2fd" providerId="ADAL" clId="{030B626D-659E-47D1-8A13-520DA2B1D8E4}" dt="2023-08-11T11:23:27.041" v="525" actId="1076"/>
          <ac:spMkLst>
            <pc:docMk/>
            <pc:sldMk cId="169653982" sldId="264"/>
            <ac:spMk id="31" creationId="{17A758D8-FF93-1E6B-ED70-1AA0148B7BE4}"/>
          </ac:spMkLst>
        </pc:spChg>
        <pc:spChg chg="del">
          <ac:chgData name="Patrick Goossens" userId="87ddddc8-9165-4d37-8bcc-449f802ce2fd" providerId="ADAL" clId="{030B626D-659E-47D1-8A13-520DA2B1D8E4}" dt="2023-08-11T11:21:35.614" v="467" actId="478"/>
          <ac:spMkLst>
            <pc:docMk/>
            <pc:sldMk cId="169653982" sldId="264"/>
            <ac:spMk id="33" creationId="{0CA718AC-48B3-3B0C-8826-BE23F32F29B6}"/>
          </ac:spMkLst>
        </pc:spChg>
        <pc:spChg chg="del">
          <ac:chgData name="Patrick Goossens" userId="87ddddc8-9165-4d37-8bcc-449f802ce2fd" providerId="ADAL" clId="{030B626D-659E-47D1-8A13-520DA2B1D8E4}" dt="2023-08-11T11:21:33.990" v="466" actId="478"/>
          <ac:spMkLst>
            <pc:docMk/>
            <pc:sldMk cId="169653982" sldId="264"/>
            <ac:spMk id="34" creationId="{5E974BC3-E4C5-CC00-4666-7CB4E20D0671}"/>
          </ac:spMkLst>
        </pc:spChg>
        <pc:spChg chg="del">
          <ac:chgData name="Patrick Goossens" userId="87ddddc8-9165-4d37-8bcc-449f802ce2fd" providerId="ADAL" clId="{030B626D-659E-47D1-8A13-520DA2B1D8E4}" dt="2023-08-11T11:21:32.287" v="465" actId="478"/>
          <ac:spMkLst>
            <pc:docMk/>
            <pc:sldMk cId="169653982" sldId="264"/>
            <ac:spMk id="35" creationId="{712808E5-004F-011C-1147-7A2CD21889FA}"/>
          </ac:spMkLst>
        </pc:spChg>
        <pc:spChg chg="add mod">
          <ac:chgData name="Patrick Goossens" userId="87ddddc8-9165-4d37-8bcc-449f802ce2fd" providerId="ADAL" clId="{030B626D-659E-47D1-8A13-520DA2B1D8E4}" dt="2023-08-11T11:26:58.894" v="711" actId="113"/>
          <ac:spMkLst>
            <pc:docMk/>
            <pc:sldMk cId="169653982" sldId="264"/>
            <ac:spMk id="36" creationId="{8AE6FFBC-3E98-4F9A-D592-7701032EF9E4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37" creationId="{B2F1DDB7-7E72-C4B2-3250-781938D61B2E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38" creationId="{8639364C-EF9A-DF60-5F3E-390AFD7E5571}"/>
          </ac:spMkLst>
        </pc:sp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6" creationId="{B9C2B42B-BE13-C664-990F-14E055BD5BAD}"/>
          </ac:cxnSpMkLst>
        </pc:cxnChg>
        <pc:cxnChg chg="mod">
          <ac:chgData name="Patrick Goossens" userId="87ddddc8-9165-4d37-8bcc-449f802ce2fd" providerId="ADAL" clId="{030B626D-659E-47D1-8A13-520DA2B1D8E4}" dt="2023-08-11T11:23:42.306" v="526" actId="692"/>
          <ac:cxnSpMkLst>
            <pc:docMk/>
            <pc:sldMk cId="169653982" sldId="264"/>
            <ac:cxnSpMk id="11" creationId="{7058C3CE-4D2D-9CD1-5124-5296A14F984E}"/>
          </ac:cxnSpMkLst>
        </pc:cxnChg>
        <pc:cxnChg chg="mod">
          <ac:chgData name="Patrick Goossens" userId="87ddddc8-9165-4d37-8bcc-449f802ce2fd" providerId="ADAL" clId="{030B626D-659E-47D1-8A13-520DA2B1D8E4}" dt="2023-08-11T11:24:16.232" v="528" actId="692"/>
          <ac:cxnSpMkLst>
            <pc:docMk/>
            <pc:sldMk cId="169653982" sldId="264"/>
            <ac:cxnSpMk id="12" creationId="{A925A584-161F-7096-5500-5699D8913262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16" creationId="{41022A1B-F223-2BCD-3524-28309C0675E3}"/>
          </ac:cxnSpMkLst>
        </pc:cxnChg>
        <pc:cxnChg chg="add mod">
          <ac:chgData name="Patrick Goossens" userId="87ddddc8-9165-4d37-8bcc-449f802ce2fd" providerId="ADAL" clId="{030B626D-659E-47D1-8A13-520DA2B1D8E4}" dt="2023-08-11T11:27:26.367" v="713" actId="692"/>
          <ac:cxnSpMkLst>
            <pc:docMk/>
            <pc:sldMk cId="169653982" sldId="264"/>
            <ac:cxnSpMk id="17" creationId="{EDC79B6F-6AD0-9DAB-624B-AC3DF4ED6D77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21" creationId="{7F50ADF1-E50F-24D7-764A-5BFA8E979F59}"/>
          </ac:cxnSpMkLst>
        </pc:cxnChg>
        <pc:cxnChg chg="add mod">
          <ac:chgData name="Patrick Goossens" userId="87ddddc8-9165-4d37-8bcc-449f802ce2fd" providerId="ADAL" clId="{030B626D-659E-47D1-8A13-520DA2B1D8E4}" dt="2023-08-11T11:27:23.609" v="712" actId="692"/>
          <ac:cxnSpMkLst>
            <pc:docMk/>
            <pc:sldMk cId="169653982" sldId="264"/>
            <ac:cxnSpMk id="25" creationId="{74038B1E-3C9F-B4D6-3598-EB868AA090A4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32" creationId="{9A41FBDE-ED91-C42A-D5F9-3E89E3E8F2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B72E-7252-03AD-1F24-CB6F9B19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558E-4AD1-58FB-5E91-65C34502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2FB8-6A0C-2A1B-A477-DEEFFF62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A2E8-67C7-8F51-5E1D-4E7410E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AD94-45D5-26BF-94A1-77A3A60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8162-7A58-F00B-6DC6-09599323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BEA6-9141-C0AA-F6DF-46662327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E06E-4CF7-16EF-5705-AC23E9D4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541B-1C45-273F-4D16-AD3F7AF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B98B-2149-CCFE-0642-C35C7CB5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F6090-D7A4-970B-3E7F-D19435F9D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D5C7-9309-538E-2CC4-3C7A85BC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458D-3D92-436A-CFB7-0114639C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15B4-6FB8-0CFD-8464-5287020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BB8E-40DB-8D2D-3F34-0EBDEE3F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9DD1-8FD4-537C-C392-45E29B16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DD50-CC55-39B9-DD84-D1F6AE0E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0431-F45A-FF3A-792A-65923F63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9874-10F5-59D3-0231-4F3B06B0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5A35-7729-EFD1-936D-7B3B6E2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5A0B-130F-595B-8837-88537DDC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D656-673E-A2AD-B149-D131DE70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D4D5-75CC-4411-65D0-25A3ED1E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CE65-6C04-CECC-C44B-267DBF8B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A1C8-AA49-E0E2-2D00-35FAAE4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12D8-5F77-6515-7DE2-BF7BDC63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C92F-0477-1AC0-B9F5-666CE3BB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B7750-88BA-450D-EBF3-8032A81B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8F0-4027-536C-B45F-A0E29C0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2127-AAFB-0D36-4913-2DEBE6C7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D6A4-EDF8-4E35-32A7-711478CC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397C-0EB2-E4E9-3336-661677F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19BEC-2E47-4C77-28F1-AE38973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1842-CBA5-5847-4D84-5D049553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03A2A-6A76-802E-6842-A02734148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7F65A-0C08-6EAF-76B7-CE2578475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60EB3-48D1-E214-F8A6-918B0C00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86E01-FA74-114D-B70A-4F785C97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CED5-A556-5B69-87C9-334C6F4A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883F-4C41-DE0B-47D8-A7B19CF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4B53-62CD-A613-DFAB-0EEAEB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65DA3-CCF2-5685-08FD-E5C0711A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92B0-DBD5-C99B-03B4-9D853480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43DF7-8E70-86D0-DA98-32412E49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143F8-39C1-66D3-B1EA-D353288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D62-5858-3D0A-6174-12EA0D2A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0DD-F3D4-B98E-65AD-3514852A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4FE4-8D8C-AB68-B806-C004868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9FD3-2F79-C970-BA68-EB1FBCE9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A2C5-156C-B019-A4CC-5CDD8315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CDD46-7E3A-C1DE-F6CE-D318BDD5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931B-243C-3973-CFD9-925FCE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D71-9FF1-EF57-4B5B-CFF708F1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56329-4104-3D46-CF0A-BB14CEB97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EF31-8CCA-279D-6B6A-CBAF8CF0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E62D-3CB9-2EE4-F3D3-00ABDD4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A726-3513-0F34-4B78-80EC41EA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BFC9-65CE-0016-2ED0-0AF5CA73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2954A-447B-BD7F-9519-2B869877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3A0C-A258-826F-9D03-7196E1A9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6A04-5F79-C47E-07D5-4E74AD70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BF4C-ABF3-48A9-B84C-7016F768694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219C-333E-D635-30B8-110FBC1A5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2212-F76A-87E6-F139-2409C59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4C42-4D03-2148-49C3-593A4698B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FA0BD-3AA5-87D2-B6DF-2CB41F49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Contact - SAP</a:t>
            </a:r>
          </a:p>
        </p:txBody>
      </p:sp>
    </p:spTree>
    <p:extLst>
      <p:ext uri="{BB962C8B-B14F-4D97-AF65-F5344CB8AC3E}">
        <p14:creationId xmlns:p14="http://schemas.microsoft.com/office/powerpoint/2010/main" val="3938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3586DC2-CDD6-463B-1A0D-D4B96B1E3236}"/>
              </a:ext>
            </a:extLst>
          </p:cNvPr>
          <p:cNvSpPr/>
          <p:nvPr/>
        </p:nvSpPr>
        <p:spPr>
          <a:xfrm>
            <a:off x="838200" y="1405288"/>
            <a:ext cx="2607710" cy="4976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Europe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1227736" y="1643865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Interspec</a:t>
            </a:r>
            <a:br>
              <a:rPr lang="en-US" dirty="0"/>
            </a:br>
            <a:r>
              <a:rPr lang="en-US" sz="1200" dirty="0"/>
              <a:t>(Multiple plants)</a:t>
            </a: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F11481-0FBE-F69A-3695-FC22FAAF0F7E}"/>
              </a:ext>
            </a:extLst>
          </p:cNvPr>
          <p:cNvSpPr/>
          <p:nvPr/>
        </p:nvSpPr>
        <p:spPr>
          <a:xfrm>
            <a:off x="368197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Delphi </a:t>
            </a:r>
            <a:r>
              <a:rPr lang="en-US" sz="1600" dirty="0"/>
              <a:t>middleware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A50141-E858-8755-2A91-DE644BE01989}"/>
              </a:ext>
            </a:extLst>
          </p:cNvPr>
          <p:cNvSpPr/>
          <p:nvPr/>
        </p:nvSpPr>
        <p:spPr>
          <a:xfrm>
            <a:off x="3681975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datastore</a:t>
            </a:r>
            <a:br>
              <a:rPr lang="en-US" dirty="0"/>
            </a:br>
            <a:r>
              <a:rPr lang="en-US" sz="1200" dirty="0"/>
              <a:t>(per plant)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53876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  <a:br>
              <a:rPr lang="en-US" dirty="0"/>
            </a:br>
            <a:r>
              <a:rPr lang="en-US" sz="1200" dirty="0"/>
              <a:t>(Multiple plants)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764067" y="2449001"/>
            <a:ext cx="1181501" cy="42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C20454-A0C1-3EA1-77BD-0380D8076712}"/>
              </a:ext>
            </a:extLst>
          </p:cNvPr>
          <p:cNvCxnSpPr>
            <a:stCxn id="5" idx="4"/>
          </p:cNvCxnSpPr>
          <p:nvPr/>
        </p:nvCxnSpPr>
        <p:spPr>
          <a:xfrm>
            <a:off x="4581937" y="3682816"/>
            <a:ext cx="0" cy="4150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71EC7-2887-E4C3-9A99-46EB303FD691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481899" y="3211178"/>
            <a:ext cx="113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154256" y="3544676"/>
            <a:ext cx="1663213" cy="6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7601B0-EC8B-7C3C-98B1-602172F5AE01}"/>
              </a:ext>
            </a:extLst>
          </p:cNvPr>
          <p:cNvSpPr/>
          <p:nvPr/>
        </p:nvSpPr>
        <p:spPr>
          <a:xfrm>
            <a:off x="1227736" y="5130343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Unilab</a:t>
            </a:r>
            <a:br>
              <a:rPr lang="en-US" dirty="0"/>
            </a:br>
            <a:r>
              <a:rPr lang="en-US" sz="900" dirty="0"/>
              <a:t>(multiple laboratories)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1953D-9515-F9BE-80BF-E96558D0D700}"/>
              </a:ext>
            </a:extLst>
          </p:cNvPr>
          <p:cNvCxnSpPr>
            <a:stCxn id="9" idx="3"/>
            <a:endCxn id="23" idx="6"/>
          </p:cNvCxnSpPr>
          <p:nvPr/>
        </p:nvCxnSpPr>
        <p:spPr>
          <a:xfrm flipH="1">
            <a:off x="3027660" y="4902960"/>
            <a:ext cx="6789809" cy="699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097443-D775-E073-8368-F3EFEA1DEDED}"/>
              </a:ext>
            </a:extLst>
          </p:cNvPr>
          <p:cNvSpPr txBox="1"/>
          <p:nvPr/>
        </p:nvSpPr>
        <p:spPr>
          <a:xfrm>
            <a:off x="1101903" y="3063507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0C25A-58AA-8057-02BA-8090BF0863E5}"/>
              </a:ext>
            </a:extLst>
          </p:cNvPr>
          <p:cNvSpPr txBox="1"/>
          <p:nvPr/>
        </p:nvSpPr>
        <p:spPr>
          <a:xfrm>
            <a:off x="3419126" y="1602236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7E805-53FC-8409-5A2B-41EA4363FC60}"/>
              </a:ext>
            </a:extLst>
          </p:cNvPr>
          <p:cNvSpPr txBox="1"/>
          <p:nvPr/>
        </p:nvSpPr>
        <p:spPr>
          <a:xfrm>
            <a:off x="5482306" y="4079170"/>
            <a:ext cx="97494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Database Tables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B05C7-479A-AE24-2D8F-DD413DF3F273}"/>
              </a:ext>
            </a:extLst>
          </p:cNvPr>
          <p:cNvSpPr txBox="1"/>
          <p:nvPr/>
        </p:nvSpPr>
        <p:spPr>
          <a:xfrm>
            <a:off x="5689490" y="210676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8EEC0-585F-4A4A-644F-F46806F9B2AB}"/>
              </a:ext>
            </a:extLst>
          </p:cNvPr>
          <p:cNvSpPr txBox="1"/>
          <p:nvPr/>
        </p:nvSpPr>
        <p:spPr>
          <a:xfrm>
            <a:off x="8314246" y="358467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DE47A-52F4-2EC6-72A5-C30A0A8A6AC2}"/>
              </a:ext>
            </a:extLst>
          </p:cNvPr>
          <p:cNvSpPr txBox="1"/>
          <p:nvPr/>
        </p:nvSpPr>
        <p:spPr>
          <a:xfrm>
            <a:off x="7348150" y="5171777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CoA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FF32F2-D20B-4277-CD27-A1C692D1E3A7}"/>
              </a:ext>
            </a:extLst>
          </p:cNvPr>
          <p:cNvCxnSpPr>
            <a:stCxn id="32" idx="1"/>
            <a:endCxn id="9" idx="2"/>
          </p:cNvCxnSpPr>
          <p:nvPr/>
        </p:nvCxnSpPr>
        <p:spPr>
          <a:xfrm flipV="1">
            <a:off x="5482306" y="4569462"/>
            <a:ext cx="4071570" cy="5601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72FFB70-8EC5-C16A-4985-3A45D981499A}"/>
              </a:ext>
            </a:extLst>
          </p:cNvPr>
          <p:cNvSpPr/>
          <p:nvPr/>
        </p:nvSpPr>
        <p:spPr>
          <a:xfrm>
            <a:off x="9553876" y="1405288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SyncForce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(Europe)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49822-636E-8F76-C11C-D30A738EE9FD}"/>
              </a:ext>
            </a:extLst>
          </p:cNvPr>
          <p:cNvCxnSpPr>
            <a:stCxn id="7" idx="7"/>
            <a:endCxn id="3" idx="3"/>
          </p:cNvCxnSpPr>
          <p:nvPr/>
        </p:nvCxnSpPr>
        <p:spPr>
          <a:xfrm flipV="1">
            <a:off x="8154256" y="2210424"/>
            <a:ext cx="1663213" cy="66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D7D967-5615-A252-5021-4075EADD0FDF}"/>
              </a:ext>
            </a:extLst>
          </p:cNvPr>
          <p:cNvSpPr txBox="1"/>
          <p:nvPr/>
        </p:nvSpPr>
        <p:spPr>
          <a:xfrm>
            <a:off x="8484019" y="2197959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E2B682-C564-68E5-FD1B-45255CB1FB42}"/>
              </a:ext>
            </a:extLst>
          </p:cNvPr>
          <p:cNvSpPr/>
          <p:nvPr/>
        </p:nvSpPr>
        <p:spPr>
          <a:xfrm>
            <a:off x="5467919" y="755267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F6D68-523A-DF24-2519-27CCA841C0A9}"/>
              </a:ext>
            </a:extLst>
          </p:cNvPr>
          <p:cNvCxnSpPr>
            <a:stCxn id="4" idx="7"/>
            <a:endCxn id="16" idx="2"/>
          </p:cNvCxnSpPr>
          <p:nvPr/>
        </p:nvCxnSpPr>
        <p:spPr>
          <a:xfrm flipV="1">
            <a:off x="2764067" y="1226905"/>
            <a:ext cx="2703852" cy="55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6117D2-2D49-6CD3-8904-D1494F1969CA}"/>
              </a:ext>
            </a:extLst>
          </p:cNvPr>
          <p:cNvSpPr txBox="1"/>
          <p:nvPr/>
        </p:nvSpPr>
        <p:spPr>
          <a:xfrm>
            <a:off x="4359238" y="1198015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Labels</a:t>
            </a:r>
          </a:p>
          <a:p>
            <a:r>
              <a:rPr lang="en-US" sz="800" dirty="0"/>
              <a:t>Certificates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87BC5-6FFA-56F3-F3A9-6EB8B6CFE133}"/>
              </a:ext>
            </a:extLst>
          </p:cNvPr>
          <p:cNvCxnSpPr>
            <a:cxnSpLocks/>
          </p:cNvCxnSpPr>
          <p:nvPr/>
        </p:nvCxnSpPr>
        <p:spPr>
          <a:xfrm>
            <a:off x="3563596" y="4777099"/>
            <a:ext cx="1918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7373C-14C3-70A6-B989-4F2D46E7FA1F}"/>
              </a:ext>
            </a:extLst>
          </p:cNvPr>
          <p:cNvCxnSpPr/>
          <p:nvPr/>
        </p:nvCxnSpPr>
        <p:spPr>
          <a:xfrm flipV="1">
            <a:off x="3681975" y="4777099"/>
            <a:ext cx="0" cy="39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C9F7B-1B8C-E703-D2F1-F457AEF5FA4B}"/>
              </a:ext>
            </a:extLst>
          </p:cNvPr>
          <p:cNvCxnSpPr/>
          <p:nvPr/>
        </p:nvCxnSpPr>
        <p:spPr>
          <a:xfrm>
            <a:off x="3563596" y="4016315"/>
            <a:ext cx="0" cy="6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6599BD-548A-2512-725B-FE290301B3F4}"/>
              </a:ext>
            </a:extLst>
          </p:cNvPr>
          <p:cNvSpPr txBox="1"/>
          <p:nvPr/>
        </p:nvSpPr>
        <p:spPr>
          <a:xfrm>
            <a:off x="3624225" y="5006933"/>
            <a:ext cx="2510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Plant data</a:t>
            </a:r>
            <a:br>
              <a:rPr lang="en-US" sz="1100" dirty="0"/>
            </a:br>
            <a:r>
              <a:rPr lang="en-US" sz="1100" dirty="0"/>
              <a:t>(manually added by process Technology)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FED01-CA24-E6F2-E995-2F1BAB30C925}"/>
              </a:ext>
            </a:extLst>
          </p:cNvPr>
          <p:cNvSpPr txBox="1"/>
          <p:nvPr/>
        </p:nvSpPr>
        <p:spPr>
          <a:xfrm>
            <a:off x="3496857" y="3905417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R&amp;D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71C6B-E944-2799-98BF-DA991A5C2DF0}"/>
              </a:ext>
            </a:extLst>
          </p:cNvPr>
          <p:cNvCxnSpPr/>
          <p:nvPr/>
        </p:nvCxnSpPr>
        <p:spPr>
          <a:xfrm>
            <a:off x="8156760" y="5853845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F1EE1D-4B62-C31F-4EB7-AD3937895635}"/>
              </a:ext>
            </a:extLst>
          </p:cNvPr>
          <p:cNvSpPr txBox="1"/>
          <p:nvPr/>
        </p:nvSpPr>
        <p:spPr>
          <a:xfrm>
            <a:off x="8860972" y="5722175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</p:spTree>
    <p:extLst>
      <p:ext uri="{BB962C8B-B14F-4D97-AF65-F5344CB8AC3E}">
        <p14:creationId xmlns:p14="http://schemas.microsoft.com/office/powerpoint/2010/main" val="6160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APMEA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53876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  <a:br>
              <a:rPr lang="en-US" dirty="0"/>
            </a:br>
            <a:r>
              <a:rPr lang="en-US" sz="1200" dirty="0"/>
              <a:t>(Multiple plants)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71EC7-2887-E4C3-9A99-46EB303FD69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481899" y="3211178"/>
            <a:ext cx="113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154256" y="3544676"/>
            <a:ext cx="1663213" cy="6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0B05C7-479A-AE24-2D8F-DD413DF3F273}"/>
              </a:ext>
            </a:extLst>
          </p:cNvPr>
          <p:cNvSpPr txBox="1"/>
          <p:nvPr/>
        </p:nvSpPr>
        <p:spPr>
          <a:xfrm>
            <a:off x="5689490" y="210676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8EEC0-585F-4A4A-644F-F46806F9B2AB}"/>
              </a:ext>
            </a:extLst>
          </p:cNvPr>
          <p:cNvSpPr txBox="1"/>
          <p:nvPr/>
        </p:nvSpPr>
        <p:spPr>
          <a:xfrm>
            <a:off x="8557426" y="3884511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87BC5-6FFA-56F3-F3A9-6EB8B6CFE133}"/>
              </a:ext>
            </a:extLst>
          </p:cNvPr>
          <p:cNvCxnSpPr>
            <a:cxnSpLocks/>
          </p:cNvCxnSpPr>
          <p:nvPr/>
        </p:nvCxnSpPr>
        <p:spPr>
          <a:xfrm>
            <a:off x="6577652" y="3387680"/>
            <a:ext cx="1918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7373C-14C3-70A6-B989-4F2D46E7FA1F}"/>
              </a:ext>
            </a:extLst>
          </p:cNvPr>
          <p:cNvCxnSpPr/>
          <p:nvPr/>
        </p:nvCxnSpPr>
        <p:spPr>
          <a:xfrm flipV="1">
            <a:off x="6906438" y="3372553"/>
            <a:ext cx="0" cy="39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C9F7B-1B8C-E703-D2F1-F457AEF5FA4B}"/>
              </a:ext>
            </a:extLst>
          </p:cNvPr>
          <p:cNvCxnSpPr/>
          <p:nvPr/>
        </p:nvCxnSpPr>
        <p:spPr>
          <a:xfrm>
            <a:off x="6797684" y="2653065"/>
            <a:ext cx="0" cy="66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6599BD-548A-2512-725B-FE290301B3F4}"/>
              </a:ext>
            </a:extLst>
          </p:cNvPr>
          <p:cNvSpPr txBox="1"/>
          <p:nvPr/>
        </p:nvSpPr>
        <p:spPr>
          <a:xfrm>
            <a:off x="6889321" y="3630285"/>
            <a:ext cx="11416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Plant data</a:t>
            </a:r>
            <a:br>
              <a:rPr lang="en-US" sz="1100" dirty="0"/>
            </a:br>
            <a:r>
              <a:rPr lang="en-US" sz="1100" dirty="0"/>
              <a:t>(manually added</a:t>
            </a:r>
          </a:p>
          <a:p>
            <a:r>
              <a:rPr lang="en-US" sz="1100" dirty="0"/>
              <a:t>by ?)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FED01-CA24-E6F2-E995-2F1BAB30C925}"/>
              </a:ext>
            </a:extLst>
          </p:cNvPr>
          <p:cNvSpPr txBox="1"/>
          <p:nvPr/>
        </p:nvSpPr>
        <p:spPr>
          <a:xfrm>
            <a:off x="6762481" y="252226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R&amp;D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71C6B-E944-2799-98BF-DA991A5C2DF0}"/>
              </a:ext>
            </a:extLst>
          </p:cNvPr>
          <p:cNvCxnSpPr/>
          <p:nvPr/>
        </p:nvCxnSpPr>
        <p:spPr>
          <a:xfrm>
            <a:off x="8156760" y="5853845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F1EE1D-4B62-C31F-4EB7-AD3937895635}"/>
              </a:ext>
            </a:extLst>
          </p:cNvPr>
          <p:cNvSpPr txBox="1"/>
          <p:nvPr/>
        </p:nvSpPr>
        <p:spPr>
          <a:xfrm>
            <a:off x="8860972" y="5722175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D605C-E822-0888-88A1-031273A77721}"/>
              </a:ext>
            </a:extLst>
          </p:cNvPr>
          <p:cNvSpPr txBox="1"/>
          <p:nvPr/>
        </p:nvSpPr>
        <p:spPr>
          <a:xfrm>
            <a:off x="5508468" y="325390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Manual input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0AF95-617A-2126-7E76-453122AAB685}"/>
              </a:ext>
            </a:extLst>
          </p:cNvPr>
          <p:cNvSpPr/>
          <p:nvPr/>
        </p:nvSpPr>
        <p:spPr>
          <a:xfrm>
            <a:off x="370704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Technology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BCCE09-07E8-B2FF-4E8A-497881E5F228}"/>
              </a:ext>
            </a:extLst>
          </p:cNvPr>
          <p:cNvSpPr/>
          <p:nvPr/>
        </p:nvSpPr>
        <p:spPr>
          <a:xfrm>
            <a:off x="703571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235F92-820E-7D7D-E27D-65E6B6CA6888}"/>
              </a:ext>
            </a:extLst>
          </p:cNvPr>
          <p:cNvCxnSpPr>
            <a:stCxn id="34" idx="6"/>
            <a:endCxn id="30" idx="2"/>
          </p:cNvCxnSpPr>
          <p:nvPr/>
        </p:nvCxnSpPr>
        <p:spPr>
          <a:xfrm>
            <a:off x="2503495" y="3211178"/>
            <a:ext cx="120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C098B5-49BC-FBB5-9C24-710DABB0B7F3}"/>
              </a:ext>
            </a:extLst>
          </p:cNvPr>
          <p:cNvSpPr txBox="1"/>
          <p:nvPr/>
        </p:nvSpPr>
        <p:spPr>
          <a:xfrm>
            <a:off x="2671766" y="2688705"/>
            <a:ext cx="678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B315A-DBA1-2FC2-909C-207524F2B0CC}"/>
              </a:ext>
            </a:extLst>
          </p:cNvPr>
          <p:cNvSpPr txBox="1"/>
          <p:nvPr/>
        </p:nvSpPr>
        <p:spPr>
          <a:xfrm>
            <a:off x="2543768" y="3199369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Input via Excel /</a:t>
            </a:r>
            <a:br>
              <a:rPr lang="en-US" sz="1100" dirty="0"/>
            </a:br>
            <a:r>
              <a:rPr lang="en-US" sz="1100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1030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F67083F-404A-71C1-9A66-DE09A3BB92B6}"/>
              </a:ext>
            </a:extLst>
          </p:cNvPr>
          <p:cNvSpPr/>
          <p:nvPr/>
        </p:nvSpPr>
        <p:spPr>
          <a:xfrm>
            <a:off x="538575" y="1402189"/>
            <a:ext cx="2607710" cy="4976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situation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84650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53876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Scada 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646432" y="3211178"/>
            <a:ext cx="10355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154256" y="3544676"/>
            <a:ext cx="1663213" cy="6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71FBC4-CA6A-6E47-0CE5-5B3696736B64}"/>
              </a:ext>
            </a:extLst>
          </p:cNvPr>
          <p:cNvSpPr txBox="1"/>
          <p:nvPr/>
        </p:nvSpPr>
        <p:spPr>
          <a:xfrm>
            <a:off x="9054217" y="36469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EC81B9-3B09-CA60-5DE6-077E7B0B8B2B}"/>
              </a:ext>
            </a:extLst>
          </p:cNvPr>
          <p:cNvSpPr/>
          <p:nvPr/>
        </p:nvSpPr>
        <p:spPr>
          <a:xfrm>
            <a:off x="3681974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MDG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5A584-161F-7096-5500-5699D8913262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5481898" y="3211178"/>
            <a:ext cx="1136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1320DB-20D8-021E-86DF-BBD06F35BE13}"/>
              </a:ext>
            </a:extLst>
          </p:cNvPr>
          <p:cNvSpPr/>
          <p:nvPr/>
        </p:nvSpPr>
        <p:spPr>
          <a:xfrm>
            <a:off x="9553876" y="5289752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22A1B-F223-2BCD-3524-28309C0675E3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7517887" y="3682816"/>
            <a:ext cx="2299582" cy="1745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41FBDE-ED91-C42A-D5F9-3E89E3E8F285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3164203" y="5041100"/>
            <a:ext cx="6389673" cy="7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A718AC-48B3-3B0C-8826-BE23F32F29B6}"/>
              </a:ext>
            </a:extLst>
          </p:cNvPr>
          <p:cNvSpPr txBox="1"/>
          <p:nvPr/>
        </p:nvSpPr>
        <p:spPr>
          <a:xfrm>
            <a:off x="3146285" y="2118571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74BC3-E4C5-CC00-4666-7CB4E20D0671}"/>
              </a:ext>
            </a:extLst>
          </p:cNvPr>
          <p:cNvSpPr txBox="1"/>
          <p:nvPr/>
        </p:nvSpPr>
        <p:spPr>
          <a:xfrm>
            <a:off x="5642361" y="2118570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808E5-004F-011C-1147-7A2CD21889FA}"/>
              </a:ext>
            </a:extLst>
          </p:cNvPr>
          <p:cNvSpPr txBox="1"/>
          <p:nvPr/>
        </p:nvSpPr>
        <p:spPr>
          <a:xfrm>
            <a:off x="5781822" y="18457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1DDB7-7E72-C4B2-3250-781938D61B2E}"/>
              </a:ext>
            </a:extLst>
          </p:cNvPr>
          <p:cNvSpPr txBox="1"/>
          <p:nvPr/>
        </p:nvSpPr>
        <p:spPr>
          <a:xfrm>
            <a:off x="8078653" y="3975809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9364C-EF9A-DF60-5F3E-390AFD7E5571}"/>
              </a:ext>
            </a:extLst>
          </p:cNvPr>
          <p:cNvSpPr txBox="1"/>
          <p:nvPr/>
        </p:nvSpPr>
        <p:spPr>
          <a:xfrm>
            <a:off x="7075561" y="5566032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CoA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D63C8E-FBCB-3841-2662-870A01C9CF7B}"/>
              </a:ext>
            </a:extLst>
          </p:cNvPr>
          <p:cNvSpPr/>
          <p:nvPr/>
        </p:nvSpPr>
        <p:spPr>
          <a:xfrm>
            <a:off x="9553876" y="1405288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SyncForce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(Europe)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C2B42B-BE13-C664-990F-14E055BD5BAD}"/>
              </a:ext>
            </a:extLst>
          </p:cNvPr>
          <p:cNvCxnSpPr>
            <a:endCxn id="5" idx="3"/>
          </p:cNvCxnSpPr>
          <p:nvPr/>
        </p:nvCxnSpPr>
        <p:spPr>
          <a:xfrm flipV="1">
            <a:off x="8154256" y="2210424"/>
            <a:ext cx="1663213" cy="66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7B2B40-306C-63E0-7B2E-5B26D78E475C}"/>
              </a:ext>
            </a:extLst>
          </p:cNvPr>
          <p:cNvSpPr txBox="1"/>
          <p:nvPr/>
        </p:nvSpPr>
        <p:spPr>
          <a:xfrm>
            <a:off x="8484019" y="2197959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5379-7B6A-2A80-1D26-C8C42A056664}"/>
              </a:ext>
            </a:extLst>
          </p:cNvPr>
          <p:cNvCxnSpPr/>
          <p:nvPr/>
        </p:nvCxnSpPr>
        <p:spPr>
          <a:xfrm>
            <a:off x="4011452" y="6103598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E0599A-B6B7-8669-A8FC-D1C8449C73A9}"/>
              </a:ext>
            </a:extLst>
          </p:cNvPr>
          <p:cNvSpPr txBox="1"/>
          <p:nvPr/>
        </p:nvSpPr>
        <p:spPr>
          <a:xfrm>
            <a:off x="4715664" y="5971928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3E93-C250-34B6-191D-FBAC23162059}"/>
              </a:ext>
            </a:extLst>
          </p:cNvPr>
          <p:cNvSpPr txBox="1"/>
          <p:nvPr/>
        </p:nvSpPr>
        <p:spPr>
          <a:xfrm>
            <a:off x="787635" y="4097824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</p:spTree>
    <p:extLst>
      <p:ext uri="{BB962C8B-B14F-4D97-AF65-F5344CB8AC3E}">
        <p14:creationId xmlns:p14="http://schemas.microsoft.com/office/powerpoint/2010/main" val="14048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code creation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84650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646432" y="3211178"/>
            <a:ext cx="10355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5EC81B9-3B09-CA60-5DE6-077E7B0B8B2B}"/>
              </a:ext>
            </a:extLst>
          </p:cNvPr>
          <p:cNvSpPr/>
          <p:nvPr/>
        </p:nvSpPr>
        <p:spPr>
          <a:xfrm>
            <a:off x="3681974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MDG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5A584-161F-7096-5500-5699D8913262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5481898" y="3211178"/>
            <a:ext cx="1136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5379-7B6A-2A80-1D26-C8C42A056664}"/>
              </a:ext>
            </a:extLst>
          </p:cNvPr>
          <p:cNvCxnSpPr/>
          <p:nvPr/>
        </p:nvCxnSpPr>
        <p:spPr>
          <a:xfrm>
            <a:off x="4011452" y="6103598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E0599A-B6B7-8669-A8FC-D1C8449C73A9}"/>
              </a:ext>
            </a:extLst>
          </p:cNvPr>
          <p:cNvSpPr txBox="1"/>
          <p:nvPr/>
        </p:nvSpPr>
        <p:spPr>
          <a:xfrm>
            <a:off x="4715664" y="5971928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3E93-C250-34B6-191D-FBAC23162059}"/>
              </a:ext>
            </a:extLst>
          </p:cNvPr>
          <p:cNvSpPr txBox="1"/>
          <p:nvPr/>
        </p:nvSpPr>
        <p:spPr>
          <a:xfrm>
            <a:off x="791206" y="1655311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663EF-A965-5E12-B33F-87EAA6F4BB3E}"/>
              </a:ext>
            </a:extLst>
          </p:cNvPr>
          <p:cNvSpPr/>
          <p:nvPr/>
        </p:nvSpPr>
        <p:spPr>
          <a:xfrm>
            <a:off x="3792664" y="1402189"/>
            <a:ext cx="1578544" cy="72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11C69-8F8D-52FE-3A4E-B75B9E00D569}"/>
              </a:ext>
            </a:extLst>
          </p:cNvPr>
          <p:cNvSpPr/>
          <p:nvPr/>
        </p:nvSpPr>
        <p:spPr>
          <a:xfrm>
            <a:off x="3792664" y="4229057"/>
            <a:ext cx="1578544" cy="72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C79B6F-6AD0-9DAB-624B-AC3DF4ED6D77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4581936" y="2127183"/>
            <a:ext cx="0" cy="6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38B1E-3C9F-B4D6-3598-EB868AA090A4}"/>
              </a:ext>
            </a:extLst>
          </p:cNvPr>
          <p:cNvCxnSpPr>
            <a:stCxn id="14" idx="0"/>
            <a:endCxn id="3" idx="4"/>
          </p:cNvCxnSpPr>
          <p:nvPr/>
        </p:nvCxnSpPr>
        <p:spPr>
          <a:xfrm flipV="1">
            <a:off x="4581936" y="3682816"/>
            <a:ext cx="0" cy="54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2732A4-0806-2607-E58E-A6E2E6C13BE6}"/>
              </a:ext>
            </a:extLst>
          </p:cNvPr>
          <p:cNvSpPr txBox="1"/>
          <p:nvPr/>
        </p:nvSpPr>
        <p:spPr>
          <a:xfrm>
            <a:off x="4644843" y="2291044"/>
            <a:ext cx="227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Manually create Article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758D8-FF93-1E6B-ED70-1AA0148B7BE4}"/>
              </a:ext>
            </a:extLst>
          </p:cNvPr>
          <p:cNvSpPr txBox="1"/>
          <p:nvPr/>
        </p:nvSpPr>
        <p:spPr>
          <a:xfrm>
            <a:off x="4677473" y="3802047"/>
            <a:ext cx="227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Manually create Article 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FFBC-3E98-4F9A-D592-7701032EF9E4}"/>
              </a:ext>
            </a:extLst>
          </p:cNvPr>
          <p:cNvSpPr txBox="1"/>
          <p:nvPr/>
        </p:nvSpPr>
        <p:spPr>
          <a:xfrm>
            <a:off x="8513448" y="1250603"/>
            <a:ext cx="32906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Manual Article code creation by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R&amp;D</a:t>
            </a:r>
          </a:p>
          <a:p>
            <a:r>
              <a:rPr lang="en-US" dirty="0"/>
              <a:t>Using SAP MDG</a:t>
            </a:r>
          </a:p>
          <a:p>
            <a:endParaRPr lang="en-US" dirty="0"/>
          </a:p>
          <a:p>
            <a:r>
              <a:rPr lang="en-US" dirty="0"/>
              <a:t>SAP MDG to ‘align’ with SAP ECC</a:t>
            </a:r>
          </a:p>
          <a:p>
            <a:endParaRPr lang="en-US" dirty="0"/>
          </a:p>
          <a:p>
            <a:r>
              <a:rPr lang="en-US" dirty="0"/>
              <a:t>Once approved by SAP ECC, </a:t>
            </a:r>
          </a:p>
          <a:p>
            <a:r>
              <a:rPr lang="en-US" dirty="0"/>
              <a:t>SAP MDG will send new code to </a:t>
            </a:r>
            <a:br>
              <a:rPr lang="en-US" dirty="0"/>
            </a:br>
            <a:r>
              <a:rPr lang="en-US" dirty="0"/>
              <a:t>Contact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4C4D25-870A-E036-F9B1-0E4A64FFC8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Article (basic info)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BB734D-A5E3-F2CD-EE66-212C60D2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78824"/>
              </p:ext>
            </p:extLst>
          </p:nvPr>
        </p:nvGraphicFramePr>
        <p:xfrm>
          <a:off x="336885" y="1472665"/>
          <a:ext cx="10728158" cy="3662219"/>
        </p:xfrm>
        <a:graphic>
          <a:graphicData uri="http://schemas.openxmlformats.org/drawingml/2006/table">
            <a:tbl>
              <a:tblPr/>
              <a:tblGrid>
                <a:gridCol w="1263741">
                  <a:extLst>
                    <a:ext uri="{9D8B030D-6E8A-4147-A177-3AD203B41FA5}">
                      <a16:colId xmlns:a16="http://schemas.microsoft.com/office/drawing/2014/main" val="1677815187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4280914927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1911198023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1610807503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307636852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395537362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28601467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463733004"/>
                    </a:ext>
                  </a:extLst>
                </a:gridCol>
                <a:gridCol w="1820605">
                  <a:extLst>
                    <a:ext uri="{9D8B030D-6E8A-4147-A177-3AD203B41FA5}">
                      <a16:colId xmlns:a16="http://schemas.microsoft.com/office/drawing/2014/main" val="75443138"/>
                    </a:ext>
                  </a:extLst>
                </a:gridCol>
                <a:gridCol w="1970618">
                  <a:extLst>
                    <a:ext uri="{9D8B030D-6E8A-4147-A177-3AD203B41FA5}">
                      <a16:colId xmlns:a16="http://schemas.microsoft.com/office/drawing/2014/main" val="1968427057"/>
                    </a:ext>
                  </a:extLst>
                </a:gridCol>
              </a:tblGrid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25282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(RM)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(Comp)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(SFG)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(FG)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6274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174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150134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E1704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E1LV647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AP28530019YUVPA02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6118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TEMPLATE_EF_PCR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60100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134 SAF Carbon Black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 Quatrac Pro+ (B19-1737)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LOOPVLAK WINTRAC PRO B318 SB286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285/30 ZR 19 (98Y) XL ULTRAC VORTI+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1445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ArticleGroup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U9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0594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3583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GMVST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HSPBX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EMPBD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26764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PackageQuantity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6925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UnitWeight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85859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WeightTolerance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969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ArticleType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72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InFinalProd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7225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99815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64460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OldArticleCode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E12111C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E1704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E1LV647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E1Y285/30R19UVPX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needed after AMES has been introduced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8352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SecondGradeArticle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AP28530019YUVP202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08702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QR_Status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 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6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4C4D25-870A-E036-F9B1-0E4A64FFC8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Article (extended) – only PCR (FG)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9936C9-F459-4597-8C8A-E8834D3A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54782"/>
              </p:ext>
            </p:extLst>
          </p:nvPr>
        </p:nvGraphicFramePr>
        <p:xfrm>
          <a:off x="317634" y="1104542"/>
          <a:ext cx="2494792" cy="4648924"/>
        </p:xfrm>
        <a:graphic>
          <a:graphicData uri="http://schemas.openxmlformats.org/drawingml/2006/table">
            <a:tbl>
              <a:tblPr/>
              <a:tblGrid>
                <a:gridCol w="1023160">
                  <a:extLst>
                    <a:ext uri="{9D8B030D-6E8A-4147-A177-3AD203B41FA5}">
                      <a16:colId xmlns:a16="http://schemas.microsoft.com/office/drawing/2014/main" val="3729257881"/>
                    </a:ext>
                  </a:extLst>
                </a:gridCol>
                <a:gridCol w="1471632">
                  <a:extLst>
                    <a:ext uri="{9D8B030D-6E8A-4147-A177-3AD203B41FA5}">
                      <a16:colId xmlns:a16="http://schemas.microsoft.com/office/drawing/2014/main" val="874557044"/>
                    </a:ext>
                  </a:extLst>
                </a:gridCol>
              </a:tblGrid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69650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9804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72950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AP27530020YQPRA02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7116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TEMPLATE_EF_PCR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5106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275/30 R 20 97Y XL QUATRAC PRO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001444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ArticleGroup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0287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2054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EMPBD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3135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PackageQuantity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79647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UnitWeight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12.273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315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WeightTolerance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0646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ArticleType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7186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InFinalProd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03464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94200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8397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OldArticleCode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E1Y275/30R20QPRX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3255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SecondGradeArticle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AP27530020YQPR202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55500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QR_Status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71655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BrandName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2697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MouldCode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3239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8701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ProfileName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Quatrac Pro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8567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43191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495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LoadRange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2214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RimProt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94906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RunFlatInd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661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A6C6E8-A460-4143-23B7-FDD6DA3D4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67254"/>
              </p:ext>
            </p:extLst>
          </p:nvPr>
        </p:nvGraphicFramePr>
        <p:xfrm>
          <a:off x="3001142" y="1402108"/>
          <a:ext cx="2243357" cy="4351350"/>
        </p:xfrm>
        <a:graphic>
          <a:graphicData uri="http://schemas.openxmlformats.org/drawingml/2006/table">
            <a:tbl>
              <a:tblPr/>
              <a:tblGrid>
                <a:gridCol w="920042">
                  <a:extLst>
                    <a:ext uri="{9D8B030D-6E8A-4147-A177-3AD203B41FA5}">
                      <a16:colId xmlns:a16="http://schemas.microsoft.com/office/drawing/2014/main" val="2288028284"/>
                    </a:ext>
                  </a:extLst>
                </a:gridCol>
                <a:gridCol w="1323315">
                  <a:extLst>
                    <a:ext uri="{9D8B030D-6E8A-4147-A177-3AD203B41FA5}">
                      <a16:colId xmlns:a16="http://schemas.microsoft.com/office/drawing/2014/main" val="3673919374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WinterInd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956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TyreSegmentationPCT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073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TyreTypePCT_ACT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Tubeless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40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TyreTypeTWT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374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SectionWidthCode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37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RealSectionWidth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627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AspectRatio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89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RimCode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992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Diameter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713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OverallDia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344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Dimension_mm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282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Dimension_inch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15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SpeedIndex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056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SpeedIndex2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692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MaxSpeed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0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MaxSpeed_2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7481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SizeDesignation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3432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EtrtoSize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264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Colour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6968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UstTubeless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415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TubelessReady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495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RadialConstruction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734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PlyRating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555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LoadCapacity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09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555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CommercialWeight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398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DotInd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609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BeginDOT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904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EndDOT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6098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VersionNumber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475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2AD0E6-CCB8-1970-2E4F-92A33B35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19305"/>
              </p:ext>
            </p:extLst>
          </p:nvPr>
        </p:nvGraphicFramePr>
        <p:xfrm>
          <a:off x="5433215" y="1402108"/>
          <a:ext cx="2282153" cy="4352222"/>
        </p:xfrm>
        <a:graphic>
          <a:graphicData uri="http://schemas.openxmlformats.org/drawingml/2006/table">
            <a:tbl>
              <a:tblPr/>
              <a:tblGrid>
                <a:gridCol w="935953">
                  <a:extLst>
                    <a:ext uri="{9D8B030D-6E8A-4147-A177-3AD203B41FA5}">
                      <a16:colId xmlns:a16="http://schemas.microsoft.com/office/drawing/2014/main" val="9973896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171814461"/>
                    </a:ext>
                  </a:extLst>
                </a:gridCol>
              </a:tblGrid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E-ApprovalCodeSound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028634 S2WR2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5463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E-approvalCode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 02109367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7494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OemAppInd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5164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PliesSidewall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RAYON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89681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PliesTread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RAYON + 2 STEEL + 2 POLYAMID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8527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QualityGradingWear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1740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QualityGradingTraction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16665"/>
                  </a:ext>
                </a:extLst>
              </a:tr>
              <a:tr h="2198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QualityGradingTemperature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85357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TreadDpth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144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0433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578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02592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NominalTyrePress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85526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MaxPressure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3463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Press_130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5015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ActTyreDia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8196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ActTyreWeight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6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ActTyreWidth 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242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LoadIndex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755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LoadIndex_2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423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MaxLoadKg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9828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MaxLoadLbs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78106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MaxLoad2Kg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2901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MaxLoad2Lbs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56580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EtrtoTargetRimWidth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9160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EtrtoLslRimWidth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2272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EtrtoUslRimWidth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2490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ApprRimWidthPlus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6138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ApprRimWidthMinus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9786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7650F5-7A1D-8409-39E8-ACE52046C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43814"/>
              </p:ext>
            </p:extLst>
          </p:nvPr>
        </p:nvGraphicFramePr>
        <p:xfrm>
          <a:off x="7904084" y="1402111"/>
          <a:ext cx="2492619" cy="4351347"/>
        </p:xfrm>
        <a:graphic>
          <a:graphicData uri="http://schemas.openxmlformats.org/drawingml/2006/table">
            <a:tbl>
              <a:tblPr/>
              <a:tblGrid>
                <a:gridCol w="1022269">
                  <a:extLst>
                    <a:ext uri="{9D8B030D-6E8A-4147-A177-3AD203B41FA5}">
                      <a16:colId xmlns:a16="http://schemas.microsoft.com/office/drawing/2014/main" val="1776560695"/>
                    </a:ext>
                  </a:extLst>
                </a:gridCol>
                <a:gridCol w="1470350">
                  <a:extLst>
                    <a:ext uri="{9D8B030D-6E8A-4147-A177-3AD203B41FA5}">
                      <a16:colId xmlns:a16="http://schemas.microsoft.com/office/drawing/2014/main" val="345917372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8928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83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964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TargetDia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3657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TargetSectWidth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19317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TargetInflPress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5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TargetLoadCap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58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TargetMaxLoad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3191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TPI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9586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7668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PR_SD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476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Content_75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8902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StaticLoadRadius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8335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RollCirc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0854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TreadPattern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141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163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LoadCap_20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6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LoadCap_30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2152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LoadCap_40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9428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LoadCap_10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37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LoadCap_130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060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EC_VehicleClass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974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EC_VehicleClass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5628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RevisionState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25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QualityState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 6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10837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Variant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5021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CustomerArtNumber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39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A1E9A8-CDCA-5583-0C4D-44EEF09F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9161"/>
              </p:ext>
            </p:extLst>
          </p:nvPr>
        </p:nvGraphicFramePr>
        <p:xfrm>
          <a:off x="3002918" y="1104542"/>
          <a:ext cx="2241581" cy="304364"/>
        </p:xfrm>
        <a:graphic>
          <a:graphicData uri="http://schemas.openxmlformats.org/drawingml/2006/table">
            <a:tbl>
              <a:tblPr/>
              <a:tblGrid>
                <a:gridCol w="919314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322267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EF8B9E-0E34-909A-E97A-B4C363F9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417"/>
              </p:ext>
            </p:extLst>
          </p:nvPr>
        </p:nvGraphicFramePr>
        <p:xfrm>
          <a:off x="5433215" y="1097744"/>
          <a:ext cx="2282153" cy="304364"/>
        </p:xfrm>
        <a:graphic>
          <a:graphicData uri="http://schemas.openxmlformats.org/drawingml/2006/table">
            <a:tbl>
              <a:tblPr/>
              <a:tblGrid>
                <a:gridCol w="935953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B333DD-DA4D-22C0-FECB-F17B8979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2163"/>
              </p:ext>
            </p:extLst>
          </p:nvPr>
        </p:nvGraphicFramePr>
        <p:xfrm>
          <a:off x="7904084" y="1097744"/>
          <a:ext cx="2492619" cy="304364"/>
        </p:xfrm>
        <a:graphic>
          <a:graphicData uri="http://schemas.openxmlformats.org/drawingml/2006/table">
            <a:tbl>
              <a:tblPr/>
              <a:tblGrid>
                <a:gridCol w="1022269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470350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0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560935-6546-8507-3343-71F8998B0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40511"/>
              </p:ext>
            </p:extLst>
          </p:nvPr>
        </p:nvGraphicFramePr>
        <p:xfrm>
          <a:off x="838200" y="1690688"/>
          <a:ext cx="10515599" cy="3672900"/>
        </p:xfrm>
        <a:graphic>
          <a:graphicData uri="http://schemas.openxmlformats.org/drawingml/2006/table">
            <a:tbl>
              <a:tblPr/>
              <a:tblGrid>
                <a:gridCol w="1238702">
                  <a:extLst>
                    <a:ext uri="{9D8B030D-6E8A-4147-A177-3AD203B41FA5}">
                      <a16:colId xmlns:a16="http://schemas.microsoft.com/office/drawing/2014/main" val="263565819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24942433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387044681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839890550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2408389062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461051150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683808300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2995570620"/>
                    </a:ext>
                  </a:extLst>
                </a:gridCol>
                <a:gridCol w="1784533">
                  <a:extLst>
                    <a:ext uri="{9D8B030D-6E8A-4147-A177-3AD203B41FA5}">
                      <a16:colId xmlns:a16="http://schemas.microsoft.com/office/drawing/2014/main" val="3139078650"/>
                    </a:ext>
                  </a:extLst>
                </a:gridCol>
                <a:gridCol w="1931574">
                  <a:extLst>
                    <a:ext uri="{9D8B030D-6E8A-4147-A177-3AD203B41FA5}">
                      <a16:colId xmlns:a16="http://schemas.microsoft.com/office/drawing/2014/main" val="4123686581"/>
                    </a:ext>
                  </a:extLst>
                </a:gridCol>
              </a:tblGrid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898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(RM)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(Comp)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(SFG)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(FG)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87509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00140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AP27545020YQPRA02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E1L710/55R30-165K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7470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6751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ValidFrom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7/13/2023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7/13/2023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36825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VersionNr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38901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OutputAmount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9845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BomUsage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25185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BomStatus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72498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LineNr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2149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ItemCategory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2354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LB9786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E1HE01-105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09090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01293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1426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3984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60963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Chafer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9464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ValidFrom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83241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ValidUntil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04999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421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5451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E8A5F1C-B750-E291-EB0F-8EA5514C04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BoM</a:t>
            </a:r>
          </a:p>
        </p:txBody>
      </p:sp>
    </p:spTree>
    <p:extLst>
      <p:ext uri="{BB962C8B-B14F-4D97-AF65-F5344CB8AC3E}">
        <p14:creationId xmlns:p14="http://schemas.microsoft.com/office/powerpoint/2010/main" val="305921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CA6B-316C-77D9-F724-1820524C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DB35E-9025-CFD3-828F-24C1D0D02BC6}"/>
              </a:ext>
            </a:extLst>
          </p:cNvPr>
          <p:cNvSpPr txBox="1"/>
          <p:nvPr/>
        </p:nvSpPr>
        <p:spPr>
          <a:xfrm>
            <a:off x="3047288" y="518553"/>
            <a:ext cx="60974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soap:Envelope</a:t>
            </a:r>
            <a:r>
              <a:rPr lang="en-US" sz="800" dirty="0"/>
              <a:t> </a:t>
            </a:r>
            <a:r>
              <a:rPr lang="en-US" sz="800" dirty="0" err="1"/>
              <a:t>xmlns:xsl</a:t>
            </a:r>
            <a:r>
              <a:rPr lang="en-US" sz="800" dirty="0"/>
              <a:t>="http://www.w3.org/2001/XMLSchema-instance" </a:t>
            </a:r>
            <a:r>
              <a:rPr lang="en-US" sz="800" dirty="0" err="1"/>
              <a:t>xmlns:xsd</a:t>
            </a:r>
            <a:r>
              <a:rPr lang="en-US" sz="800" dirty="0"/>
              <a:t>="http://www.w3.org/2001/XMLSchema" </a:t>
            </a:r>
            <a:r>
              <a:rPr lang="en-US" sz="800" dirty="0" err="1"/>
              <a:t>xmlns:soap</a:t>
            </a:r>
            <a:r>
              <a:rPr lang="en-US" sz="800" dirty="0"/>
              <a:t>="http://schemas.xmlsoap.org/soap/envelope/"&gt;</a:t>
            </a:r>
          </a:p>
          <a:p>
            <a:r>
              <a:rPr lang="en-US" sz="800" dirty="0"/>
              <a:t>  &lt;</a:t>
            </a:r>
            <a:r>
              <a:rPr lang="en-US" sz="800" dirty="0" err="1"/>
              <a:t>soap:Body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UpdateOrCreateBom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="http://apollovredestein.com/</a:t>
            </a:r>
            <a:r>
              <a:rPr lang="en-US" sz="800" dirty="0" err="1"/>
              <a:t>interspec_sap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SequenceNr</a:t>
            </a:r>
            <a:r>
              <a:rPr lang="en-US" sz="800" dirty="0"/>
              <a:t>&gt;265858&lt;/</a:t>
            </a:r>
            <a:r>
              <a:rPr lang="en-US" sz="800" dirty="0" err="1"/>
              <a:t>SequenceNr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&lt;Plant&gt;5500&lt;/Plant&gt;</a:t>
            </a:r>
          </a:p>
          <a:p>
            <a:r>
              <a:rPr lang="en-US" sz="800" dirty="0"/>
              <a:t>      &lt;Article&gt;GMMST17033C3W&lt;/Article&gt;</a:t>
            </a:r>
          </a:p>
          <a:p>
            <a:r>
              <a:rPr lang="en-US" sz="800" dirty="0"/>
              <a:t>      &lt;UoM&gt;KG&lt;/UoM&gt;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ValidFrom</a:t>
            </a:r>
            <a:r>
              <a:rPr lang="en-US" sz="800" dirty="0"/>
              <a:t>&gt;2023-08-08&lt;/</a:t>
            </a:r>
            <a:r>
              <a:rPr lang="en-US" sz="800" dirty="0" err="1"/>
              <a:t>ValidFrom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BomVersions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BomVersion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VersionNr</a:t>
            </a:r>
            <a:r>
              <a:rPr lang="en-US" sz="800" dirty="0"/>
              <a:t>&gt;2&lt;/</a:t>
            </a:r>
            <a:r>
              <a:rPr lang="en-US" sz="800" dirty="0" err="1"/>
              <a:t>VersionNr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OutputAmount</a:t>
            </a:r>
            <a:r>
              <a:rPr lang="en-US" sz="800" dirty="0"/>
              <a:t>&gt;260&lt;/</a:t>
            </a:r>
            <a:r>
              <a:rPr lang="en-US" sz="800" dirty="0" err="1"/>
              <a:t>OutputAmount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BomUsage</a:t>
            </a:r>
            <a:r>
              <a:rPr lang="en-US" sz="800" dirty="0"/>
              <a:t>&gt;1&lt;/</a:t>
            </a:r>
            <a:r>
              <a:rPr lang="en-US" sz="800" dirty="0" err="1"/>
              <a:t>BomUsage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BomStatus</a:t>
            </a:r>
            <a:r>
              <a:rPr lang="en-US" sz="800" dirty="0"/>
              <a:t>&gt;1&lt;/</a:t>
            </a:r>
            <a:r>
              <a:rPr lang="en-US" sz="800" dirty="0" err="1"/>
              <a:t>BomStatus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BomItems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LineNr</a:t>
            </a:r>
            <a:r>
              <a:rPr lang="en-US" sz="800" dirty="0"/>
              <a:t>&gt;10&lt;/</a:t>
            </a:r>
            <a:r>
              <a:rPr lang="en-US" sz="800" dirty="0" err="1"/>
              <a:t>LineNr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ItemCategory</a:t>
            </a:r>
            <a:r>
              <a:rPr lang="en-US" sz="800" dirty="0"/>
              <a:t>&gt;L&lt;/</a:t>
            </a:r>
            <a:r>
              <a:rPr lang="en-US" sz="800" dirty="0" err="1"/>
              <a:t>ItemCategory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ArticleCode</a:t>
            </a:r>
            <a:r>
              <a:rPr lang="en-US" sz="800" dirty="0"/>
              <a:t>&gt;131411&lt;/</a:t>
            </a:r>
            <a:r>
              <a:rPr lang="en-US" sz="800" dirty="0" err="1"/>
              <a:t>ArticleCode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&lt;Amount&gt;28.197&lt;/Amount&gt;</a:t>
            </a:r>
          </a:p>
          <a:p>
            <a:r>
              <a:rPr lang="en-US" sz="800" dirty="0"/>
              <a:t>              &lt;UoM&gt;KG&lt;/UoM&gt;</a:t>
            </a:r>
          </a:p>
          <a:p>
            <a:r>
              <a:rPr lang="en-US" sz="800" dirty="0"/>
              <a:t>              &lt;Scrap&gt;0&lt;/Scrap&gt;</a:t>
            </a:r>
          </a:p>
          <a:p>
            <a:r>
              <a:rPr lang="en-US" sz="800" dirty="0"/>
              <a:t>              &lt;Costing&gt;X&lt;/Costing&gt;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FunctionCode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ValidFrom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ValidUntil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MaxShelfLife</a:t>
            </a:r>
            <a:r>
              <a:rPr lang="en-US" sz="800" dirty="0"/>
              <a:t>&gt;-1&lt;/</a:t>
            </a:r>
            <a:r>
              <a:rPr lang="en-US" sz="800" dirty="0" err="1"/>
              <a:t>MaxShelfLife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MinAging</a:t>
            </a:r>
            <a:r>
              <a:rPr lang="en-US" sz="800" dirty="0"/>
              <a:t>&gt;-1&lt;/</a:t>
            </a:r>
            <a:r>
              <a:rPr lang="en-US" sz="800" dirty="0" err="1"/>
              <a:t>MinAging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&lt;/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LineNr</a:t>
            </a:r>
            <a:r>
              <a:rPr lang="en-US" sz="800" dirty="0"/>
              <a:t>&gt;20&lt;/</a:t>
            </a:r>
            <a:r>
              <a:rPr lang="en-US" sz="800" dirty="0" err="1"/>
              <a:t>LineNr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ItemCategory</a:t>
            </a:r>
            <a:r>
              <a:rPr lang="en-US" sz="800" dirty="0"/>
              <a:t>&gt;L&lt;/</a:t>
            </a:r>
            <a:r>
              <a:rPr lang="en-US" sz="800" dirty="0" err="1"/>
              <a:t>ItemCategory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ArticleCode</a:t>
            </a:r>
            <a:r>
              <a:rPr lang="en-US" sz="800" dirty="0"/>
              <a:t>&gt;131556&lt;/</a:t>
            </a:r>
            <a:r>
              <a:rPr lang="en-US" sz="800" dirty="0" err="1"/>
              <a:t>ArticleCode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&lt;Amount&gt;20.053&lt;/Amount&gt;</a:t>
            </a:r>
          </a:p>
          <a:p>
            <a:r>
              <a:rPr lang="en-US" sz="800" dirty="0"/>
              <a:t>              &lt;UoM&gt;KG&lt;/UoM&gt;</a:t>
            </a:r>
          </a:p>
          <a:p>
            <a:r>
              <a:rPr lang="en-US" sz="800" dirty="0"/>
              <a:t>              &lt;Scrap&gt;0&lt;/Scrap&gt;</a:t>
            </a:r>
          </a:p>
          <a:p>
            <a:r>
              <a:rPr lang="en-US" sz="800" dirty="0"/>
              <a:t>              &lt;Costing&gt;X&lt;/Costing&gt;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FunctionCode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ValidFrom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ValidUntil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MaxShelfLife</a:t>
            </a:r>
            <a:r>
              <a:rPr lang="en-US" sz="800" dirty="0"/>
              <a:t>&gt;-1&lt;/</a:t>
            </a:r>
            <a:r>
              <a:rPr lang="en-US" sz="800" dirty="0" err="1"/>
              <a:t>MaxShelfLife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MinAging</a:t>
            </a:r>
            <a:r>
              <a:rPr lang="en-US" sz="800" dirty="0"/>
              <a:t>&gt;-1&lt;/</a:t>
            </a:r>
            <a:r>
              <a:rPr lang="en-US" sz="800" dirty="0" err="1"/>
              <a:t>MinAging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&lt;/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&lt;/</a:t>
            </a:r>
            <a:r>
              <a:rPr lang="en-US" sz="800" dirty="0" err="1"/>
              <a:t>BomItems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&lt;/</a:t>
            </a:r>
            <a:r>
              <a:rPr lang="en-US" sz="800" dirty="0" err="1"/>
              <a:t>BomVersion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&lt;/</a:t>
            </a:r>
            <a:r>
              <a:rPr lang="en-US" sz="800" dirty="0" err="1"/>
              <a:t>BomVersions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&lt;/</a:t>
            </a:r>
            <a:r>
              <a:rPr lang="en-US" sz="800" dirty="0" err="1"/>
              <a:t>UpdateOrCreateBom</a:t>
            </a:r>
            <a:r>
              <a:rPr lang="en-US" sz="800" dirty="0"/>
              <a:t>&gt;</a:t>
            </a:r>
          </a:p>
          <a:p>
            <a:r>
              <a:rPr lang="en-US" sz="800" dirty="0"/>
              <a:t>  &lt;/</a:t>
            </a:r>
            <a:r>
              <a:rPr lang="en-US" sz="800" dirty="0" err="1"/>
              <a:t>soap:Body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soap:Envelope</a:t>
            </a:r>
            <a:r>
              <a:rPr 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67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1523</Words>
  <Application>Microsoft Office PowerPoint</Application>
  <PresentationFormat>Widescreen</PresentationFormat>
  <Paragraphs>820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Interface definition</vt:lpstr>
      <vt:lpstr>Current Europe</vt:lpstr>
      <vt:lpstr>Current APMEA</vt:lpstr>
      <vt:lpstr>To be situation</vt:lpstr>
      <vt:lpstr>Article code creation</vt:lpstr>
      <vt:lpstr>PowerPoint Presentation</vt:lpstr>
      <vt:lpstr>PowerPoint Presentation</vt:lpstr>
      <vt:lpstr>PowerPoint Presentation</vt:lpstr>
      <vt:lpstr>BoM</vt:lpstr>
    </vt:vector>
  </TitlesOfParts>
  <Company>Apollo Vredestein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definition</dc:title>
  <dc:creator>Patrick Goossens</dc:creator>
  <cp:lastModifiedBy>Patrick Goossens</cp:lastModifiedBy>
  <cp:revision>1</cp:revision>
  <dcterms:created xsi:type="dcterms:W3CDTF">2023-08-10T11:50:22Z</dcterms:created>
  <dcterms:modified xsi:type="dcterms:W3CDTF">2023-08-11T11:28:13Z</dcterms:modified>
</cp:coreProperties>
</file>