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6" r:id="rId5"/>
    <p:sldMasterId id="2147483670" r:id="rId6"/>
  </p:sldMasterIdLst>
  <p:notesMasterIdLst>
    <p:notesMasterId r:id="rId14"/>
  </p:notesMasterIdLst>
  <p:handoutMasterIdLst>
    <p:handoutMasterId r:id="rId15"/>
  </p:handoutMasterIdLst>
  <p:sldIdLst>
    <p:sldId id="297" r:id="rId7"/>
    <p:sldId id="3137" r:id="rId8"/>
    <p:sldId id="311" r:id="rId9"/>
    <p:sldId id="4400" r:id="rId10"/>
    <p:sldId id="4399" r:id="rId11"/>
    <p:sldId id="4401" r:id="rId12"/>
    <p:sldId id="4402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D Workshop" id="{D85DF39B-68AF-4510-AD2F-CB0A3623205B}">
          <p14:sldIdLst>
            <p14:sldId id="297"/>
            <p14:sldId id="3137"/>
            <p14:sldId id="311"/>
            <p14:sldId id="4400"/>
            <p14:sldId id="4399"/>
            <p14:sldId id="4401"/>
            <p14:sldId id="44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02866-FD2B-4CFF-B82A-50C4668EF6E8}" v="134" dt="2023-12-07T21:26:58.378"/>
    <p1510:client id="{0A7C4093-0B83-4437-9234-8F43FD9B7638}" v="11" dt="2023-12-07T21:40:50.668"/>
    <p1510:client id="{12AB9B11-F18E-49CE-974C-49F2C87F8985}" v="37" dt="2023-12-07T21:31:29.256"/>
    <p1510:client id="{383D0644-E22A-4653-B309-656E66C911BF}" v="8" dt="2023-12-07T22:14:42.632"/>
    <p1510:client id="{FC6608CC-F658-4F17-AF2B-1CFE76861ED0}" v="31" dt="2023-12-08T12:44:51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404" autoAdjust="0"/>
  </p:normalViewPr>
  <p:slideViewPr>
    <p:cSldViewPr snapToGrid="0">
      <p:cViewPr varScale="1">
        <p:scale>
          <a:sx n="74" d="100"/>
          <a:sy n="74" d="100"/>
        </p:scale>
        <p:origin x="6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neet Sabharwal" userId="3d9317b0-c2aa-41d5-af81-f35d4e0203b5" providerId="ADAL" clId="{0A7C4093-0B83-4437-9234-8F43FD9B7638}"/>
    <pc:docChg chg="undo custSel modSld">
      <pc:chgData name="Puneet Sabharwal" userId="3d9317b0-c2aa-41d5-af81-f35d4e0203b5" providerId="ADAL" clId="{0A7C4093-0B83-4437-9234-8F43FD9B7638}" dt="2023-12-07T21:38:49.450" v="207" actId="20577"/>
      <pc:docMkLst>
        <pc:docMk/>
      </pc:docMkLst>
      <pc:sldChg chg="addSp delSp modSp mod">
        <pc:chgData name="Puneet Sabharwal" userId="3d9317b0-c2aa-41d5-af81-f35d4e0203b5" providerId="ADAL" clId="{0A7C4093-0B83-4437-9234-8F43FD9B7638}" dt="2023-12-07T21:38:49.450" v="207" actId="20577"/>
        <pc:sldMkLst>
          <pc:docMk/>
          <pc:sldMk cId="790131558" sldId="4399"/>
        </pc:sldMkLst>
        <pc:spChg chg="add del mod">
          <ac:chgData name="Puneet Sabharwal" userId="3d9317b0-c2aa-41d5-af81-f35d4e0203b5" providerId="ADAL" clId="{0A7C4093-0B83-4437-9234-8F43FD9B7638}" dt="2023-12-07T21:36:11.810" v="87" actId="22"/>
          <ac:spMkLst>
            <pc:docMk/>
            <pc:sldMk cId="790131558" sldId="4399"/>
            <ac:spMk id="6" creationId="{6990FF65-F1DC-2211-F536-26FA7A6328B5}"/>
          </ac:spMkLst>
        </pc:spChg>
        <pc:spChg chg="del mod">
          <ac:chgData name="Puneet Sabharwal" userId="3d9317b0-c2aa-41d5-af81-f35d4e0203b5" providerId="ADAL" clId="{0A7C4093-0B83-4437-9234-8F43FD9B7638}" dt="2023-12-07T21:31:42.614" v="15" actId="478"/>
          <ac:spMkLst>
            <pc:docMk/>
            <pc:sldMk cId="790131558" sldId="4399"/>
            <ac:spMk id="7" creationId="{2027DF34-AD7A-2EA8-26E4-495FAD6793D5}"/>
          </ac:spMkLst>
        </pc:spChg>
        <pc:spChg chg="mod">
          <ac:chgData name="Puneet Sabharwal" userId="3d9317b0-c2aa-41d5-af81-f35d4e0203b5" providerId="ADAL" clId="{0A7C4093-0B83-4437-9234-8F43FD9B7638}" dt="2023-12-07T21:34:16.340" v="74" actId="1076"/>
          <ac:spMkLst>
            <pc:docMk/>
            <pc:sldMk cId="790131558" sldId="4399"/>
            <ac:spMk id="9" creationId="{2B450F16-E684-4C52-65E0-C719209D0F25}"/>
          </ac:spMkLst>
        </pc:spChg>
        <pc:spChg chg="mod">
          <ac:chgData name="Puneet Sabharwal" userId="3d9317b0-c2aa-41d5-af81-f35d4e0203b5" providerId="ADAL" clId="{0A7C4093-0B83-4437-9234-8F43FD9B7638}" dt="2023-12-07T21:35:20.247" v="83" actId="1076"/>
          <ac:spMkLst>
            <pc:docMk/>
            <pc:sldMk cId="790131558" sldId="4399"/>
            <ac:spMk id="10" creationId="{5738B36B-45F8-B56A-B160-8692B27B32B7}"/>
          </ac:spMkLst>
        </pc:spChg>
        <pc:spChg chg="mod">
          <ac:chgData name="Puneet Sabharwal" userId="3d9317b0-c2aa-41d5-af81-f35d4e0203b5" providerId="ADAL" clId="{0A7C4093-0B83-4437-9234-8F43FD9B7638}" dt="2023-12-07T21:34:30.804" v="79" actId="1076"/>
          <ac:spMkLst>
            <pc:docMk/>
            <pc:sldMk cId="790131558" sldId="4399"/>
            <ac:spMk id="11" creationId="{7AF3EFFE-3636-83A7-BC99-BCD827FCC5F4}"/>
          </ac:spMkLst>
        </pc:spChg>
        <pc:spChg chg="add mod">
          <ac:chgData name="Puneet Sabharwal" userId="3d9317b0-c2aa-41d5-af81-f35d4e0203b5" providerId="ADAL" clId="{0A7C4093-0B83-4437-9234-8F43FD9B7638}" dt="2023-12-07T21:38:49.450" v="207" actId="20577"/>
          <ac:spMkLst>
            <pc:docMk/>
            <pc:sldMk cId="790131558" sldId="4399"/>
            <ac:spMk id="12" creationId="{FA000580-18D3-4878-98F4-A207D0FF9D8E}"/>
          </ac:spMkLst>
        </pc:spChg>
        <pc:graphicFrameChg chg="add del mod">
          <ac:chgData name="Puneet Sabharwal" userId="3d9317b0-c2aa-41d5-af81-f35d4e0203b5" providerId="ADAL" clId="{0A7C4093-0B83-4437-9234-8F43FD9B7638}" dt="2023-12-07T21:31:18.717" v="5"/>
          <ac:graphicFrameMkLst>
            <pc:docMk/>
            <pc:sldMk cId="790131558" sldId="4399"/>
            <ac:graphicFrameMk id="3" creationId="{7517BED3-CFB8-ABB6-C0D0-EEB2C6B3B9D2}"/>
          </ac:graphicFrameMkLst>
        </pc:graphicFrameChg>
        <pc:graphicFrameChg chg="add mod modGraphic">
          <ac:chgData name="Puneet Sabharwal" userId="3d9317b0-c2aa-41d5-af81-f35d4e0203b5" providerId="ADAL" clId="{0A7C4093-0B83-4437-9234-8F43FD9B7638}" dt="2023-12-07T21:33:46.646" v="69" actId="14100"/>
          <ac:graphicFrameMkLst>
            <pc:docMk/>
            <pc:sldMk cId="790131558" sldId="4399"/>
            <ac:graphicFrameMk id="4" creationId="{86886C95-D4F8-C3C1-BE5C-35BD7DCC2745}"/>
          </ac:graphicFrameMkLst>
        </pc:graphicFrameChg>
        <pc:graphicFrameChg chg="del">
          <ac:chgData name="Puneet Sabharwal" userId="3d9317b0-c2aa-41d5-af81-f35d4e0203b5" providerId="ADAL" clId="{0A7C4093-0B83-4437-9234-8F43FD9B7638}" dt="2023-12-07T21:31:30.239" v="8" actId="478"/>
          <ac:graphicFrameMkLst>
            <pc:docMk/>
            <pc:sldMk cId="790131558" sldId="4399"/>
            <ac:graphicFrameMk id="8" creationId="{162F85FE-39F8-4DAB-C26F-2C868C258603}"/>
          </ac:graphicFrameMkLst>
        </pc:graphicFrameChg>
      </pc:sldChg>
    </pc:docChg>
  </pc:docChgLst>
  <pc:docChgLst>
    <pc:chgData name="Puneet Sabharwal" userId="3d9317b0-c2aa-41d5-af81-f35d4e0203b5" providerId="ADAL" clId="{FC6608CC-F658-4F17-AF2B-1CFE76861ED0}"/>
    <pc:docChg chg="custSel addSld modSld modSection">
      <pc:chgData name="Puneet Sabharwal" userId="3d9317b0-c2aa-41d5-af81-f35d4e0203b5" providerId="ADAL" clId="{FC6608CC-F658-4F17-AF2B-1CFE76861ED0}" dt="2023-12-08T12:46:54.719" v="519" actId="14734"/>
      <pc:docMkLst>
        <pc:docMk/>
      </pc:docMkLst>
      <pc:sldChg chg="modSp mod">
        <pc:chgData name="Puneet Sabharwal" userId="3d9317b0-c2aa-41d5-af81-f35d4e0203b5" providerId="ADAL" clId="{FC6608CC-F658-4F17-AF2B-1CFE76861ED0}" dt="2023-12-08T12:46:06.825" v="493" actId="20577"/>
        <pc:sldMkLst>
          <pc:docMk/>
          <pc:sldMk cId="3709030735" sldId="297"/>
        </pc:sldMkLst>
        <pc:spChg chg="mod">
          <ac:chgData name="Puneet Sabharwal" userId="3d9317b0-c2aa-41d5-af81-f35d4e0203b5" providerId="ADAL" clId="{FC6608CC-F658-4F17-AF2B-1CFE76861ED0}" dt="2023-12-08T12:46:06.825" v="493" actId="20577"/>
          <ac:spMkLst>
            <pc:docMk/>
            <pc:sldMk cId="3709030735" sldId="297"/>
            <ac:spMk id="2" creationId="{310C30A8-5027-5340-9D5F-C78F43208EE3}"/>
          </ac:spMkLst>
        </pc:spChg>
      </pc:sldChg>
      <pc:sldChg chg="modSp mod">
        <pc:chgData name="Puneet Sabharwal" userId="3d9317b0-c2aa-41d5-af81-f35d4e0203b5" providerId="ADAL" clId="{FC6608CC-F658-4F17-AF2B-1CFE76861ED0}" dt="2023-12-08T12:45:40.917" v="478" actId="6549"/>
        <pc:sldMkLst>
          <pc:docMk/>
          <pc:sldMk cId="952801356" sldId="3137"/>
        </pc:sldMkLst>
        <pc:spChg chg="mod">
          <ac:chgData name="Puneet Sabharwal" userId="3d9317b0-c2aa-41d5-af81-f35d4e0203b5" providerId="ADAL" clId="{FC6608CC-F658-4F17-AF2B-1CFE76861ED0}" dt="2023-12-08T12:45:40.917" v="478" actId="6549"/>
          <ac:spMkLst>
            <pc:docMk/>
            <pc:sldMk cId="952801356" sldId="3137"/>
            <ac:spMk id="6" creationId="{3F09348A-0521-82BA-FE6B-D3800C15E4AE}"/>
          </ac:spMkLst>
        </pc:spChg>
      </pc:sldChg>
      <pc:sldChg chg="addSp delSp modSp mod">
        <pc:chgData name="Puneet Sabharwal" userId="3d9317b0-c2aa-41d5-af81-f35d4e0203b5" providerId="ADAL" clId="{FC6608CC-F658-4F17-AF2B-1CFE76861ED0}" dt="2023-12-08T11:10:35.630" v="90" actId="255"/>
        <pc:sldMkLst>
          <pc:docMk/>
          <pc:sldMk cId="790131558" sldId="4399"/>
        </pc:sldMkLst>
        <pc:spChg chg="del">
          <ac:chgData name="Puneet Sabharwal" userId="3d9317b0-c2aa-41d5-af81-f35d4e0203b5" providerId="ADAL" clId="{FC6608CC-F658-4F17-AF2B-1CFE76861ED0}" dt="2023-12-08T11:10:14.018" v="86" actId="478"/>
          <ac:spMkLst>
            <pc:docMk/>
            <pc:sldMk cId="790131558" sldId="4399"/>
            <ac:spMk id="9" creationId="{2B450F16-E684-4C52-65E0-C719209D0F25}"/>
          </ac:spMkLst>
        </pc:spChg>
        <pc:spChg chg="del">
          <ac:chgData name="Puneet Sabharwal" userId="3d9317b0-c2aa-41d5-af81-f35d4e0203b5" providerId="ADAL" clId="{FC6608CC-F658-4F17-AF2B-1CFE76861ED0}" dt="2023-12-08T11:09:45.488" v="79" actId="478"/>
          <ac:spMkLst>
            <pc:docMk/>
            <pc:sldMk cId="790131558" sldId="4399"/>
            <ac:spMk id="10" creationId="{5738B36B-45F8-B56A-B160-8692B27B32B7}"/>
          </ac:spMkLst>
        </pc:spChg>
        <pc:spChg chg="del">
          <ac:chgData name="Puneet Sabharwal" userId="3d9317b0-c2aa-41d5-af81-f35d4e0203b5" providerId="ADAL" clId="{FC6608CC-F658-4F17-AF2B-1CFE76861ED0}" dt="2023-12-08T11:10:11.139" v="85" actId="478"/>
          <ac:spMkLst>
            <pc:docMk/>
            <pc:sldMk cId="790131558" sldId="4399"/>
            <ac:spMk id="11" creationId="{7AF3EFFE-3636-83A7-BC99-BCD827FCC5F4}"/>
          </ac:spMkLst>
        </pc:spChg>
        <pc:spChg chg="del">
          <ac:chgData name="Puneet Sabharwal" userId="3d9317b0-c2aa-41d5-af81-f35d4e0203b5" providerId="ADAL" clId="{FC6608CC-F658-4F17-AF2B-1CFE76861ED0}" dt="2023-12-08T11:10:16.642" v="87" actId="478"/>
          <ac:spMkLst>
            <pc:docMk/>
            <pc:sldMk cId="790131558" sldId="4399"/>
            <ac:spMk id="12" creationId="{FA000580-18D3-4878-98F4-A207D0FF9D8E}"/>
          </ac:spMkLst>
        </pc:spChg>
        <pc:graphicFrameChg chg="add del mod">
          <ac:chgData name="Puneet Sabharwal" userId="3d9317b0-c2aa-41d5-af81-f35d4e0203b5" providerId="ADAL" clId="{FC6608CC-F658-4F17-AF2B-1CFE76861ED0}" dt="2023-12-08T11:09:52.876" v="83"/>
          <ac:graphicFrameMkLst>
            <pc:docMk/>
            <pc:sldMk cId="790131558" sldId="4399"/>
            <ac:graphicFrameMk id="3" creationId="{61E63E16-A915-DCA4-CD21-1C2AB83BF6AE}"/>
          </ac:graphicFrameMkLst>
        </pc:graphicFrameChg>
        <pc:graphicFrameChg chg="del">
          <ac:chgData name="Puneet Sabharwal" userId="3d9317b0-c2aa-41d5-af81-f35d4e0203b5" providerId="ADAL" clId="{FC6608CC-F658-4F17-AF2B-1CFE76861ED0}" dt="2023-12-08T11:01:55.075" v="0" actId="478"/>
          <ac:graphicFrameMkLst>
            <pc:docMk/>
            <pc:sldMk cId="790131558" sldId="4399"/>
            <ac:graphicFrameMk id="4" creationId="{86886C95-D4F8-C3C1-BE5C-35BD7DCC2745}"/>
          </ac:graphicFrameMkLst>
        </pc:graphicFrameChg>
        <pc:graphicFrameChg chg="add mod modGraphic">
          <ac:chgData name="Puneet Sabharwal" userId="3d9317b0-c2aa-41d5-af81-f35d4e0203b5" providerId="ADAL" clId="{FC6608CC-F658-4F17-AF2B-1CFE76861ED0}" dt="2023-12-08T11:10:35.630" v="90" actId="255"/>
          <ac:graphicFrameMkLst>
            <pc:docMk/>
            <pc:sldMk cId="790131558" sldId="4399"/>
            <ac:graphicFrameMk id="5" creationId="{8DF0C1BD-82AB-1C61-728B-5B0924FB70A2}"/>
          </ac:graphicFrameMkLst>
        </pc:graphicFrameChg>
      </pc:sldChg>
      <pc:sldChg chg="addSp delSp modSp add mod">
        <pc:chgData name="Puneet Sabharwal" userId="3d9317b0-c2aa-41d5-af81-f35d4e0203b5" providerId="ADAL" clId="{FC6608CC-F658-4F17-AF2B-1CFE76861ED0}" dt="2023-12-08T12:46:54.719" v="519" actId="14734"/>
        <pc:sldMkLst>
          <pc:docMk/>
          <pc:sldMk cId="1975580393" sldId="4401"/>
        </pc:sldMkLst>
        <pc:spChg chg="del">
          <ac:chgData name="Puneet Sabharwal" userId="3d9317b0-c2aa-41d5-af81-f35d4e0203b5" providerId="ADAL" clId="{FC6608CC-F658-4F17-AF2B-1CFE76861ED0}" dt="2023-12-08T11:02:03.529" v="2" actId="478"/>
          <ac:spMkLst>
            <pc:docMk/>
            <pc:sldMk cId="1975580393" sldId="4401"/>
            <ac:spMk id="2" creationId="{B6772A48-D83C-AB99-F340-B0CF67A93E77}"/>
          </ac:spMkLst>
        </pc:spChg>
        <pc:spChg chg="mod">
          <ac:chgData name="Puneet Sabharwal" userId="3d9317b0-c2aa-41d5-af81-f35d4e0203b5" providerId="ADAL" clId="{FC6608CC-F658-4F17-AF2B-1CFE76861ED0}" dt="2023-12-08T11:02:36.449" v="76" actId="1076"/>
          <ac:spMkLst>
            <pc:docMk/>
            <pc:sldMk cId="1975580393" sldId="4401"/>
            <ac:spMk id="9" creationId="{2B450F16-E684-4C52-65E0-C719209D0F25}"/>
          </ac:spMkLst>
        </pc:spChg>
        <pc:spChg chg="mod">
          <ac:chgData name="Puneet Sabharwal" userId="3d9317b0-c2aa-41d5-af81-f35d4e0203b5" providerId="ADAL" clId="{FC6608CC-F658-4F17-AF2B-1CFE76861ED0}" dt="2023-12-08T11:02:13.420" v="73" actId="1035"/>
          <ac:spMkLst>
            <pc:docMk/>
            <pc:sldMk cId="1975580393" sldId="4401"/>
            <ac:spMk id="10" creationId="{5738B36B-45F8-B56A-B160-8692B27B32B7}"/>
          </ac:spMkLst>
        </pc:spChg>
        <pc:spChg chg="mod">
          <ac:chgData name="Puneet Sabharwal" userId="3d9317b0-c2aa-41d5-af81-f35d4e0203b5" providerId="ADAL" clId="{FC6608CC-F658-4F17-AF2B-1CFE76861ED0}" dt="2023-12-08T12:46:32.045" v="517" actId="255"/>
          <ac:spMkLst>
            <pc:docMk/>
            <pc:sldMk cId="1975580393" sldId="4401"/>
            <ac:spMk id="11" creationId="{7AF3EFFE-3636-83A7-BC99-BCD827FCC5F4}"/>
          </ac:spMkLst>
        </pc:spChg>
        <pc:spChg chg="mod">
          <ac:chgData name="Puneet Sabharwal" userId="3d9317b0-c2aa-41d5-af81-f35d4e0203b5" providerId="ADAL" clId="{FC6608CC-F658-4F17-AF2B-1CFE76861ED0}" dt="2023-12-08T11:02:53.593" v="78" actId="1076"/>
          <ac:spMkLst>
            <pc:docMk/>
            <pc:sldMk cId="1975580393" sldId="4401"/>
            <ac:spMk id="12" creationId="{FA000580-18D3-4878-98F4-A207D0FF9D8E}"/>
          </ac:spMkLst>
        </pc:spChg>
        <pc:graphicFrameChg chg="add del mod">
          <ac:chgData name="Puneet Sabharwal" userId="3d9317b0-c2aa-41d5-af81-f35d4e0203b5" providerId="ADAL" clId="{FC6608CC-F658-4F17-AF2B-1CFE76861ED0}" dt="2023-12-08T11:11:18.482" v="92"/>
          <ac:graphicFrameMkLst>
            <pc:docMk/>
            <pc:sldMk cId="1975580393" sldId="4401"/>
            <ac:graphicFrameMk id="3" creationId="{CC599970-D196-FC0F-1D59-749D9528AB96}"/>
          </ac:graphicFrameMkLst>
        </pc:graphicFrameChg>
        <pc:graphicFrameChg chg="add mod modGraphic">
          <ac:chgData name="Puneet Sabharwal" userId="3d9317b0-c2aa-41d5-af81-f35d4e0203b5" providerId="ADAL" clId="{FC6608CC-F658-4F17-AF2B-1CFE76861ED0}" dt="2023-12-08T12:46:54.719" v="519" actId="14734"/>
          <ac:graphicFrameMkLst>
            <pc:docMk/>
            <pc:sldMk cId="1975580393" sldId="4401"/>
            <ac:graphicFrameMk id="4" creationId="{9D6220C4-858F-6D49-6200-18E1D69A10C2}"/>
          </ac:graphicFrameMkLst>
        </pc:graphicFrameChg>
      </pc:sldChg>
      <pc:sldChg chg="addSp delSp modSp add mod">
        <pc:chgData name="Puneet Sabharwal" userId="3d9317b0-c2aa-41d5-af81-f35d4e0203b5" providerId="ADAL" clId="{FC6608CC-F658-4F17-AF2B-1CFE76861ED0}" dt="2023-12-08T12:44:10.406" v="404" actId="1035"/>
        <pc:sldMkLst>
          <pc:docMk/>
          <pc:sldMk cId="2609709744" sldId="4402"/>
        </pc:sldMkLst>
        <pc:spChg chg="mod">
          <ac:chgData name="Puneet Sabharwal" userId="3d9317b0-c2aa-41d5-af81-f35d4e0203b5" providerId="ADAL" clId="{FC6608CC-F658-4F17-AF2B-1CFE76861ED0}" dt="2023-12-08T12:29:12.252" v="227" actId="1038"/>
          <ac:spMkLst>
            <pc:docMk/>
            <pc:sldMk cId="2609709744" sldId="4402"/>
            <ac:spMk id="9" creationId="{2B450F16-E684-4C52-65E0-C719209D0F25}"/>
          </ac:spMkLst>
        </pc:spChg>
        <pc:spChg chg="mod">
          <ac:chgData name="Puneet Sabharwal" userId="3d9317b0-c2aa-41d5-af81-f35d4e0203b5" providerId="ADAL" clId="{FC6608CC-F658-4F17-AF2B-1CFE76861ED0}" dt="2023-12-08T12:29:26.220" v="256" actId="20577"/>
          <ac:spMkLst>
            <pc:docMk/>
            <pc:sldMk cId="2609709744" sldId="4402"/>
            <ac:spMk id="10" creationId="{5738B36B-45F8-B56A-B160-8692B27B32B7}"/>
          </ac:spMkLst>
        </pc:spChg>
        <pc:spChg chg="del">
          <ac:chgData name="Puneet Sabharwal" userId="3d9317b0-c2aa-41d5-af81-f35d4e0203b5" providerId="ADAL" clId="{FC6608CC-F658-4F17-AF2B-1CFE76861ED0}" dt="2023-12-08T12:28:50.756" v="198" actId="478"/>
          <ac:spMkLst>
            <pc:docMk/>
            <pc:sldMk cId="2609709744" sldId="4402"/>
            <ac:spMk id="11" creationId="{7AF3EFFE-3636-83A7-BC99-BCD827FCC5F4}"/>
          </ac:spMkLst>
        </pc:spChg>
        <pc:spChg chg="del">
          <ac:chgData name="Puneet Sabharwal" userId="3d9317b0-c2aa-41d5-af81-f35d4e0203b5" providerId="ADAL" clId="{FC6608CC-F658-4F17-AF2B-1CFE76861ED0}" dt="2023-12-08T12:28:55.177" v="199" actId="478"/>
          <ac:spMkLst>
            <pc:docMk/>
            <pc:sldMk cId="2609709744" sldId="4402"/>
            <ac:spMk id="12" creationId="{FA000580-18D3-4878-98F4-A207D0FF9D8E}"/>
          </ac:spMkLst>
        </pc:spChg>
        <pc:graphicFrameChg chg="add del mod">
          <ac:chgData name="Puneet Sabharwal" userId="3d9317b0-c2aa-41d5-af81-f35d4e0203b5" providerId="ADAL" clId="{FC6608CC-F658-4F17-AF2B-1CFE76861ED0}" dt="2023-12-08T12:29:34.758" v="258"/>
          <ac:graphicFrameMkLst>
            <pc:docMk/>
            <pc:sldMk cId="2609709744" sldId="4402"/>
            <ac:graphicFrameMk id="2" creationId="{56C0158D-3542-CB33-F4C9-7BE6FC451F05}"/>
          </ac:graphicFrameMkLst>
        </pc:graphicFrameChg>
        <pc:graphicFrameChg chg="add del mod">
          <ac:chgData name="Puneet Sabharwal" userId="3d9317b0-c2aa-41d5-af81-f35d4e0203b5" providerId="ADAL" clId="{FC6608CC-F658-4F17-AF2B-1CFE76861ED0}" dt="2023-12-08T12:29:43.456" v="261" actId="478"/>
          <ac:graphicFrameMkLst>
            <pc:docMk/>
            <pc:sldMk cId="2609709744" sldId="4402"/>
            <ac:graphicFrameMk id="3" creationId="{65DA8463-2668-DB3C-8DC3-83467A0B5461}"/>
          </ac:graphicFrameMkLst>
        </pc:graphicFrameChg>
        <pc:graphicFrameChg chg="del">
          <ac:chgData name="Puneet Sabharwal" userId="3d9317b0-c2aa-41d5-af81-f35d4e0203b5" providerId="ADAL" clId="{FC6608CC-F658-4F17-AF2B-1CFE76861ED0}" dt="2023-12-08T12:28:47.473" v="197" actId="478"/>
          <ac:graphicFrameMkLst>
            <pc:docMk/>
            <pc:sldMk cId="2609709744" sldId="4402"/>
            <ac:graphicFrameMk id="4" creationId="{9D6220C4-858F-6D49-6200-18E1D69A10C2}"/>
          </ac:graphicFrameMkLst>
        </pc:graphicFrameChg>
        <pc:graphicFrameChg chg="add del mod">
          <ac:chgData name="Puneet Sabharwal" userId="3d9317b0-c2aa-41d5-af81-f35d4e0203b5" providerId="ADAL" clId="{FC6608CC-F658-4F17-AF2B-1CFE76861ED0}" dt="2023-12-08T12:39:12.364" v="265"/>
          <ac:graphicFrameMkLst>
            <pc:docMk/>
            <pc:sldMk cId="2609709744" sldId="4402"/>
            <ac:graphicFrameMk id="5" creationId="{4357AA51-6085-A5CA-0E3D-2D2572A68C76}"/>
          </ac:graphicFrameMkLst>
        </pc:graphicFrameChg>
        <pc:graphicFrameChg chg="add mod modGraphic">
          <ac:chgData name="Puneet Sabharwal" userId="3d9317b0-c2aa-41d5-af81-f35d4e0203b5" providerId="ADAL" clId="{FC6608CC-F658-4F17-AF2B-1CFE76861ED0}" dt="2023-12-08T12:42:58.603" v="314"/>
          <ac:graphicFrameMkLst>
            <pc:docMk/>
            <pc:sldMk cId="2609709744" sldId="4402"/>
            <ac:graphicFrameMk id="6" creationId="{6DF1A1B6-3551-9121-5166-11056F7A6C5B}"/>
          </ac:graphicFrameMkLst>
        </pc:graphicFrameChg>
        <pc:graphicFrameChg chg="add del mod">
          <ac:chgData name="Puneet Sabharwal" userId="3d9317b0-c2aa-41d5-af81-f35d4e0203b5" providerId="ADAL" clId="{FC6608CC-F658-4F17-AF2B-1CFE76861ED0}" dt="2023-12-08T12:40:40.726" v="283"/>
          <ac:graphicFrameMkLst>
            <pc:docMk/>
            <pc:sldMk cId="2609709744" sldId="4402"/>
            <ac:graphicFrameMk id="7" creationId="{EEC56D73-7991-D3AA-18A3-D6C244F02311}"/>
          </ac:graphicFrameMkLst>
        </pc:graphicFrameChg>
        <pc:graphicFrameChg chg="add mod modGraphic">
          <ac:chgData name="Puneet Sabharwal" userId="3d9317b0-c2aa-41d5-af81-f35d4e0203b5" providerId="ADAL" clId="{FC6608CC-F658-4F17-AF2B-1CFE76861ED0}" dt="2023-12-08T12:44:10.406" v="404" actId="1035"/>
          <ac:graphicFrameMkLst>
            <pc:docMk/>
            <pc:sldMk cId="2609709744" sldId="4402"/>
            <ac:graphicFrameMk id="8" creationId="{212A831A-B105-3EA2-0DCB-8593FEC180E1}"/>
          </ac:graphicFrameMkLst>
        </pc:graphicFrameChg>
        <pc:graphicFrameChg chg="add del mod modGraphic">
          <ac:chgData name="Puneet Sabharwal" userId="3d9317b0-c2aa-41d5-af81-f35d4e0203b5" providerId="ADAL" clId="{FC6608CC-F658-4F17-AF2B-1CFE76861ED0}" dt="2023-12-08T12:42:53.728" v="313" actId="478"/>
          <ac:graphicFrameMkLst>
            <pc:docMk/>
            <pc:sldMk cId="2609709744" sldId="4402"/>
            <ac:graphicFrameMk id="13" creationId="{1F5669C1-7066-D316-BB18-885CBF7BBC32}"/>
          </ac:graphicFrameMkLst>
        </pc:graphicFrameChg>
        <pc:graphicFrameChg chg="add del">
          <ac:chgData name="Puneet Sabharwal" userId="3d9317b0-c2aa-41d5-af81-f35d4e0203b5" providerId="ADAL" clId="{FC6608CC-F658-4F17-AF2B-1CFE76861ED0}" dt="2023-12-08T12:43:09.395" v="318"/>
          <ac:graphicFrameMkLst>
            <pc:docMk/>
            <pc:sldMk cId="2609709744" sldId="4402"/>
            <ac:graphicFrameMk id="14" creationId="{CFC5B191-BB51-350C-9C99-F068DD48380A}"/>
          </ac:graphicFrameMkLst>
        </pc:graphicFrameChg>
        <pc:graphicFrameChg chg="add mod modGraphic">
          <ac:chgData name="Puneet Sabharwal" userId="3d9317b0-c2aa-41d5-af81-f35d4e0203b5" providerId="ADAL" clId="{FC6608CC-F658-4F17-AF2B-1CFE76861ED0}" dt="2023-12-08T12:44:06.879" v="402" actId="14100"/>
          <ac:graphicFrameMkLst>
            <pc:docMk/>
            <pc:sldMk cId="2609709744" sldId="4402"/>
            <ac:graphicFrameMk id="15" creationId="{381C906D-C581-FD2C-A35A-31A12D2E11A1}"/>
          </ac:graphicFrameMkLst>
        </pc:graphicFrameChg>
      </pc:sldChg>
    </pc:docChg>
  </pc:docChgLst>
  <pc:docChgLst>
    <pc:chgData name="Puneet Sabharwal" userId="S::puneet.sabharwal@apollotyres.com::3d9317b0-c2aa-41d5-af81-f35d4e0203b5" providerId="AD" clId="Web-{12AB9B11-F18E-49CE-974C-49F2C87F8985}"/>
    <pc:docChg chg="modSld">
      <pc:chgData name="Puneet Sabharwal" userId="S::puneet.sabharwal@apollotyres.com::3d9317b0-c2aa-41d5-af81-f35d4e0203b5" providerId="AD" clId="Web-{12AB9B11-F18E-49CE-974C-49F2C87F8985}" dt="2023-12-07T21:31:29.256" v="42"/>
      <pc:docMkLst>
        <pc:docMk/>
      </pc:docMkLst>
      <pc:sldChg chg="delSp modSp">
        <pc:chgData name="Puneet Sabharwal" userId="S::puneet.sabharwal@apollotyres.com::3d9317b0-c2aa-41d5-af81-f35d4e0203b5" providerId="AD" clId="Web-{12AB9B11-F18E-49CE-974C-49F2C87F8985}" dt="2023-12-07T21:31:29.256" v="42"/>
        <pc:sldMkLst>
          <pc:docMk/>
          <pc:sldMk cId="790131558" sldId="4399"/>
        </pc:sldMkLst>
        <pc:graphicFrameChg chg="del mod modGraphic">
          <ac:chgData name="Puneet Sabharwal" userId="S::puneet.sabharwal@apollotyres.com::3d9317b0-c2aa-41d5-af81-f35d4e0203b5" providerId="AD" clId="Web-{12AB9B11-F18E-49CE-974C-49F2C87F8985}" dt="2023-12-07T21:31:29.256" v="42"/>
          <ac:graphicFrameMkLst>
            <pc:docMk/>
            <pc:sldMk cId="790131558" sldId="4399"/>
            <ac:graphicFrameMk id="6" creationId="{6C99B754-87F9-B60C-0333-A6E59D2C1832}"/>
          </ac:graphicFrameMkLst>
        </pc:graphicFrameChg>
      </pc:sldChg>
    </pc:docChg>
  </pc:docChgLst>
  <pc:docChgLst>
    <pc:chgData name="Puneet Sabharwal" userId="S::puneet.sabharwal@apollotyres.com::3d9317b0-c2aa-41d5-af81-f35d4e0203b5" providerId="AD" clId="Web-{383D0644-E22A-4653-B309-656E66C911BF}"/>
    <pc:docChg chg="modSld">
      <pc:chgData name="Puneet Sabharwal" userId="S::puneet.sabharwal@apollotyres.com::3d9317b0-c2aa-41d5-af81-f35d4e0203b5" providerId="AD" clId="Web-{383D0644-E22A-4653-B309-656E66C911BF}" dt="2023-12-07T22:14:40.929" v="6" actId="20577"/>
      <pc:docMkLst>
        <pc:docMk/>
      </pc:docMkLst>
      <pc:sldChg chg="modSp">
        <pc:chgData name="Puneet Sabharwal" userId="S::puneet.sabharwal@apollotyres.com::3d9317b0-c2aa-41d5-af81-f35d4e0203b5" providerId="AD" clId="Web-{383D0644-E22A-4653-B309-656E66C911BF}" dt="2023-12-07T22:14:40.929" v="6" actId="20577"/>
        <pc:sldMkLst>
          <pc:docMk/>
          <pc:sldMk cId="3709030735" sldId="297"/>
        </pc:sldMkLst>
        <pc:spChg chg="mod">
          <ac:chgData name="Puneet Sabharwal" userId="S::puneet.sabharwal@apollotyres.com::3d9317b0-c2aa-41d5-af81-f35d4e0203b5" providerId="AD" clId="Web-{383D0644-E22A-4653-B309-656E66C911BF}" dt="2023-12-07T22:14:40.929" v="6" actId="20577"/>
          <ac:spMkLst>
            <pc:docMk/>
            <pc:sldMk cId="3709030735" sldId="297"/>
            <ac:spMk id="2" creationId="{310C30A8-5027-5340-9D5F-C78F43208EE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3DA3BD-EB91-49C9-817B-13DB761B35A4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</dgm:pt>
    <dgm:pt modelId="{A4FB2D2D-C6C7-4066-84F8-38857DA37A36}">
      <dgm:prSet phldrT="[Text]"/>
      <dgm:spPr/>
      <dgm:t>
        <a:bodyPr/>
        <a:lstStyle/>
        <a:p>
          <a:r>
            <a:rPr lang="en-US"/>
            <a:t>NPD - New SKU code Creation</a:t>
          </a:r>
        </a:p>
      </dgm:t>
    </dgm:pt>
    <dgm:pt modelId="{4D7B507A-D1EE-4B22-90EE-DDA47FDB381D}" type="parTrans" cxnId="{DB0EB402-31AB-442F-B926-E93DBCD1572E}">
      <dgm:prSet/>
      <dgm:spPr/>
      <dgm:t>
        <a:bodyPr/>
        <a:lstStyle/>
        <a:p>
          <a:endParaRPr lang="en-US"/>
        </a:p>
      </dgm:t>
    </dgm:pt>
    <dgm:pt modelId="{3A663674-51C5-48B2-8EE5-33A81291E65F}" type="sibTrans" cxnId="{DB0EB402-31AB-442F-B926-E93DBCD1572E}">
      <dgm:prSet/>
      <dgm:spPr/>
      <dgm:t>
        <a:bodyPr/>
        <a:lstStyle/>
        <a:p>
          <a:endParaRPr lang="en-US"/>
        </a:p>
      </dgm:t>
    </dgm:pt>
    <dgm:pt modelId="{7B2984FF-390F-483C-9EF6-C898A61603B8}">
      <dgm:prSet phldrT="[Text]"/>
      <dgm:spPr/>
      <dgm:t>
        <a:bodyPr/>
        <a:lstStyle/>
        <a:p>
          <a:r>
            <a:rPr lang="en-US"/>
            <a:t>Forecasting for Sales</a:t>
          </a:r>
        </a:p>
      </dgm:t>
    </dgm:pt>
    <dgm:pt modelId="{B0973D0A-45E9-46C2-8CFF-FCC26DF693BD}" type="parTrans" cxnId="{1A465DC3-19A2-4EAF-A18F-6CB37B4BAF84}">
      <dgm:prSet/>
      <dgm:spPr/>
      <dgm:t>
        <a:bodyPr/>
        <a:lstStyle/>
        <a:p>
          <a:endParaRPr lang="en-US"/>
        </a:p>
      </dgm:t>
    </dgm:pt>
    <dgm:pt modelId="{4E802579-03DD-404F-903A-A26858E69538}" type="sibTrans" cxnId="{1A465DC3-19A2-4EAF-A18F-6CB37B4BAF84}">
      <dgm:prSet/>
      <dgm:spPr/>
      <dgm:t>
        <a:bodyPr/>
        <a:lstStyle/>
        <a:p>
          <a:endParaRPr lang="en-US"/>
        </a:p>
      </dgm:t>
    </dgm:pt>
    <dgm:pt modelId="{4FD71E90-DC90-4E8A-9C07-E855F4FE4785}">
      <dgm:prSet phldrT="[Text]"/>
      <dgm:spPr/>
      <dgm:t>
        <a:bodyPr/>
        <a:lstStyle/>
        <a:p>
          <a:r>
            <a:rPr lang="en-US"/>
            <a:t>Start of Sales</a:t>
          </a:r>
        </a:p>
      </dgm:t>
    </dgm:pt>
    <dgm:pt modelId="{34BFC0E5-07A5-4917-B437-74AD529A478B}" type="parTrans" cxnId="{993DE321-5C0B-4535-A4F9-B148E761E1D4}">
      <dgm:prSet/>
      <dgm:spPr/>
      <dgm:t>
        <a:bodyPr/>
        <a:lstStyle/>
        <a:p>
          <a:endParaRPr lang="en-US"/>
        </a:p>
      </dgm:t>
    </dgm:pt>
    <dgm:pt modelId="{B34B07C4-0A7E-4F8B-A7BB-7E903779F46D}" type="sibTrans" cxnId="{993DE321-5C0B-4535-A4F9-B148E761E1D4}">
      <dgm:prSet/>
      <dgm:spPr/>
      <dgm:t>
        <a:bodyPr/>
        <a:lstStyle/>
        <a:p>
          <a:endParaRPr lang="en-US"/>
        </a:p>
      </dgm:t>
    </dgm:pt>
    <dgm:pt modelId="{367D31E5-E466-4542-88C9-245464B393D7}">
      <dgm:prSet phldrT="[Text]"/>
      <dgm:spPr/>
      <dgm:t>
        <a:bodyPr/>
        <a:lstStyle/>
        <a:p>
          <a:r>
            <a:rPr lang="en-US"/>
            <a:t>Start of Production</a:t>
          </a:r>
        </a:p>
      </dgm:t>
    </dgm:pt>
    <dgm:pt modelId="{6B96BA32-127D-42A5-AA3C-8753B0DABDCA}" type="parTrans" cxnId="{9AA83192-78BD-44B3-9C15-314C3162FE52}">
      <dgm:prSet/>
      <dgm:spPr/>
      <dgm:t>
        <a:bodyPr/>
        <a:lstStyle/>
        <a:p>
          <a:endParaRPr lang="en-US"/>
        </a:p>
      </dgm:t>
    </dgm:pt>
    <dgm:pt modelId="{0D4E297C-3A09-4C9D-9BB1-78CAD021178F}" type="sibTrans" cxnId="{9AA83192-78BD-44B3-9C15-314C3162FE52}">
      <dgm:prSet/>
      <dgm:spPr/>
      <dgm:t>
        <a:bodyPr/>
        <a:lstStyle/>
        <a:p>
          <a:endParaRPr lang="en-US"/>
        </a:p>
      </dgm:t>
    </dgm:pt>
    <dgm:pt modelId="{65406FA7-7159-4AD9-9FDC-49C77431B81F}">
      <dgm:prSet phldrT="[Text]"/>
      <dgm:spPr/>
      <dgm:t>
        <a:bodyPr/>
        <a:lstStyle/>
        <a:p>
          <a:r>
            <a:rPr lang="en-US"/>
            <a:t>Product Development</a:t>
          </a:r>
        </a:p>
      </dgm:t>
    </dgm:pt>
    <dgm:pt modelId="{A53D98E3-9DDA-4173-9606-4800C1B18E1B}" type="parTrans" cxnId="{D682D44C-91E3-41BE-AFF2-C1B01B5797B4}">
      <dgm:prSet/>
      <dgm:spPr/>
      <dgm:t>
        <a:bodyPr/>
        <a:lstStyle/>
        <a:p>
          <a:endParaRPr lang="en-US"/>
        </a:p>
      </dgm:t>
    </dgm:pt>
    <dgm:pt modelId="{10C6C74C-45A4-4385-8ECB-31BC4768E1D6}" type="sibTrans" cxnId="{D682D44C-91E3-41BE-AFF2-C1B01B5797B4}">
      <dgm:prSet/>
      <dgm:spPr/>
      <dgm:t>
        <a:bodyPr/>
        <a:lstStyle/>
        <a:p>
          <a:endParaRPr lang="en-US"/>
        </a:p>
      </dgm:t>
    </dgm:pt>
    <dgm:pt modelId="{682A48F1-7DFC-4B37-8044-DD0934923F1F}">
      <dgm:prSet phldrT="[Text]"/>
      <dgm:spPr/>
      <dgm:t>
        <a:bodyPr/>
        <a:lstStyle/>
        <a:p>
          <a:r>
            <a:rPr lang="en-US"/>
            <a:t>End of Production</a:t>
          </a:r>
        </a:p>
      </dgm:t>
    </dgm:pt>
    <dgm:pt modelId="{5860D1B8-71DB-49A6-B5D4-0AB225BBF4B4}" type="parTrans" cxnId="{F5F4F695-0A3E-470C-8920-24841E268CDC}">
      <dgm:prSet/>
      <dgm:spPr/>
      <dgm:t>
        <a:bodyPr/>
        <a:lstStyle/>
        <a:p>
          <a:endParaRPr lang="en-US"/>
        </a:p>
      </dgm:t>
    </dgm:pt>
    <dgm:pt modelId="{EE277C9C-7B26-410B-B20D-1625AD9630E9}" type="sibTrans" cxnId="{F5F4F695-0A3E-470C-8920-24841E268CDC}">
      <dgm:prSet/>
      <dgm:spPr/>
      <dgm:t>
        <a:bodyPr/>
        <a:lstStyle/>
        <a:p>
          <a:endParaRPr lang="en-US"/>
        </a:p>
      </dgm:t>
    </dgm:pt>
    <dgm:pt modelId="{2487BF33-C259-48B8-84C4-9ED1F7F4AE55}">
      <dgm:prSet phldrT="[Text]"/>
      <dgm:spPr/>
      <dgm:t>
        <a:bodyPr/>
        <a:lstStyle/>
        <a:p>
          <a:r>
            <a:rPr lang="en-US"/>
            <a:t>Operational Changes</a:t>
          </a:r>
        </a:p>
      </dgm:t>
    </dgm:pt>
    <dgm:pt modelId="{385C9CAD-74DA-4E3B-B86E-464BD904BD18}" type="parTrans" cxnId="{D9BBA94B-7865-4F10-A08D-983DBEAFBBF4}">
      <dgm:prSet/>
      <dgm:spPr/>
      <dgm:t>
        <a:bodyPr/>
        <a:lstStyle/>
        <a:p>
          <a:endParaRPr lang="en-US"/>
        </a:p>
      </dgm:t>
    </dgm:pt>
    <dgm:pt modelId="{73E7AB1B-3C05-4610-9B1F-2B57606D9F9F}" type="sibTrans" cxnId="{D9BBA94B-7865-4F10-A08D-983DBEAFBBF4}">
      <dgm:prSet/>
      <dgm:spPr/>
      <dgm:t>
        <a:bodyPr/>
        <a:lstStyle/>
        <a:p>
          <a:endParaRPr lang="en-US"/>
        </a:p>
      </dgm:t>
    </dgm:pt>
    <dgm:pt modelId="{A783B270-2758-4CDA-BED3-A3C17073EA5D}">
      <dgm:prSet phldrT="[Text]"/>
      <dgm:spPr/>
      <dgm:t>
        <a:bodyPr/>
        <a:lstStyle/>
        <a:p>
          <a:r>
            <a:rPr lang="en-US"/>
            <a:t>End of Sales</a:t>
          </a:r>
        </a:p>
      </dgm:t>
    </dgm:pt>
    <dgm:pt modelId="{46F9BF46-3FCB-4304-9169-130118AFC2E4}" type="parTrans" cxnId="{F556F88A-6CB6-4A5F-926D-80FDC106EBF4}">
      <dgm:prSet/>
      <dgm:spPr/>
      <dgm:t>
        <a:bodyPr/>
        <a:lstStyle/>
        <a:p>
          <a:endParaRPr lang="en-US"/>
        </a:p>
      </dgm:t>
    </dgm:pt>
    <dgm:pt modelId="{703B83E5-D205-4502-B827-70710CF7D5A4}" type="sibTrans" cxnId="{F556F88A-6CB6-4A5F-926D-80FDC106EBF4}">
      <dgm:prSet/>
      <dgm:spPr/>
      <dgm:t>
        <a:bodyPr/>
        <a:lstStyle/>
        <a:p>
          <a:endParaRPr lang="en-US"/>
        </a:p>
      </dgm:t>
    </dgm:pt>
    <dgm:pt modelId="{2611EE93-522F-4B43-A673-BF1CEB0DA569}">
      <dgm:prSet phldrT="[Text]"/>
      <dgm:spPr/>
      <dgm:t>
        <a:bodyPr/>
        <a:lstStyle/>
        <a:p>
          <a:r>
            <a:rPr lang="en-US"/>
            <a:t>Product Deactivated</a:t>
          </a:r>
        </a:p>
      </dgm:t>
    </dgm:pt>
    <dgm:pt modelId="{E110625A-CED7-44BB-954A-149F8782440A}" type="parTrans" cxnId="{8B3B41B3-C9B6-489B-AD7E-95A207822E32}">
      <dgm:prSet/>
      <dgm:spPr/>
      <dgm:t>
        <a:bodyPr/>
        <a:lstStyle/>
        <a:p>
          <a:endParaRPr lang="en-US"/>
        </a:p>
      </dgm:t>
    </dgm:pt>
    <dgm:pt modelId="{67E5748D-659A-42A4-9869-1E4EEFA71397}" type="sibTrans" cxnId="{8B3B41B3-C9B6-489B-AD7E-95A207822E32}">
      <dgm:prSet/>
      <dgm:spPr/>
      <dgm:t>
        <a:bodyPr/>
        <a:lstStyle/>
        <a:p>
          <a:endParaRPr lang="en-US"/>
        </a:p>
      </dgm:t>
    </dgm:pt>
    <dgm:pt modelId="{903C785B-22E9-4624-87D2-E13465EF7541}">
      <dgm:prSet/>
      <dgm:spPr/>
      <dgm:t>
        <a:bodyPr/>
        <a:lstStyle/>
        <a:p>
          <a:r>
            <a:rPr lang="en-US"/>
            <a:t>Operational Changes</a:t>
          </a:r>
        </a:p>
      </dgm:t>
    </dgm:pt>
    <dgm:pt modelId="{8E70A311-A95F-4A90-9802-1B48808ECDC7}" type="parTrans" cxnId="{68A7F3DD-0C7C-412F-9216-1485A9118BC1}">
      <dgm:prSet/>
      <dgm:spPr/>
      <dgm:t>
        <a:bodyPr/>
        <a:lstStyle/>
        <a:p>
          <a:endParaRPr lang="en-US"/>
        </a:p>
      </dgm:t>
    </dgm:pt>
    <dgm:pt modelId="{5996EA2C-4D70-49CF-9EF5-E8AAAF33DE9D}" type="sibTrans" cxnId="{68A7F3DD-0C7C-412F-9216-1485A9118BC1}">
      <dgm:prSet/>
      <dgm:spPr/>
      <dgm:t>
        <a:bodyPr/>
        <a:lstStyle/>
        <a:p>
          <a:endParaRPr lang="en-US"/>
        </a:p>
      </dgm:t>
    </dgm:pt>
    <dgm:pt modelId="{25E970A9-1328-4CB7-BA4A-F101C57C22AA}" type="pres">
      <dgm:prSet presAssocID="{B93DA3BD-EB91-49C9-817B-13DB761B35A4}" presName="CompostProcess" presStyleCnt="0">
        <dgm:presLayoutVars>
          <dgm:dir/>
          <dgm:resizeHandles val="exact"/>
        </dgm:presLayoutVars>
      </dgm:prSet>
      <dgm:spPr/>
    </dgm:pt>
    <dgm:pt modelId="{9241AF57-8DC9-424D-B905-57C732E77F6B}" type="pres">
      <dgm:prSet presAssocID="{B93DA3BD-EB91-49C9-817B-13DB761B35A4}" presName="arrow" presStyleLbl="bgShp" presStyleIdx="0" presStyleCnt="1" custScaleX="98063" custLinFactNeighborX="-4986"/>
      <dgm:spPr/>
    </dgm:pt>
    <dgm:pt modelId="{B0749E2C-BFCF-4EF6-B2A1-859286D6146F}" type="pres">
      <dgm:prSet presAssocID="{B93DA3BD-EB91-49C9-817B-13DB761B35A4}" presName="linearProcess" presStyleCnt="0"/>
      <dgm:spPr/>
    </dgm:pt>
    <dgm:pt modelId="{03DDF186-58CD-4A20-81F0-925D952785B1}" type="pres">
      <dgm:prSet presAssocID="{A4FB2D2D-C6C7-4066-84F8-38857DA37A36}" presName="textNode" presStyleLbl="node1" presStyleIdx="0" presStyleCnt="8">
        <dgm:presLayoutVars>
          <dgm:bulletEnabled val="1"/>
        </dgm:presLayoutVars>
      </dgm:prSet>
      <dgm:spPr/>
    </dgm:pt>
    <dgm:pt modelId="{E7D4FA3C-5490-417F-8240-839D41A6F288}" type="pres">
      <dgm:prSet presAssocID="{3A663674-51C5-48B2-8EE5-33A81291E65F}" presName="sibTrans" presStyleCnt="0"/>
      <dgm:spPr/>
    </dgm:pt>
    <dgm:pt modelId="{2E50E494-428D-4C35-A719-36D8209B2120}" type="pres">
      <dgm:prSet presAssocID="{7B2984FF-390F-483C-9EF6-C898A61603B8}" presName="textNode" presStyleLbl="node1" presStyleIdx="1" presStyleCnt="8">
        <dgm:presLayoutVars>
          <dgm:bulletEnabled val="1"/>
        </dgm:presLayoutVars>
      </dgm:prSet>
      <dgm:spPr/>
    </dgm:pt>
    <dgm:pt modelId="{11C03A77-9D02-457E-A563-42ED7CF87AB7}" type="pres">
      <dgm:prSet presAssocID="{4E802579-03DD-404F-903A-A26858E69538}" presName="sibTrans" presStyleCnt="0"/>
      <dgm:spPr/>
    </dgm:pt>
    <dgm:pt modelId="{D374CFB3-82E8-4D04-A048-3117E81A48DB}" type="pres">
      <dgm:prSet presAssocID="{65406FA7-7159-4AD9-9FDC-49C77431B81F}" presName="textNode" presStyleLbl="node1" presStyleIdx="2" presStyleCnt="8">
        <dgm:presLayoutVars>
          <dgm:bulletEnabled val="1"/>
        </dgm:presLayoutVars>
      </dgm:prSet>
      <dgm:spPr/>
    </dgm:pt>
    <dgm:pt modelId="{1A4C40A2-8F3E-4FEB-9333-A50A18492C72}" type="pres">
      <dgm:prSet presAssocID="{10C6C74C-45A4-4385-8ECB-31BC4768E1D6}" presName="sibTrans" presStyleCnt="0"/>
      <dgm:spPr/>
    </dgm:pt>
    <dgm:pt modelId="{8E831F4F-2F59-493D-BEB6-301DF2DDDD81}" type="pres">
      <dgm:prSet presAssocID="{367D31E5-E466-4542-88C9-245464B393D7}" presName="textNode" presStyleLbl="node1" presStyleIdx="3" presStyleCnt="8">
        <dgm:presLayoutVars>
          <dgm:bulletEnabled val="1"/>
        </dgm:presLayoutVars>
      </dgm:prSet>
      <dgm:spPr/>
    </dgm:pt>
    <dgm:pt modelId="{BEBBCF86-1EB8-43E8-93C6-55932BFC217A}" type="pres">
      <dgm:prSet presAssocID="{0D4E297C-3A09-4C9D-9BB1-78CAD021178F}" presName="sibTrans" presStyleCnt="0"/>
      <dgm:spPr/>
    </dgm:pt>
    <dgm:pt modelId="{FE88D825-9386-4F55-BB38-91CD05FD2FC3}" type="pres">
      <dgm:prSet presAssocID="{4FD71E90-DC90-4E8A-9C07-E855F4FE4785}" presName="textNode" presStyleLbl="node1" presStyleIdx="4" presStyleCnt="8">
        <dgm:presLayoutVars>
          <dgm:bulletEnabled val="1"/>
        </dgm:presLayoutVars>
      </dgm:prSet>
      <dgm:spPr/>
    </dgm:pt>
    <dgm:pt modelId="{B9301B54-6714-4AAE-ACF5-5781FBCB2669}" type="pres">
      <dgm:prSet presAssocID="{B34B07C4-0A7E-4F8B-A7BB-7E903779F46D}" presName="sibTrans" presStyleCnt="0"/>
      <dgm:spPr/>
    </dgm:pt>
    <dgm:pt modelId="{349D732C-2222-477D-864E-F4DFF6E010FC}" type="pres">
      <dgm:prSet presAssocID="{682A48F1-7DFC-4B37-8044-DD0934923F1F}" presName="textNode" presStyleLbl="node1" presStyleIdx="5" presStyleCnt="8">
        <dgm:presLayoutVars>
          <dgm:bulletEnabled val="1"/>
        </dgm:presLayoutVars>
      </dgm:prSet>
      <dgm:spPr/>
    </dgm:pt>
    <dgm:pt modelId="{17509FD8-16B5-43DA-8C9E-62B6E55CB78C}" type="pres">
      <dgm:prSet presAssocID="{EE277C9C-7B26-410B-B20D-1625AD9630E9}" presName="sibTrans" presStyleCnt="0"/>
      <dgm:spPr/>
    </dgm:pt>
    <dgm:pt modelId="{5AAB59D7-120C-447D-992E-B9592474CC52}" type="pres">
      <dgm:prSet presAssocID="{A783B270-2758-4CDA-BED3-A3C17073EA5D}" presName="textNode" presStyleLbl="node1" presStyleIdx="6" presStyleCnt="8">
        <dgm:presLayoutVars>
          <dgm:bulletEnabled val="1"/>
        </dgm:presLayoutVars>
      </dgm:prSet>
      <dgm:spPr/>
    </dgm:pt>
    <dgm:pt modelId="{14376651-675F-42D1-99DD-E07C98FAB84C}" type="pres">
      <dgm:prSet presAssocID="{703B83E5-D205-4502-B827-70710CF7D5A4}" presName="sibTrans" presStyleCnt="0"/>
      <dgm:spPr/>
    </dgm:pt>
    <dgm:pt modelId="{6C6F69AA-4E2D-48AC-93AD-BE3A88756279}" type="pres">
      <dgm:prSet presAssocID="{2611EE93-522F-4B43-A673-BF1CEB0DA569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DB0EB402-31AB-442F-B926-E93DBCD1572E}" srcId="{B93DA3BD-EB91-49C9-817B-13DB761B35A4}" destId="{A4FB2D2D-C6C7-4066-84F8-38857DA37A36}" srcOrd="0" destOrd="0" parTransId="{4D7B507A-D1EE-4B22-90EE-DDA47FDB381D}" sibTransId="{3A663674-51C5-48B2-8EE5-33A81291E65F}"/>
    <dgm:cxn modelId="{05403F11-417C-4847-B769-D2FE7D5D6330}" type="presOf" srcId="{A4FB2D2D-C6C7-4066-84F8-38857DA37A36}" destId="{03DDF186-58CD-4A20-81F0-925D952785B1}" srcOrd="0" destOrd="0" presId="urn:microsoft.com/office/officeart/2005/8/layout/hProcess9"/>
    <dgm:cxn modelId="{993DE321-5C0B-4535-A4F9-B148E761E1D4}" srcId="{B93DA3BD-EB91-49C9-817B-13DB761B35A4}" destId="{4FD71E90-DC90-4E8A-9C07-E855F4FE4785}" srcOrd="4" destOrd="0" parTransId="{34BFC0E5-07A5-4917-B437-74AD529A478B}" sibTransId="{B34B07C4-0A7E-4F8B-A7BB-7E903779F46D}"/>
    <dgm:cxn modelId="{4A743823-6846-4F16-BE91-BB5C113642A8}" type="presOf" srcId="{4FD71E90-DC90-4E8A-9C07-E855F4FE4785}" destId="{FE88D825-9386-4F55-BB38-91CD05FD2FC3}" srcOrd="0" destOrd="0" presId="urn:microsoft.com/office/officeart/2005/8/layout/hProcess9"/>
    <dgm:cxn modelId="{1220BE33-178F-40A8-BA86-539B291BF89A}" type="presOf" srcId="{A783B270-2758-4CDA-BED3-A3C17073EA5D}" destId="{5AAB59D7-120C-447D-992E-B9592474CC52}" srcOrd="0" destOrd="0" presId="urn:microsoft.com/office/officeart/2005/8/layout/hProcess9"/>
    <dgm:cxn modelId="{8E96CC5F-7EB5-48D8-87EB-19EEA46963B7}" type="presOf" srcId="{2487BF33-C259-48B8-84C4-9ED1F7F4AE55}" destId="{8E831F4F-2F59-493D-BEB6-301DF2DDDD81}" srcOrd="0" destOrd="1" presId="urn:microsoft.com/office/officeart/2005/8/layout/hProcess9"/>
    <dgm:cxn modelId="{30711B43-C4A6-4629-809B-2290745D697E}" type="presOf" srcId="{903C785B-22E9-4624-87D2-E13465EF7541}" destId="{FE88D825-9386-4F55-BB38-91CD05FD2FC3}" srcOrd="0" destOrd="1" presId="urn:microsoft.com/office/officeart/2005/8/layout/hProcess9"/>
    <dgm:cxn modelId="{6B32CE4A-D02A-4623-8084-7DC85FD26AD6}" type="presOf" srcId="{367D31E5-E466-4542-88C9-245464B393D7}" destId="{8E831F4F-2F59-493D-BEB6-301DF2DDDD81}" srcOrd="0" destOrd="0" presId="urn:microsoft.com/office/officeart/2005/8/layout/hProcess9"/>
    <dgm:cxn modelId="{D9BBA94B-7865-4F10-A08D-983DBEAFBBF4}" srcId="{367D31E5-E466-4542-88C9-245464B393D7}" destId="{2487BF33-C259-48B8-84C4-9ED1F7F4AE55}" srcOrd="0" destOrd="0" parTransId="{385C9CAD-74DA-4E3B-B86E-464BD904BD18}" sibTransId="{73E7AB1B-3C05-4610-9B1F-2B57606D9F9F}"/>
    <dgm:cxn modelId="{D682D44C-91E3-41BE-AFF2-C1B01B5797B4}" srcId="{B93DA3BD-EB91-49C9-817B-13DB761B35A4}" destId="{65406FA7-7159-4AD9-9FDC-49C77431B81F}" srcOrd="2" destOrd="0" parTransId="{A53D98E3-9DDA-4173-9606-4800C1B18E1B}" sibTransId="{10C6C74C-45A4-4385-8ECB-31BC4768E1D6}"/>
    <dgm:cxn modelId="{3963EC85-53EB-42E5-B87F-687B8EF29630}" type="presOf" srcId="{65406FA7-7159-4AD9-9FDC-49C77431B81F}" destId="{D374CFB3-82E8-4D04-A048-3117E81A48DB}" srcOrd="0" destOrd="0" presId="urn:microsoft.com/office/officeart/2005/8/layout/hProcess9"/>
    <dgm:cxn modelId="{2304EF88-CB31-4EE7-9E22-9B144D1D8F7B}" type="presOf" srcId="{2611EE93-522F-4B43-A673-BF1CEB0DA569}" destId="{6C6F69AA-4E2D-48AC-93AD-BE3A88756279}" srcOrd="0" destOrd="0" presId="urn:microsoft.com/office/officeart/2005/8/layout/hProcess9"/>
    <dgm:cxn modelId="{F556F88A-6CB6-4A5F-926D-80FDC106EBF4}" srcId="{B93DA3BD-EB91-49C9-817B-13DB761B35A4}" destId="{A783B270-2758-4CDA-BED3-A3C17073EA5D}" srcOrd="6" destOrd="0" parTransId="{46F9BF46-3FCB-4304-9169-130118AFC2E4}" sibTransId="{703B83E5-D205-4502-B827-70710CF7D5A4}"/>
    <dgm:cxn modelId="{9AA83192-78BD-44B3-9C15-314C3162FE52}" srcId="{B93DA3BD-EB91-49C9-817B-13DB761B35A4}" destId="{367D31E5-E466-4542-88C9-245464B393D7}" srcOrd="3" destOrd="0" parTransId="{6B96BA32-127D-42A5-AA3C-8753B0DABDCA}" sibTransId="{0D4E297C-3A09-4C9D-9BB1-78CAD021178F}"/>
    <dgm:cxn modelId="{F5F4F695-0A3E-470C-8920-24841E268CDC}" srcId="{B93DA3BD-EB91-49C9-817B-13DB761B35A4}" destId="{682A48F1-7DFC-4B37-8044-DD0934923F1F}" srcOrd="5" destOrd="0" parTransId="{5860D1B8-71DB-49A6-B5D4-0AB225BBF4B4}" sibTransId="{EE277C9C-7B26-410B-B20D-1625AD9630E9}"/>
    <dgm:cxn modelId="{8007B2A1-755B-45FC-B7B0-03C40BF21151}" type="presOf" srcId="{7B2984FF-390F-483C-9EF6-C898A61603B8}" destId="{2E50E494-428D-4C35-A719-36D8209B2120}" srcOrd="0" destOrd="0" presId="urn:microsoft.com/office/officeart/2005/8/layout/hProcess9"/>
    <dgm:cxn modelId="{88BB49AF-40CF-46F2-BC9A-4A18D28A65C9}" type="presOf" srcId="{B93DA3BD-EB91-49C9-817B-13DB761B35A4}" destId="{25E970A9-1328-4CB7-BA4A-F101C57C22AA}" srcOrd="0" destOrd="0" presId="urn:microsoft.com/office/officeart/2005/8/layout/hProcess9"/>
    <dgm:cxn modelId="{8B3B41B3-C9B6-489B-AD7E-95A207822E32}" srcId="{B93DA3BD-EB91-49C9-817B-13DB761B35A4}" destId="{2611EE93-522F-4B43-A673-BF1CEB0DA569}" srcOrd="7" destOrd="0" parTransId="{E110625A-CED7-44BB-954A-149F8782440A}" sibTransId="{67E5748D-659A-42A4-9869-1E4EEFA71397}"/>
    <dgm:cxn modelId="{1A465DC3-19A2-4EAF-A18F-6CB37B4BAF84}" srcId="{B93DA3BD-EB91-49C9-817B-13DB761B35A4}" destId="{7B2984FF-390F-483C-9EF6-C898A61603B8}" srcOrd="1" destOrd="0" parTransId="{B0973D0A-45E9-46C2-8CFF-FCC26DF693BD}" sibTransId="{4E802579-03DD-404F-903A-A26858E69538}"/>
    <dgm:cxn modelId="{68A7F3DD-0C7C-412F-9216-1485A9118BC1}" srcId="{4FD71E90-DC90-4E8A-9C07-E855F4FE4785}" destId="{903C785B-22E9-4624-87D2-E13465EF7541}" srcOrd="0" destOrd="0" parTransId="{8E70A311-A95F-4A90-9802-1B48808ECDC7}" sibTransId="{5996EA2C-4D70-49CF-9EF5-E8AAAF33DE9D}"/>
    <dgm:cxn modelId="{85EE79EE-9E4B-4B7B-B96B-0937D5079460}" type="presOf" srcId="{682A48F1-7DFC-4B37-8044-DD0934923F1F}" destId="{349D732C-2222-477D-864E-F4DFF6E010FC}" srcOrd="0" destOrd="0" presId="urn:microsoft.com/office/officeart/2005/8/layout/hProcess9"/>
    <dgm:cxn modelId="{8CB04ABE-6678-4F00-88A5-DEB440555057}" type="presParOf" srcId="{25E970A9-1328-4CB7-BA4A-F101C57C22AA}" destId="{9241AF57-8DC9-424D-B905-57C732E77F6B}" srcOrd="0" destOrd="0" presId="urn:microsoft.com/office/officeart/2005/8/layout/hProcess9"/>
    <dgm:cxn modelId="{260B1AFC-D24B-4420-8021-594E993D2CB6}" type="presParOf" srcId="{25E970A9-1328-4CB7-BA4A-F101C57C22AA}" destId="{B0749E2C-BFCF-4EF6-B2A1-859286D6146F}" srcOrd="1" destOrd="0" presId="urn:microsoft.com/office/officeart/2005/8/layout/hProcess9"/>
    <dgm:cxn modelId="{3837F4D9-52DD-4293-88F7-C832A6D8D8A2}" type="presParOf" srcId="{B0749E2C-BFCF-4EF6-B2A1-859286D6146F}" destId="{03DDF186-58CD-4A20-81F0-925D952785B1}" srcOrd="0" destOrd="0" presId="urn:microsoft.com/office/officeart/2005/8/layout/hProcess9"/>
    <dgm:cxn modelId="{13FDF4F0-8E4A-44CA-9986-AE6C07472D6A}" type="presParOf" srcId="{B0749E2C-BFCF-4EF6-B2A1-859286D6146F}" destId="{E7D4FA3C-5490-417F-8240-839D41A6F288}" srcOrd="1" destOrd="0" presId="urn:microsoft.com/office/officeart/2005/8/layout/hProcess9"/>
    <dgm:cxn modelId="{E5029E2D-9E8D-47D0-B93B-B0D549E8F0BE}" type="presParOf" srcId="{B0749E2C-BFCF-4EF6-B2A1-859286D6146F}" destId="{2E50E494-428D-4C35-A719-36D8209B2120}" srcOrd="2" destOrd="0" presId="urn:microsoft.com/office/officeart/2005/8/layout/hProcess9"/>
    <dgm:cxn modelId="{A714FC15-E3C4-4C51-A25A-486281EBC68B}" type="presParOf" srcId="{B0749E2C-BFCF-4EF6-B2A1-859286D6146F}" destId="{11C03A77-9D02-457E-A563-42ED7CF87AB7}" srcOrd="3" destOrd="0" presId="urn:microsoft.com/office/officeart/2005/8/layout/hProcess9"/>
    <dgm:cxn modelId="{53CA75FE-4ACC-45ED-9A31-DD05168C231C}" type="presParOf" srcId="{B0749E2C-BFCF-4EF6-B2A1-859286D6146F}" destId="{D374CFB3-82E8-4D04-A048-3117E81A48DB}" srcOrd="4" destOrd="0" presId="urn:microsoft.com/office/officeart/2005/8/layout/hProcess9"/>
    <dgm:cxn modelId="{C80C9583-F404-4470-91B3-345F471CD807}" type="presParOf" srcId="{B0749E2C-BFCF-4EF6-B2A1-859286D6146F}" destId="{1A4C40A2-8F3E-4FEB-9333-A50A18492C72}" srcOrd="5" destOrd="0" presId="urn:microsoft.com/office/officeart/2005/8/layout/hProcess9"/>
    <dgm:cxn modelId="{840AAEC7-56BC-4896-A9A9-838D31F52478}" type="presParOf" srcId="{B0749E2C-BFCF-4EF6-B2A1-859286D6146F}" destId="{8E831F4F-2F59-493D-BEB6-301DF2DDDD81}" srcOrd="6" destOrd="0" presId="urn:microsoft.com/office/officeart/2005/8/layout/hProcess9"/>
    <dgm:cxn modelId="{6EDA7290-B958-455E-8996-DB5D2DA8F5A8}" type="presParOf" srcId="{B0749E2C-BFCF-4EF6-B2A1-859286D6146F}" destId="{BEBBCF86-1EB8-43E8-93C6-55932BFC217A}" srcOrd="7" destOrd="0" presId="urn:microsoft.com/office/officeart/2005/8/layout/hProcess9"/>
    <dgm:cxn modelId="{FCE8CF32-DCE3-48BB-A76B-14B6455A9735}" type="presParOf" srcId="{B0749E2C-BFCF-4EF6-B2A1-859286D6146F}" destId="{FE88D825-9386-4F55-BB38-91CD05FD2FC3}" srcOrd="8" destOrd="0" presId="urn:microsoft.com/office/officeart/2005/8/layout/hProcess9"/>
    <dgm:cxn modelId="{0A904458-5D7C-4E2C-BED8-73922011EEA3}" type="presParOf" srcId="{B0749E2C-BFCF-4EF6-B2A1-859286D6146F}" destId="{B9301B54-6714-4AAE-ACF5-5781FBCB2669}" srcOrd="9" destOrd="0" presId="urn:microsoft.com/office/officeart/2005/8/layout/hProcess9"/>
    <dgm:cxn modelId="{D302C6B1-08B7-4092-84A1-655AE8519DA3}" type="presParOf" srcId="{B0749E2C-BFCF-4EF6-B2A1-859286D6146F}" destId="{349D732C-2222-477D-864E-F4DFF6E010FC}" srcOrd="10" destOrd="0" presId="urn:microsoft.com/office/officeart/2005/8/layout/hProcess9"/>
    <dgm:cxn modelId="{A187DD4F-6F6E-4728-B529-66862F960BFB}" type="presParOf" srcId="{B0749E2C-BFCF-4EF6-B2A1-859286D6146F}" destId="{17509FD8-16B5-43DA-8C9E-62B6E55CB78C}" srcOrd="11" destOrd="0" presId="urn:microsoft.com/office/officeart/2005/8/layout/hProcess9"/>
    <dgm:cxn modelId="{D4468BDB-F8AA-4DB3-8928-5B8DCDC5820D}" type="presParOf" srcId="{B0749E2C-BFCF-4EF6-B2A1-859286D6146F}" destId="{5AAB59D7-120C-447D-992E-B9592474CC52}" srcOrd="12" destOrd="0" presId="urn:microsoft.com/office/officeart/2005/8/layout/hProcess9"/>
    <dgm:cxn modelId="{C16AEAEA-B9F9-4411-8B06-584A9848C42A}" type="presParOf" srcId="{B0749E2C-BFCF-4EF6-B2A1-859286D6146F}" destId="{14376651-675F-42D1-99DD-E07C98FAB84C}" srcOrd="13" destOrd="0" presId="urn:microsoft.com/office/officeart/2005/8/layout/hProcess9"/>
    <dgm:cxn modelId="{DE390C78-CA05-49F3-BB02-3785BA130374}" type="presParOf" srcId="{B0749E2C-BFCF-4EF6-B2A1-859286D6146F}" destId="{6C6F69AA-4E2D-48AC-93AD-BE3A88756279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1AF57-8DC9-424D-B905-57C732E77F6B}">
      <dsp:nvSpPr>
        <dsp:cNvPr id="0" name=""/>
        <dsp:cNvSpPr/>
      </dsp:nvSpPr>
      <dsp:spPr>
        <a:xfrm>
          <a:off x="458985" y="0"/>
          <a:ext cx="9365215" cy="4649526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DF186-58CD-4A20-81F0-925D952785B1}">
      <dsp:nvSpPr>
        <dsp:cNvPr id="0" name=""/>
        <dsp:cNvSpPr/>
      </dsp:nvSpPr>
      <dsp:spPr>
        <a:xfrm>
          <a:off x="445" y="1394857"/>
          <a:ext cx="1345466" cy="1859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NPD - New SKU code Creation</a:t>
          </a:r>
        </a:p>
      </dsp:txBody>
      <dsp:txXfrm>
        <a:off x="66125" y="1460537"/>
        <a:ext cx="1214106" cy="1728450"/>
      </dsp:txXfrm>
    </dsp:sp>
    <dsp:sp modelId="{2E50E494-428D-4C35-A719-36D8209B2120}">
      <dsp:nvSpPr>
        <dsp:cNvPr id="0" name=""/>
        <dsp:cNvSpPr/>
      </dsp:nvSpPr>
      <dsp:spPr>
        <a:xfrm>
          <a:off x="1413185" y="1394857"/>
          <a:ext cx="1345466" cy="1859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Forecasting for Sales</a:t>
          </a:r>
        </a:p>
      </dsp:txBody>
      <dsp:txXfrm>
        <a:off x="1478865" y="1460537"/>
        <a:ext cx="1214106" cy="1728450"/>
      </dsp:txXfrm>
    </dsp:sp>
    <dsp:sp modelId="{D374CFB3-82E8-4D04-A048-3117E81A48DB}">
      <dsp:nvSpPr>
        <dsp:cNvPr id="0" name=""/>
        <dsp:cNvSpPr/>
      </dsp:nvSpPr>
      <dsp:spPr>
        <a:xfrm>
          <a:off x="2825924" y="1394857"/>
          <a:ext cx="1345466" cy="1859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Product Development</a:t>
          </a:r>
        </a:p>
      </dsp:txBody>
      <dsp:txXfrm>
        <a:off x="2891604" y="1460537"/>
        <a:ext cx="1214106" cy="1728450"/>
      </dsp:txXfrm>
    </dsp:sp>
    <dsp:sp modelId="{8E831F4F-2F59-493D-BEB6-301DF2DDDD81}">
      <dsp:nvSpPr>
        <dsp:cNvPr id="0" name=""/>
        <dsp:cNvSpPr/>
      </dsp:nvSpPr>
      <dsp:spPr>
        <a:xfrm>
          <a:off x="4238663" y="1394857"/>
          <a:ext cx="1345466" cy="1859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Start of Production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Operational Changes</a:t>
          </a:r>
        </a:p>
      </dsp:txBody>
      <dsp:txXfrm>
        <a:off x="4304343" y="1460537"/>
        <a:ext cx="1214106" cy="1728450"/>
      </dsp:txXfrm>
    </dsp:sp>
    <dsp:sp modelId="{FE88D825-9386-4F55-BB38-91CD05FD2FC3}">
      <dsp:nvSpPr>
        <dsp:cNvPr id="0" name=""/>
        <dsp:cNvSpPr/>
      </dsp:nvSpPr>
      <dsp:spPr>
        <a:xfrm>
          <a:off x="5651403" y="1394857"/>
          <a:ext cx="1345466" cy="1859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Start of Sales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Operational Changes</a:t>
          </a:r>
        </a:p>
      </dsp:txBody>
      <dsp:txXfrm>
        <a:off x="5717083" y="1460537"/>
        <a:ext cx="1214106" cy="1728450"/>
      </dsp:txXfrm>
    </dsp:sp>
    <dsp:sp modelId="{349D732C-2222-477D-864E-F4DFF6E010FC}">
      <dsp:nvSpPr>
        <dsp:cNvPr id="0" name=""/>
        <dsp:cNvSpPr/>
      </dsp:nvSpPr>
      <dsp:spPr>
        <a:xfrm>
          <a:off x="7064142" y="1394857"/>
          <a:ext cx="1345466" cy="1859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End of Production</a:t>
          </a:r>
        </a:p>
      </dsp:txBody>
      <dsp:txXfrm>
        <a:off x="7129822" y="1460537"/>
        <a:ext cx="1214106" cy="1728450"/>
      </dsp:txXfrm>
    </dsp:sp>
    <dsp:sp modelId="{5AAB59D7-120C-447D-992E-B9592474CC52}">
      <dsp:nvSpPr>
        <dsp:cNvPr id="0" name=""/>
        <dsp:cNvSpPr/>
      </dsp:nvSpPr>
      <dsp:spPr>
        <a:xfrm>
          <a:off x="8476881" y="1394857"/>
          <a:ext cx="1345466" cy="1859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End of Sales</a:t>
          </a:r>
        </a:p>
      </dsp:txBody>
      <dsp:txXfrm>
        <a:off x="8542561" y="1460537"/>
        <a:ext cx="1214106" cy="1728450"/>
      </dsp:txXfrm>
    </dsp:sp>
    <dsp:sp modelId="{6C6F69AA-4E2D-48AC-93AD-BE3A88756279}">
      <dsp:nvSpPr>
        <dsp:cNvPr id="0" name=""/>
        <dsp:cNvSpPr/>
      </dsp:nvSpPr>
      <dsp:spPr>
        <a:xfrm>
          <a:off x="9889621" y="1394857"/>
          <a:ext cx="1345466" cy="1859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Product Deactivated</a:t>
          </a:r>
        </a:p>
      </dsp:txBody>
      <dsp:txXfrm>
        <a:off x="9955301" y="1460537"/>
        <a:ext cx="1214106" cy="1728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9FC0EE-092A-41BB-B867-A3979E50BC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C6A27-4999-4847-8075-7A176545B5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E9F757F-8543-4136-9A8D-39A13C31D910}" type="datetime1">
              <a:rPr lang="en-GB" smtClean="0"/>
              <a:t>08/12/2023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F47B8-B3C6-44A7-8FB5-4A900D9629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D066E-4CB6-40BE-955D-947046CF10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F1688B-7196-483D-B3BA-4880D117B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655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754145B-41DC-4C84-876A-7906C005168D}" type="datetime1">
              <a:rPr lang="en-GB" noProof="0" smtClean="0"/>
              <a:t>08/12/2023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F69ED4-AF81-42E5-8ABD-252CA188A91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61622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3BBE6-E09E-BD4B-84C0-0503BAF87D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F69ED4-AF81-42E5-8ABD-252CA188A91F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484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F69ED4-AF81-42E5-8ABD-252CA188A91F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030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F69ED4-AF81-42E5-8ABD-252CA188A91F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2707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F69ED4-AF81-42E5-8ABD-252CA188A91F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2970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3ADE164-D45A-44D8-82C5-2E0962BB70D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 (Apollo)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E2DED6F3-A7BF-4342-8CF9-B45FB5F2AA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2ABCA6F-761F-B647-B4B8-F5D1828D77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38A7FD0-C1D1-DB4E-B116-47C975811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1751" y="6246380"/>
            <a:ext cx="39370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5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F8C8C7-1933-F545-AFBF-EBF80A986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 2 (Apollo)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469145E8-D477-7F4F-A491-3443EB758D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393463-2325-6447-B6BF-D516E125F589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61751" y="6246380"/>
            <a:ext cx="39370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31F8C8C7-1933-F545-AFBF-EBF80A9860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6AF9E6-AF49-4D4B-BEF8-59DEB27AC93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46100" y="1890054"/>
            <a:ext cx="5292726" cy="60016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1A06E91-73A8-6E49-85DD-FE6F9DFC8EE4}"/>
              </a:ext>
            </a:extLst>
          </p:cNvPr>
          <p:cNvSpPr>
            <a:spLocks noGrp="1"/>
          </p:cNvSpPr>
          <p:nvPr userDrawn="1">
            <p:ph type="body" idx="10" hasCustomPrompt="1"/>
          </p:nvPr>
        </p:nvSpPr>
        <p:spPr>
          <a:xfrm>
            <a:off x="552450" y="2454279"/>
            <a:ext cx="5292727" cy="492443"/>
          </a:xfrm>
        </p:spPr>
        <p:txBody>
          <a:bodyPr anchor="t" anchorCtr="0"/>
          <a:lstStyle>
            <a:lvl1pPr marL="0" indent="0">
              <a:buNone/>
              <a:defRPr sz="3100" b="1" i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131" indent="0">
              <a:buNone/>
              <a:defRPr sz="2000" b="1"/>
            </a:lvl2pPr>
            <a:lvl3pPr marL="914262" indent="0">
              <a:buNone/>
              <a:defRPr sz="1799" b="1"/>
            </a:lvl3pPr>
            <a:lvl4pPr marL="1371394" indent="0">
              <a:buNone/>
              <a:defRPr sz="1600" b="1"/>
            </a:lvl4pPr>
            <a:lvl5pPr marL="1828524" indent="0">
              <a:buNone/>
              <a:defRPr sz="1600" b="1"/>
            </a:lvl5pPr>
            <a:lvl6pPr marL="2285656" indent="0">
              <a:buNone/>
              <a:defRPr sz="1600" b="1"/>
            </a:lvl6pPr>
            <a:lvl7pPr marL="2742787" indent="0">
              <a:buNone/>
              <a:defRPr sz="1600" b="1"/>
            </a:lvl7pPr>
            <a:lvl8pPr marL="3199918" indent="0">
              <a:buNone/>
              <a:defRPr sz="1600" b="1"/>
            </a:lvl8pPr>
            <a:lvl9pPr marL="3657049" indent="0">
              <a:buNone/>
              <a:defRPr sz="1600" b="1"/>
            </a:lvl9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0BCC5-2A08-5F46-9238-D529D6F48C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8974" y="5822346"/>
            <a:ext cx="2311251" cy="10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opt 1 (Apolo Tyres)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53FC12B-B670-6D42-895B-A61AC60B33DB}"/>
              </a:ext>
            </a:extLst>
          </p:cNvPr>
          <p:cNvGrpSpPr/>
          <p:nvPr userDrawn="1"/>
        </p:nvGrpSpPr>
        <p:grpSpPr>
          <a:xfrm>
            <a:off x="4778368" y="159711"/>
            <a:ext cx="2699811" cy="6372646"/>
            <a:chOff x="4778368" y="159711"/>
            <a:chExt cx="2699811" cy="63726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B3654E-E2CA-484B-A181-04A77D6EFC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4778368" y="159711"/>
              <a:ext cx="2699811" cy="117062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65653EE-3370-F347-A753-E3C97E376E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4942435" y="5908690"/>
              <a:ext cx="2307130" cy="62366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874696-D5A5-6946-B2C3-D45677F26C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93900" y="2645598"/>
            <a:ext cx="8204200" cy="1538883"/>
          </a:xfrm>
        </p:spPr>
        <p:txBody>
          <a:bodyPr anchor="ctr" anchorCtr="0"/>
          <a:lstStyle>
            <a:lvl1pPr algn="ctr">
              <a:defRPr sz="5000">
                <a:solidFill>
                  <a:srgbClr val="9519EF"/>
                </a:solidFill>
              </a:defRPr>
            </a:lvl1pPr>
          </a:lstStyle>
          <a:p>
            <a:r>
              <a:rPr lang="en-GB"/>
              <a:t>Presentation Title</a:t>
            </a:r>
            <a:br>
              <a:rPr lang="en-GB"/>
            </a:br>
            <a:r>
              <a:rPr lang="en-GB"/>
              <a:t>Date of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3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18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131D-E428-41D9-9E2A-EC9B85A6C876}" type="datetime4">
              <a:rPr lang="en-US" smtClean="0"/>
              <a:t>December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9D86-C382-B343-A7F1-86BCE712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107C-8414-462B-A14B-59914886D5F2}" type="datetime4">
              <a:rPr lang="en-US" smtClean="0"/>
              <a:t>December 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9D86-C382-B343-A7F1-86BCE712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2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68705D-D306-3044-AB3E-9550C37B4F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49727" y="2888457"/>
            <a:ext cx="345371" cy="323056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92C6AA0-D312-F948-810E-C69B2B694E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9792" y="3713647"/>
            <a:ext cx="345371" cy="32305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8A7E03B-C183-C14E-B0EC-E46E29C5945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20208" y="4594594"/>
            <a:ext cx="345371" cy="323056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8901E7A-AF26-CA4A-A3BC-A89E9216B3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94488" y="5453237"/>
            <a:ext cx="345371" cy="323056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3480973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09CF-A188-0BE5-9408-FECAE3045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AD982-47D0-37EC-746C-3E3876F0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CC45-040E-6E06-D540-086BD4AF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313B-42AD-481C-AB5B-3DA2FD498441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12B81-9DFE-78C4-4AE5-15796F90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EBD1-B760-829C-6232-BFFA994B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35-E427-412B-88D2-A3BFC652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65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CDF0-5D6E-FE3F-94E1-97B64151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1750-B397-E0BF-444A-46A49FA85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C4F13-6081-7344-B7E7-36AA071E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313B-42AD-481C-AB5B-3DA2FD498441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1126C-C291-64DD-C306-BFF13D61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5D365-0165-A565-A435-C8736997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35-E427-412B-88D2-A3BFC652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357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00F9-E269-D29D-8A12-4848AC61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5897E-3F3B-3C75-79C2-CBBBBA8D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B2D1E-6D3E-41ED-26F8-EF13C3A3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313B-42AD-481C-AB5B-3DA2FD498441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2D33B-EA74-7AA5-8BFF-1A0999BF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56BB7-17EE-4D28-DFE3-A8C5D18D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35-E427-412B-88D2-A3BFC652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7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+ text + charts (Apollo)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ADE3-06ED-D842-ABAA-1F7329107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100" y="355977"/>
            <a:ext cx="5262098" cy="600164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D809-6F3E-314E-9C6B-AD9E3463CE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500" y="2270125"/>
            <a:ext cx="5236697" cy="1372171"/>
          </a:xfrm>
        </p:spPr>
        <p:txBody>
          <a:bodyPr/>
          <a:lstStyle>
            <a:lvl1pPr>
              <a:spcBef>
                <a:spcPts val="1600"/>
              </a:spcBef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spcBef>
                <a:spcPts val="1600"/>
              </a:spcBef>
              <a:spcAft>
                <a:spcPts val="1600"/>
              </a:spcAft>
              <a:defRPr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>
              <a:defRPr b="1" i="0">
                <a:solidFill>
                  <a:schemeClr val="tx1"/>
                </a:solidFill>
                <a:latin typeface="Century Gothic" panose="020B0502020202020204" pitchFamily="34" charset="0"/>
                <a:cs typeface="Arial Black" panose="020B0604020202020204" pitchFamily="34" charset="0"/>
              </a:defRPr>
            </a:lvl4pPr>
            <a:lvl5pPr marL="144000" indent="-1440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38A7FD0-C1D1-DB4E-B116-47C975811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1751" y="6246380"/>
            <a:ext cx="39370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31F8C8C7-1933-F545-AFBF-EBF80A9860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05D1D7-5977-1549-9D1A-6514FDEF463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52449" y="920202"/>
            <a:ext cx="5286375" cy="492443"/>
          </a:xfrm>
        </p:spPr>
        <p:txBody>
          <a:bodyPr anchor="t" anchorCtr="0"/>
          <a:lstStyle>
            <a:lvl1pPr marL="0" indent="0">
              <a:buNone/>
              <a:defRPr sz="3100" b="1" i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131" indent="0">
              <a:buNone/>
              <a:defRPr sz="2000" b="1"/>
            </a:lvl2pPr>
            <a:lvl3pPr marL="914262" indent="0">
              <a:buNone/>
              <a:defRPr sz="1799" b="1"/>
            </a:lvl3pPr>
            <a:lvl4pPr marL="1371394" indent="0">
              <a:buNone/>
              <a:defRPr sz="1600" b="1"/>
            </a:lvl4pPr>
            <a:lvl5pPr marL="1828524" indent="0">
              <a:buNone/>
              <a:defRPr sz="1600" b="1"/>
            </a:lvl5pPr>
            <a:lvl6pPr marL="2285656" indent="0">
              <a:buNone/>
              <a:defRPr sz="1600" b="1"/>
            </a:lvl6pPr>
            <a:lvl7pPr marL="2742787" indent="0">
              <a:buNone/>
              <a:defRPr sz="1600" b="1"/>
            </a:lvl7pPr>
            <a:lvl8pPr marL="3199918" indent="0">
              <a:buNone/>
              <a:defRPr sz="1600" b="1"/>
            </a:lvl8pPr>
            <a:lvl9pPr marL="3657049" indent="0">
              <a:buNone/>
              <a:defRPr sz="1600" b="1"/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1974FC9-89DE-E447-84F0-A93FAAD760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576791" y="841375"/>
            <a:ext cx="4066556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1" i="0">
                <a:solidFill>
                  <a:schemeClr val="tx1"/>
                </a:solidFill>
                <a:latin typeface="Century Gothic" panose="020B0502020202020204" pitchFamily="34" charset="0"/>
                <a:cs typeface="Arial Black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Chart title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54F82F2-2FC9-C04F-80F5-CC0A5412B460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576791" y="3742765"/>
            <a:ext cx="4066556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1" i="0">
                <a:solidFill>
                  <a:schemeClr val="tx1"/>
                </a:solidFill>
                <a:latin typeface="Century Gothic" panose="020B0502020202020204" pitchFamily="34" charset="0"/>
                <a:cs typeface="Arial Black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Chart title text</a:t>
            </a:r>
          </a:p>
        </p:txBody>
      </p:sp>
      <p:sp>
        <p:nvSpPr>
          <p:cNvPr id="21" name="Picture Placeholder 21">
            <a:extLst>
              <a:ext uri="{FF2B5EF4-FFF2-40B4-BE49-F238E27FC236}">
                <a16:creationId xmlns:a16="http://schemas.microsoft.com/office/drawing/2014/main" id="{D8A70E81-9EB0-314E-AC8D-E381382E33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58920" y="4286756"/>
            <a:ext cx="4084427" cy="92804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9C76853-F38B-E047-893C-18AFA33E82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8920" y="4699994"/>
            <a:ext cx="4084427" cy="92804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id="{8DF593AC-DD72-BA4B-9EB3-D94FE1B36B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58920" y="5113232"/>
            <a:ext cx="4084427" cy="92804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5FEC50BA-297B-C04B-8943-B6B6A12F46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8920" y="5526470"/>
            <a:ext cx="4084427" cy="92804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FEFA225A-FDD9-F549-8718-BD1B7BA35A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8920" y="5939709"/>
            <a:ext cx="4084427" cy="92804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DDBA33E-B0C7-1E45-9353-06719869D3E6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576791" y="4343021"/>
            <a:ext cx="687121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FAF6FE5-8194-D442-A54C-C255FBC372B9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6576791" y="4756667"/>
            <a:ext cx="687121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7C18DF58-2DA8-5144-8114-51B09490C5BE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6576791" y="5170313"/>
            <a:ext cx="687121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7D88270-CB90-734F-8F48-C9F55D482C73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6576791" y="5583958"/>
            <a:ext cx="687121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1B53D59-E9F8-3E4D-9282-98223C1B2C28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7135591" y="6032513"/>
            <a:ext cx="1078134" cy="192360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0B32E49-4A39-5C48-BB61-8024A3ABB23D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8203979" y="6032513"/>
            <a:ext cx="1078134" cy="192360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19EC399-9F3F-194F-B6C7-9383C99679B8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9272366" y="6032513"/>
            <a:ext cx="1078134" cy="192360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3" name="Picture Placeholder 21">
            <a:extLst>
              <a:ext uri="{FF2B5EF4-FFF2-40B4-BE49-F238E27FC236}">
                <a16:creationId xmlns:a16="http://schemas.microsoft.com/office/drawing/2014/main" id="{4A02F95B-A712-B341-95C6-9594764C03E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639050" y="5099050"/>
            <a:ext cx="79375" cy="882650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algn="ctr">
              <a:defRPr sz="400"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21">
            <a:extLst>
              <a:ext uri="{FF2B5EF4-FFF2-40B4-BE49-F238E27FC236}">
                <a16:creationId xmlns:a16="http://schemas.microsoft.com/office/drawing/2014/main" id="{8D2748F2-4276-5145-8E11-EFD48FA051B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99500" y="5016500"/>
            <a:ext cx="79375" cy="965200"/>
          </a:xfrm>
          <a:solidFill>
            <a:schemeClr val="tx1"/>
          </a:solidFill>
        </p:spPr>
        <p:txBody>
          <a:bodyPr anchor="ctr" anchorCtr="0">
            <a:noAutofit/>
          </a:bodyPr>
          <a:lstStyle>
            <a:lvl1pPr algn="ctr">
              <a:defRPr sz="400"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5" name="Picture Placeholder 21">
            <a:extLst>
              <a:ext uri="{FF2B5EF4-FFF2-40B4-BE49-F238E27FC236}">
                <a16:creationId xmlns:a16="http://schemas.microsoft.com/office/drawing/2014/main" id="{CF8E5F20-DAA9-6240-8BAD-A8EB3BB6C95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774920" y="4874861"/>
            <a:ext cx="79375" cy="1111250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algn="ctr">
              <a:defRPr sz="400"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3AFBDBBD-7FC7-764E-9ED3-28833BBCF4AD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7222001" y="4729718"/>
            <a:ext cx="908028" cy="369332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2400" b="1" i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8B3C4C0-C924-E54C-821A-5251C112D3E8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8291976" y="4647168"/>
            <a:ext cx="908028" cy="369332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70F81161-8B5F-CA43-8FEB-87B442378F7F}"/>
              </a:ext>
            </a:extLst>
          </p:cNvPr>
          <p:cNvSpPr>
            <a:spLocks noGrp="1"/>
          </p:cNvSpPr>
          <p:nvPr>
            <p:ph type="body" sz="half" idx="29" hasCustomPrompt="1"/>
          </p:nvPr>
        </p:nvSpPr>
        <p:spPr>
          <a:xfrm>
            <a:off x="9359006" y="4478887"/>
            <a:ext cx="908028" cy="369332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2400" b="1" i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65D99D9-BFA3-1743-811B-885E781FA3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8974" y="5822346"/>
            <a:ext cx="2311251" cy="10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8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2A43-AC0E-BBC5-3942-488BE2B1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BF24-6C21-25F0-1A2E-2C5673A80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B56D6-DB2B-D74F-30EE-FB9EB0FDD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8B5E6-4C77-72CE-A311-AE3DA262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313B-42AD-481C-AB5B-3DA2FD498441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7EC33-573D-8BEC-4ABD-4096BC33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0734A-2832-3C31-760D-340CB1C4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35-E427-412B-88D2-A3BFC652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96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BD3E-0763-BA7C-439F-24BB7B8B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04FD7-E050-2693-F490-D089B712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ACC77-B207-B7B0-D10F-AADAF1D85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81AD1-3A9B-A8C3-4299-37E904145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1F657-D028-E71D-AE5B-CA33080B9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BAF98-D55E-C2D7-D495-4DA9E52F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313B-42AD-481C-AB5B-3DA2FD498441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F562B-F580-035A-2A2E-9DCE93A0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5E56E-8F11-3C7D-A648-50DDF519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35-E427-412B-88D2-A3BFC652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843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D4CA-1652-E539-472C-DFB166BB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5757F-2208-B8EA-A71D-222E5B26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313B-42AD-481C-AB5B-3DA2FD498441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AE7D9-782E-B868-29A5-8C883E76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1B2E5-A55B-A46B-EC8D-B377D340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35-E427-412B-88D2-A3BFC652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750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EE5EE-FE90-D5C1-89AB-0CCD491B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313B-42AD-481C-AB5B-3DA2FD498441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3F6FF-971E-18D2-7114-4A745362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F53-EC70-990C-DDD2-8E7557A9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35-E427-412B-88D2-A3BFC652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8944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4DB9-ADE6-9E4D-47C6-C9B23411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3BAA-1E15-5E84-6A31-67ECD1F7F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D9708-1BFD-EA91-213B-C25286B6F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26932-4AF1-BC1F-9D69-4CE9D8CC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313B-42AD-481C-AB5B-3DA2FD498441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1B728-9EAB-EE5A-B018-90A052D2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1A712-3682-718C-EEB2-27790096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35-E427-412B-88D2-A3BFC652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103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AC57-8F07-DA80-13E7-18AFA80B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15CA3-C1A5-5511-F703-0047BC501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5B0CF-9440-7141-22B7-AAFCAD681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3613D-3EE8-1A4D-52D8-E21A2825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313B-42AD-481C-AB5B-3DA2FD498441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BFEA9-2505-E3F7-E0FD-CE7E464D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B656-8E34-24C3-8969-0285092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35-E427-412B-88D2-A3BFC652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20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9D6A-3FEC-9295-90C7-86C367AE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28D1-6748-A084-696C-CDE200867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C2902-D4B0-D5F3-F152-08703E1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313B-42AD-481C-AB5B-3DA2FD498441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1E58-0796-93A8-2A25-28AE2942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E02D-B712-91A7-BE4B-6D088C5E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35-E427-412B-88D2-A3BFC652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FB950-7314-CA20-AD2D-51DD4013D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E4D1E-649F-BD16-EAD4-90893F9B4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B090C-55DE-FF6C-99C6-390F478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313B-42AD-481C-AB5B-3DA2FD498441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477C-E83C-12AF-3E87-1F90D98B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49DF3-93DC-F98C-C94E-4CEB5D71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435-E427-412B-88D2-A3BFC652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373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+ text + charts (Apollo)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ADE3-06ED-D842-ABAA-1F7329107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100" y="355977"/>
            <a:ext cx="5262098" cy="600164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D809-6F3E-314E-9C6B-AD9E3463CE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500" y="2270125"/>
            <a:ext cx="5236697" cy="1372171"/>
          </a:xfrm>
        </p:spPr>
        <p:txBody>
          <a:bodyPr/>
          <a:lstStyle>
            <a:lvl1pPr>
              <a:spcBef>
                <a:spcPts val="1600"/>
              </a:spcBef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spcBef>
                <a:spcPts val="1600"/>
              </a:spcBef>
              <a:spcAft>
                <a:spcPts val="1600"/>
              </a:spcAft>
              <a:defRPr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>
              <a:defRPr b="1" i="0">
                <a:solidFill>
                  <a:schemeClr val="tx1"/>
                </a:solidFill>
                <a:latin typeface="Century Gothic" panose="020B0502020202020204" pitchFamily="34" charset="0"/>
                <a:cs typeface="Arial Black" panose="020B0604020202020204" pitchFamily="34" charset="0"/>
              </a:defRPr>
            </a:lvl4pPr>
            <a:lvl5pPr marL="144000" indent="-1440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38A7FD0-C1D1-DB4E-B116-47C975811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1751" y="6246380"/>
            <a:ext cx="39370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31F8C8C7-1933-F545-AFBF-EBF80A9860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05D1D7-5977-1549-9D1A-6514FDEF463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52449" y="920202"/>
            <a:ext cx="5286375" cy="492443"/>
          </a:xfrm>
        </p:spPr>
        <p:txBody>
          <a:bodyPr anchor="t" anchorCtr="0"/>
          <a:lstStyle>
            <a:lvl1pPr marL="0" indent="0">
              <a:buNone/>
              <a:defRPr sz="3100" b="1" i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131" indent="0">
              <a:buNone/>
              <a:defRPr sz="2000" b="1"/>
            </a:lvl2pPr>
            <a:lvl3pPr marL="914262" indent="0">
              <a:buNone/>
              <a:defRPr sz="1799" b="1"/>
            </a:lvl3pPr>
            <a:lvl4pPr marL="1371394" indent="0">
              <a:buNone/>
              <a:defRPr sz="1600" b="1"/>
            </a:lvl4pPr>
            <a:lvl5pPr marL="1828524" indent="0">
              <a:buNone/>
              <a:defRPr sz="1600" b="1"/>
            </a:lvl5pPr>
            <a:lvl6pPr marL="2285656" indent="0">
              <a:buNone/>
              <a:defRPr sz="1600" b="1"/>
            </a:lvl6pPr>
            <a:lvl7pPr marL="2742787" indent="0">
              <a:buNone/>
              <a:defRPr sz="1600" b="1"/>
            </a:lvl7pPr>
            <a:lvl8pPr marL="3199918" indent="0">
              <a:buNone/>
              <a:defRPr sz="1600" b="1"/>
            </a:lvl8pPr>
            <a:lvl9pPr marL="3657049" indent="0">
              <a:buNone/>
              <a:defRPr sz="1600" b="1"/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1974FC9-89DE-E447-84F0-A93FAAD760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576791" y="841375"/>
            <a:ext cx="4066556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1" i="0">
                <a:solidFill>
                  <a:schemeClr val="tx1"/>
                </a:solidFill>
                <a:latin typeface="Century Gothic" panose="020B0502020202020204" pitchFamily="34" charset="0"/>
                <a:cs typeface="Arial Black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Chart title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54F82F2-2FC9-C04F-80F5-CC0A5412B460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576791" y="3742765"/>
            <a:ext cx="4066556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1" i="0">
                <a:solidFill>
                  <a:schemeClr val="tx1"/>
                </a:solidFill>
                <a:latin typeface="Century Gothic" panose="020B0502020202020204" pitchFamily="34" charset="0"/>
                <a:cs typeface="Arial Black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Chart title text</a:t>
            </a:r>
          </a:p>
        </p:txBody>
      </p:sp>
      <p:sp>
        <p:nvSpPr>
          <p:cNvPr id="21" name="Picture Placeholder 21">
            <a:extLst>
              <a:ext uri="{FF2B5EF4-FFF2-40B4-BE49-F238E27FC236}">
                <a16:creationId xmlns:a16="http://schemas.microsoft.com/office/drawing/2014/main" id="{D8A70E81-9EB0-314E-AC8D-E381382E33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58920" y="4286756"/>
            <a:ext cx="4084427" cy="92804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9C76853-F38B-E047-893C-18AFA33E82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8920" y="4699994"/>
            <a:ext cx="4084427" cy="92804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id="{8DF593AC-DD72-BA4B-9EB3-D94FE1B36B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58920" y="5113232"/>
            <a:ext cx="4084427" cy="92804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5FEC50BA-297B-C04B-8943-B6B6A12F46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8920" y="5526470"/>
            <a:ext cx="4084427" cy="92804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FEFA225A-FDD9-F549-8718-BD1B7BA35A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8920" y="5939709"/>
            <a:ext cx="4084427" cy="92804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DDBA33E-B0C7-1E45-9353-06719869D3E6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576791" y="4343021"/>
            <a:ext cx="687121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FAF6FE5-8194-D442-A54C-C255FBC372B9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6576791" y="4756667"/>
            <a:ext cx="687121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7C18DF58-2DA8-5144-8114-51B09490C5BE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6576791" y="5170313"/>
            <a:ext cx="687121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7D88270-CB90-734F-8F48-C9F55D482C73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6576791" y="5583958"/>
            <a:ext cx="687121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1B53D59-E9F8-3E4D-9282-98223C1B2C28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7135591" y="6032513"/>
            <a:ext cx="1078134" cy="192360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0B32E49-4A39-5C48-BB61-8024A3ABB23D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8203979" y="6032513"/>
            <a:ext cx="1078134" cy="192360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19EC399-9F3F-194F-B6C7-9383C99679B8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9272366" y="6032513"/>
            <a:ext cx="1078134" cy="192360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3" name="Picture Placeholder 21">
            <a:extLst>
              <a:ext uri="{FF2B5EF4-FFF2-40B4-BE49-F238E27FC236}">
                <a16:creationId xmlns:a16="http://schemas.microsoft.com/office/drawing/2014/main" id="{4A02F95B-A712-B341-95C6-9594764C03E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639050" y="5099050"/>
            <a:ext cx="79375" cy="882650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algn="ctr">
              <a:defRPr sz="400"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21">
            <a:extLst>
              <a:ext uri="{FF2B5EF4-FFF2-40B4-BE49-F238E27FC236}">
                <a16:creationId xmlns:a16="http://schemas.microsoft.com/office/drawing/2014/main" id="{8D2748F2-4276-5145-8E11-EFD48FA051B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99500" y="5016500"/>
            <a:ext cx="79375" cy="965200"/>
          </a:xfrm>
          <a:solidFill>
            <a:schemeClr val="tx1"/>
          </a:solidFill>
        </p:spPr>
        <p:txBody>
          <a:bodyPr anchor="ctr" anchorCtr="0">
            <a:noAutofit/>
          </a:bodyPr>
          <a:lstStyle>
            <a:lvl1pPr algn="ctr">
              <a:defRPr sz="400"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5" name="Picture Placeholder 21">
            <a:extLst>
              <a:ext uri="{FF2B5EF4-FFF2-40B4-BE49-F238E27FC236}">
                <a16:creationId xmlns:a16="http://schemas.microsoft.com/office/drawing/2014/main" id="{CF8E5F20-DAA9-6240-8BAD-A8EB3BB6C95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774920" y="4874861"/>
            <a:ext cx="79375" cy="1111250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algn="ctr">
              <a:defRPr sz="400"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3AFBDBBD-7FC7-764E-9ED3-28833BBCF4AD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7222001" y="4729718"/>
            <a:ext cx="908028" cy="369332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2400" b="1" i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8B3C4C0-C924-E54C-821A-5251C112D3E8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8291976" y="4647168"/>
            <a:ext cx="908028" cy="369332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70F81161-8B5F-CA43-8FEB-87B442378F7F}"/>
              </a:ext>
            </a:extLst>
          </p:cNvPr>
          <p:cNvSpPr>
            <a:spLocks noGrp="1"/>
          </p:cNvSpPr>
          <p:nvPr>
            <p:ph type="body" sz="half" idx="29" hasCustomPrompt="1"/>
          </p:nvPr>
        </p:nvSpPr>
        <p:spPr>
          <a:xfrm>
            <a:off x="9359006" y="4478887"/>
            <a:ext cx="908028" cy="369332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2400" b="1" i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65D99D9-BFA3-1743-811B-885E781FA3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8974" y="5822346"/>
            <a:ext cx="2311251" cy="10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opt 1 (Apolo Tyres)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53FC12B-B670-6D42-895B-A61AC60B33DB}"/>
              </a:ext>
            </a:extLst>
          </p:cNvPr>
          <p:cNvGrpSpPr/>
          <p:nvPr userDrawn="1"/>
        </p:nvGrpSpPr>
        <p:grpSpPr>
          <a:xfrm>
            <a:off x="4778368" y="159711"/>
            <a:ext cx="2699811" cy="6372646"/>
            <a:chOff x="4778368" y="159711"/>
            <a:chExt cx="2699811" cy="63726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B3654E-E2CA-484B-A181-04A77D6EFC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4778368" y="159711"/>
              <a:ext cx="2699811" cy="117062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65653EE-3370-F347-A753-E3C97E376E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4942435" y="5908690"/>
              <a:ext cx="2307130" cy="62366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874696-D5A5-6946-B2C3-D45677F26C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93900" y="2645598"/>
            <a:ext cx="8204200" cy="1538883"/>
          </a:xfrm>
        </p:spPr>
        <p:txBody>
          <a:bodyPr anchor="ctr" anchorCtr="0"/>
          <a:lstStyle>
            <a:lvl1pPr algn="ctr">
              <a:defRPr sz="5000">
                <a:solidFill>
                  <a:srgbClr val="9519EF"/>
                </a:solidFill>
              </a:defRPr>
            </a:lvl1pPr>
          </a:lstStyle>
          <a:p>
            <a:r>
              <a:rPr lang="en-GB"/>
              <a:t>Presentation Title</a:t>
            </a:r>
            <a:br>
              <a:rPr lang="en-GB"/>
            </a:br>
            <a:r>
              <a:rPr lang="en-GB"/>
              <a:t>Date of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1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Apollo)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04EC87F-E5C7-3142-8256-B913FEF01479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DFA2AC-1583-E548-A5EF-31F7D8481B7C}"/>
                </a:ext>
              </a:extLst>
            </p:cNvPr>
            <p:cNvSpPr txBox="1"/>
            <p:nvPr userDrawn="1"/>
          </p:nvSpPr>
          <p:spPr>
            <a:xfrm>
              <a:off x="6841115" y="1483013"/>
              <a:ext cx="2118446" cy="6001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3900" b="1" i="0">
                  <a:solidFill>
                    <a:schemeClr val="accent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Content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A181A3-E0EC-E34A-A0AC-24F2D2BC40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0876" y="2414427"/>
              <a:ext cx="91611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074942-C639-8F44-972B-75D94E1EC2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97476" y="0"/>
              <a:ext cx="0" cy="328773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 descr="A picture containing sunglasses&#10;&#10;Description automatically generated">
              <a:extLst>
                <a:ext uri="{FF2B5EF4-FFF2-40B4-BE49-F238E27FC236}">
                  <a16:creationId xmlns:a16="http://schemas.microsoft.com/office/drawing/2014/main" id="{3AD01F2D-1C3A-3D49-AB7C-D8B235D8C6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16594" cy="6858000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6B7FA1-9F68-524F-867C-851336FA8B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97476" y="3935003"/>
              <a:ext cx="0" cy="29229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DA6E5C-447F-8742-8F70-6A7FBF05BF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" y="2414427"/>
              <a:ext cx="282539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38A7FD0-C1D1-DB4E-B116-47C975811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1751" y="6246380"/>
            <a:ext cx="39370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31F8C8C7-1933-F545-AFBF-EBF80A9860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4E42B5E-1905-7943-A66E-5211392622D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909107" y="2833105"/>
            <a:ext cx="4715317" cy="323165"/>
          </a:xfrm>
        </p:spPr>
        <p:txBody>
          <a:bodyPr/>
          <a:lstStyle>
            <a:lvl1pPr marL="180000" indent="-180000">
              <a:buClr>
                <a:schemeClr val="tx1"/>
              </a:buClr>
              <a:buFont typeface="Arial" panose="020B0604020202020204" pitchFamily="34" charset="0"/>
              <a:buChar char="•"/>
              <a:defRPr sz="210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Content Slide Title #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96A03C-37D8-7345-AAFA-AF6DEDCCA9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8974" y="5822346"/>
            <a:ext cx="2311251" cy="10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7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text + 1 img (Apollo)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D2E526A-A743-A647-988F-74EDE171AD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7" y="0"/>
            <a:ext cx="5953123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algn="ctr"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7ADE3-06ED-D842-ABAA-1F7329107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99" y="355977"/>
            <a:ext cx="5407025" cy="600164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D809-6F3E-314E-9C6B-AD9E3463CE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9" y="2270125"/>
            <a:ext cx="5381625" cy="137217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spcBef>
                <a:spcPts val="1600"/>
              </a:spcBef>
              <a:spcAft>
                <a:spcPts val="1600"/>
              </a:spcAft>
              <a:defRPr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>
              <a:defRPr b="1" i="0">
                <a:solidFill>
                  <a:schemeClr val="tx1"/>
                </a:solidFill>
                <a:latin typeface="Century Gothic" panose="020B0502020202020204" pitchFamily="34" charset="0"/>
                <a:cs typeface="Arial Black" panose="020B0604020202020204" pitchFamily="34" charset="0"/>
              </a:defRPr>
            </a:lvl4pPr>
            <a:lvl5pPr marL="144000" indent="-1440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38A7FD0-C1D1-DB4E-B116-47C975811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1751" y="6246380"/>
            <a:ext cx="39370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31F8C8C7-1933-F545-AFBF-EBF80A9860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05D1D7-5977-1549-9D1A-6514FDEF463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52449" y="920202"/>
            <a:ext cx="5407025" cy="492443"/>
          </a:xfrm>
        </p:spPr>
        <p:txBody>
          <a:bodyPr anchor="t" anchorCtr="0"/>
          <a:lstStyle>
            <a:lvl1pPr marL="0" indent="0">
              <a:buNone/>
              <a:defRPr sz="3100" b="1" i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131" indent="0">
              <a:buNone/>
              <a:defRPr sz="2000" b="1"/>
            </a:lvl2pPr>
            <a:lvl3pPr marL="914262" indent="0">
              <a:buNone/>
              <a:defRPr sz="1799" b="1"/>
            </a:lvl3pPr>
            <a:lvl4pPr marL="1371394" indent="0">
              <a:buNone/>
              <a:defRPr sz="1600" b="1"/>
            </a:lvl4pPr>
            <a:lvl5pPr marL="1828524" indent="0">
              <a:buNone/>
              <a:defRPr sz="1600" b="1"/>
            </a:lvl5pPr>
            <a:lvl6pPr marL="2285656" indent="0">
              <a:buNone/>
              <a:defRPr sz="1600" b="1"/>
            </a:lvl6pPr>
            <a:lvl7pPr marL="2742787" indent="0">
              <a:buNone/>
              <a:defRPr sz="1600" b="1"/>
            </a:lvl7pPr>
            <a:lvl8pPr marL="3199918" indent="0">
              <a:buNone/>
              <a:defRPr sz="1600" b="1"/>
            </a:lvl8pPr>
            <a:lvl9pPr marL="3657049" indent="0">
              <a:buNone/>
              <a:defRPr sz="1600" b="1"/>
            </a:lvl9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A4853-945B-B44E-BA31-CECF3D079A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8974" y="5822346"/>
            <a:ext cx="2311251" cy="10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2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text + 3 imgs (Apollo)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D2E526A-A743-A647-988F-74EDE171AD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0463" y="1457664"/>
            <a:ext cx="2509837" cy="2152171"/>
          </a:xfr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algn="ctr"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7ADE3-06ED-D842-ABAA-1F7329107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99" y="355977"/>
            <a:ext cx="5292841" cy="600164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D809-6F3E-314E-9C6B-AD9E3463CE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499" y="2270125"/>
            <a:ext cx="5381625" cy="137217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spcBef>
                <a:spcPts val="1600"/>
              </a:spcBef>
              <a:spcAft>
                <a:spcPts val="1600"/>
              </a:spcAft>
              <a:defRPr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>
              <a:defRPr b="1" i="0">
                <a:solidFill>
                  <a:schemeClr val="tx1"/>
                </a:solidFill>
                <a:latin typeface="Century Gothic" panose="020B0502020202020204" pitchFamily="34" charset="0"/>
                <a:cs typeface="Arial Black" panose="020B0604020202020204" pitchFamily="34" charset="0"/>
              </a:defRPr>
            </a:lvl4pPr>
            <a:lvl5pPr marL="144000" indent="-1440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38A7FD0-C1D1-DB4E-B116-47C975811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1751" y="6246380"/>
            <a:ext cx="39370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31F8C8C7-1933-F545-AFBF-EBF80A9860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05D1D7-5977-1549-9D1A-6514FDEF463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52449" y="920202"/>
            <a:ext cx="5400675" cy="492443"/>
          </a:xfrm>
        </p:spPr>
        <p:txBody>
          <a:bodyPr anchor="t" anchorCtr="0"/>
          <a:lstStyle>
            <a:lvl1pPr marL="0" indent="0">
              <a:buNone/>
              <a:defRPr sz="3100" b="1" i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131" indent="0">
              <a:buNone/>
              <a:defRPr sz="2000" b="1"/>
            </a:lvl2pPr>
            <a:lvl3pPr marL="914262" indent="0">
              <a:buNone/>
              <a:defRPr sz="1799" b="1"/>
            </a:lvl3pPr>
            <a:lvl4pPr marL="1371394" indent="0">
              <a:buNone/>
              <a:defRPr sz="1600" b="1"/>
            </a:lvl4pPr>
            <a:lvl5pPr marL="1828524" indent="0">
              <a:buNone/>
              <a:defRPr sz="1600" b="1"/>
            </a:lvl5pPr>
            <a:lvl6pPr marL="2285656" indent="0">
              <a:buNone/>
              <a:defRPr sz="1600" b="1"/>
            </a:lvl6pPr>
            <a:lvl7pPr marL="2742787" indent="0">
              <a:buNone/>
              <a:defRPr sz="1600" b="1"/>
            </a:lvl7pPr>
            <a:lvl8pPr marL="3199918" indent="0">
              <a:buNone/>
              <a:defRPr sz="1600" b="1"/>
            </a:lvl8pPr>
            <a:lvl9pPr marL="3657049" indent="0">
              <a:buNone/>
              <a:defRPr sz="1600" b="1"/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4D3B47FE-736B-E44A-8F1C-34C244F58F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91689" y="1457664"/>
            <a:ext cx="2509837" cy="4339659"/>
          </a:xfr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algn="ctr"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FBA384C7-BE99-634A-BC1D-1F9221458C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40463" y="3645152"/>
            <a:ext cx="2509837" cy="2152171"/>
          </a:xfr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algn="ctr"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BF5CEF-A5E3-304D-9D67-567F3BB72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8974" y="5822346"/>
            <a:ext cx="2311251" cy="10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2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text x2 columns (Apollo)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ADE3-06ED-D842-ABAA-1F7329107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100" y="355977"/>
            <a:ext cx="5262098" cy="600164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D809-6F3E-314E-9C6B-AD9E3463CE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500" y="2270125"/>
            <a:ext cx="5236697" cy="137217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spcBef>
                <a:spcPts val="1600"/>
              </a:spcBef>
              <a:spcAft>
                <a:spcPts val="1600"/>
              </a:spcAft>
              <a:defRPr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>
              <a:defRPr b="1" i="0">
                <a:solidFill>
                  <a:schemeClr val="tx1"/>
                </a:solidFill>
                <a:latin typeface="Century Gothic" panose="020B0502020202020204" pitchFamily="34" charset="0"/>
                <a:cs typeface="Arial Black" panose="020B0604020202020204" pitchFamily="34" charset="0"/>
              </a:defRPr>
            </a:lvl4pPr>
            <a:lvl5pPr marL="144000" indent="-1440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38A7FD0-C1D1-DB4E-B116-47C975811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1751" y="6246380"/>
            <a:ext cx="39370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31F8C8C7-1933-F545-AFBF-EBF80A9860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05D1D7-5977-1549-9D1A-6514FDEF463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52449" y="920202"/>
            <a:ext cx="5286375" cy="492443"/>
          </a:xfrm>
        </p:spPr>
        <p:txBody>
          <a:bodyPr anchor="t" anchorCtr="0"/>
          <a:lstStyle>
            <a:lvl1pPr marL="0" indent="0">
              <a:buNone/>
              <a:defRPr sz="3100" b="1" i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131" indent="0">
              <a:buNone/>
              <a:defRPr sz="2000" b="1"/>
            </a:lvl2pPr>
            <a:lvl3pPr marL="914262" indent="0">
              <a:buNone/>
              <a:defRPr sz="1799" b="1"/>
            </a:lvl3pPr>
            <a:lvl4pPr marL="1371394" indent="0">
              <a:buNone/>
              <a:defRPr sz="1600" b="1"/>
            </a:lvl4pPr>
            <a:lvl5pPr marL="1828524" indent="0">
              <a:buNone/>
              <a:defRPr sz="1600" b="1"/>
            </a:lvl5pPr>
            <a:lvl6pPr marL="2285656" indent="0">
              <a:buNone/>
              <a:defRPr sz="1600" b="1"/>
            </a:lvl6pPr>
            <a:lvl7pPr marL="2742787" indent="0">
              <a:buNone/>
              <a:defRPr sz="1600" b="1"/>
            </a:lvl7pPr>
            <a:lvl8pPr marL="3199918" indent="0">
              <a:buNone/>
              <a:defRPr sz="1600" b="1"/>
            </a:lvl8pPr>
            <a:lvl9pPr marL="3657049" indent="0">
              <a:buNone/>
              <a:defRPr sz="1600" b="1"/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6A50E1-EC03-2649-96A7-481732AC03E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8202" y="2270125"/>
            <a:ext cx="5236697" cy="137217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spcBef>
                <a:spcPts val="1600"/>
              </a:spcBef>
              <a:spcAft>
                <a:spcPts val="1600"/>
              </a:spcAft>
              <a:defRPr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>
              <a:defRPr b="1" i="0">
                <a:solidFill>
                  <a:schemeClr val="tx1"/>
                </a:solidFill>
                <a:latin typeface="Century Gothic" panose="020B0502020202020204" pitchFamily="34" charset="0"/>
                <a:cs typeface="Arial Black" panose="020B0604020202020204" pitchFamily="34" charset="0"/>
              </a:defRPr>
            </a:lvl4pPr>
            <a:lvl5pPr marL="144000" indent="-1440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357F3B-3111-F04E-BD59-10ACDA7C9D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8974" y="5822346"/>
            <a:ext cx="2311251" cy="10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3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text + charts (Apollo)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ADE3-06ED-D842-ABAA-1F7329107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100" y="355977"/>
            <a:ext cx="5262098" cy="600164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D809-6F3E-314E-9C6B-AD9E3463CE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500" y="2270125"/>
            <a:ext cx="5236697" cy="1372171"/>
          </a:xfrm>
        </p:spPr>
        <p:txBody>
          <a:bodyPr/>
          <a:lstStyle>
            <a:lvl1pPr>
              <a:spcBef>
                <a:spcPts val="1600"/>
              </a:spcBef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spcBef>
                <a:spcPts val="1600"/>
              </a:spcBef>
              <a:spcAft>
                <a:spcPts val="1600"/>
              </a:spcAft>
              <a:defRPr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>
              <a:defRPr b="1" i="0">
                <a:solidFill>
                  <a:schemeClr val="tx1"/>
                </a:solidFill>
                <a:latin typeface="Century Gothic" panose="020B0502020202020204" pitchFamily="34" charset="0"/>
                <a:cs typeface="Arial Black" panose="020B0604020202020204" pitchFamily="34" charset="0"/>
              </a:defRPr>
            </a:lvl4pPr>
            <a:lvl5pPr marL="144000" indent="-1440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38A7FD0-C1D1-DB4E-B116-47C975811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1751" y="6246380"/>
            <a:ext cx="39370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31F8C8C7-1933-F545-AFBF-EBF80A9860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05D1D7-5977-1549-9D1A-6514FDEF463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52449" y="920202"/>
            <a:ext cx="5286375" cy="492443"/>
          </a:xfrm>
        </p:spPr>
        <p:txBody>
          <a:bodyPr anchor="t" anchorCtr="0"/>
          <a:lstStyle>
            <a:lvl1pPr marL="0" indent="0">
              <a:buNone/>
              <a:defRPr sz="3100" b="1" i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131" indent="0">
              <a:buNone/>
              <a:defRPr sz="2000" b="1"/>
            </a:lvl2pPr>
            <a:lvl3pPr marL="914262" indent="0">
              <a:buNone/>
              <a:defRPr sz="1799" b="1"/>
            </a:lvl3pPr>
            <a:lvl4pPr marL="1371394" indent="0">
              <a:buNone/>
              <a:defRPr sz="1600" b="1"/>
            </a:lvl4pPr>
            <a:lvl5pPr marL="1828524" indent="0">
              <a:buNone/>
              <a:defRPr sz="1600" b="1"/>
            </a:lvl5pPr>
            <a:lvl6pPr marL="2285656" indent="0">
              <a:buNone/>
              <a:defRPr sz="1600" b="1"/>
            </a:lvl6pPr>
            <a:lvl7pPr marL="2742787" indent="0">
              <a:buNone/>
              <a:defRPr sz="1600" b="1"/>
            </a:lvl7pPr>
            <a:lvl8pPr marL="3199918" indent="0">
              <a:buNone/>
              <a:defRPr sz="1600" b="1"/>
            </a:lvl8pPr>
            <a:lvl9pPr marL="3657049" indent="0">
              <a:buNone/>
              <a:defRPr sz="1600" b="1"/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1974FC9-89DE-E447-84F0-A93FAAD760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576791" y="841375"/>
            <a:ext cx="4066556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1" i="0">
                <a:solidFill>
                  <a:schemeClr val="tx1"/>
                </a:solidFill>
                <a:latin typeface="Century Gothic" panose="020B0502020202020204" pitchFamily="34" charset="0"/>
                <a:cs typeface="Arial Black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Chart title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54F82F2-2FC9-C04F-80F5-CC0A5412B460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576791" y="3742765"/>
            <a:ext cx="4066556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1" i="0">
                <a:solidFill>
                  <a:schemeClr val="tx1"/>
                </a:solidFill>
                <a:latin typeface="Century Gothic" panose="020B0502020202020204" pitchFamily="34" charset="0"/>
                <a:cs typeface="Arial Black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Chart title text</a:t>
            </a:r>
          </a:p>
        </p:txBody>
      </p:sp>
      <p:sp>
        <p:nvSpPr>
          <p:cNvPr id="21" name="Picture Placeholder 21">
            <a:extLst>
              <a:ext uri="{FF2B5EF4-FFF2-40B4-BE49-F238E27FC236}">
                <a16:creationId xmlns:a16="http://schemas.microsoft.com/office/drawing/2014/main" id="{D8A70E81-9EB0-314E-AC8D-E381382E33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58920" y="4286756"/>
            <a:ext cx="4084427" cy="92804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9C76853-F38B-E047-893C-18AFA33E82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8920" y="4699994"/>
            <a:ext cx="4084427" cy="92804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id="{8DF593AC-DD72-BA4B-9EB3-D94FE1B36B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58920" y="5113232"/>
            <a:ext cx="4084427" cy="92804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5FEC50BA-297B-C04B-8943-B6B6A12F46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8920" y="5526470"/>
            <a:ext cx="4084427" cy="92804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FEFA225A-FDD9-F549-8718-BD1B7BA35A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8920" y="5939709"/>
            <a:ext cx="4084427" cy="92804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DDBA33E-B0C7-1E45-9353-06719869D3E6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576791" y="4343021"/>
            <a:ext cx="687121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FAF6FE5-8194-D442-A54C-C255FBC372B9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6576791" y="4756667"/>
            <a:ext cx="687121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7C18DF58-2DA8-5144-8114-51B09490C5BE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6576791" y="5170313"/>
            <a:ext cx="687121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7D88270-CB90-734F-8F48-C9F55D482C73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6576791" y="5583958"/>
            <a:ext cx="687121" cy="192360"/>
          </a:xfr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1B53D59-E9F8-3E4D-9282-98223C1B2C28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7135591" y="6032513"/>
            <a:ext cx="1078134" cy="192360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0B32E49-4A39-5C48-BB61-8024A3ABB23D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8203979" y="6032513"/>
            <a:ext cx="1078134" cy="192360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19EC399-9F3F-194F-B6C7-9383C99679B8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9272366" y="6032513"/>
            <a:ext cx="1078134" cy="192360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12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3" name="Picture Placeholder 21">
            <a:extLst>
              <a:ext uri="{FF2B5EF4-FFF2-40B4-BE49-F238E27FC236}">
                <a16:creationId xmlns:a16="http://schemas.microsoft.com/office/drawing/2014/main" id="{4A02F95B-A712-B341-95C6-9594764C03E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639050" y="5099050"/>
            <a:ext cx="79375" cy="882650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algn="ctr">
              <a:defRPr sz="400"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21">
            <a:extLst>
              <a:ext uri="{FF2B5EF4-FFF2-40B4-BE49-F238E27FC236}">
                <a16:creationId xmlns:a16="http://schemas.microsoft.com/office/drawing/2014/main" id="{8D2748F2-4276-5145-8E11-EFD48FA051B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99500" y="5016500"/>
            <a:ext cx="79375" cy="965200"/>
          </a:xfrm>
          <a:solidFill>
            <a:schemeClr val="tx1"/>
          </a:solidFill>
        </p:spPr>
        <p:txBody>
          <a:bodyPr anchor="ctr" anchorCtr="0">
            <a:noAutofit/>
          </a:bodyPr>
          <a:lstStyle>
            <a:lvl1pPr algn="ctr">
              <a:defRPr sz="400"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5" name="Picture Placeholder 21">
            <a:extLst>
              <a:ext uri="{FF2B5EF4-FFF2-40B4-BE49-F238E27FC236}">
                <a16:creationId xmlns:a16="http://schemas.microsoft.com/office/drawing/2014/main" id="{CF8E5F20-DAA9-6240-8BAD-A8EB3BB6C95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774920" y="4874861"/>
            <a:ext cx="79375" cy="1111250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algn="ctr">
              <a:defRPr sz="400">
                <a:solidFill>
                  <a:schemeClr val="bg1">
                    <a:alpha val="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3AFBDBBD-7FC7-764E-9ED3-28833BBCF4AD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7222001" y="4729718"/>
            <a:ext cx="908028" cy="369332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2400" b="1" i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8B3C4C0-C924-E54C-821A-5251C112D3E8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8291976" y="4647168"/>
            <a:ext cx="908028" cy="369332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70F81161-8B5F-CA43-8FEB-87B442378F7F}"/>
              </a:ext>
            </a:extLst>
          </p:cNvPr>
          <p:cNvSpPr>
            <a:spLocks noGrp="1"/>
          </p:cNvSpPr>
          <p:nvPr>
            <p:ph type="body" sz="half" idx="29" hasCustomPrompt="1"/>
          </p:nvPr>
        </p:nvSpPr>
        <p:spPr>
          <a:xfrm>
            <a:off x="9359006" y="4478887"/>
            <a:ext cx="908028" cy="369332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defRPr sz="2400" b="1" i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####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65D99D9-BFA3-1743-811B-885E781FA3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8974" y="5822346"/>
            <a:ext cx="2311251" cy="10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text + tables (Apollo)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ADE3-06ED-D842-ABAA-1F7329107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99" y="355977"/>
            <a:ext cx="11061701" cy="600164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D809-6F3E-314E-9C6B-AD9E3463CE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501" y="2270125"/>
            <a:ext cx="2546350" cy="1372171"/>
          </a:xfrm>
        </p:spPr>
        <p:txBody>
          <a:bodyPr/>
          <a:lstStyle>
            <a:lvl1pPr>
              <a:spcBef>
                <a:spcPts val="1600"/>
              </a:spcBef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spcBef>
                <a:spcPts val="1600"/>
              </a:spcBef>
              <a:spcAft>
                <a:spcPts val="1600"/>
              </a:spcAft>
              <a:defRPr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>
              <a:defRPr b="1" i="0">
                <a:solidFill>
                  <a:schemeClr val="tx1"/>
                </a:solidFill>
                <a:latin typeface="Century Gothic" panose="020B0502020202020204" pitchFamily="34" charset="0"/>
                <a:cs typeface="Arial Black" panose="020B0604020202020204" pitchFamily="34" charset="0"/>
              </a:defRPr>
            </a:lvl4pPr>
            <a:lvl5pPr marL="144000" indent="-14400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38A7FD0-C1D1-DB4E-B116-47C975811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1751" y="6246380"/>
            <a:ext cx="39370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31F8C8C7-1933-F545-AFBF-EBF80A9860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05D1D7-5977-1549-9D1A-6514FDEF463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52449" y="920202"/>
            <a:ext cx="11061701" cy="492443"/>
          </a:xfrm>
        </p:spPr>
        <p:txBody>
          <a:bodyPr anchor="t" anchorCtr="0"/>
          <a:lstStyle>
            <a:lvl1pPr marL="0" indent="0">
              <a:buNone/>
              <a:defRPr sz="3100" b="1" i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131" indent="0">
              <a:buNone/>
              <a:defRPr sz="2000" b="1"/>
            </a:lvl2pPr>
            <a:lvl3pPr marL="914262" indent="0">
              <a:buNone/>
              <a:defRPr sz="1799" b="1"/>
            </a:lvl3pPr>
            <a:lvl4pPr marL="1371394" indent="0">
              <a:buNone/>
              <a:defRPr sz="1600" b="1"/>
            </a:lvl4pPr>
            <a:lvl5pPr marL="1828524" indent="0">
              <a:buNone/>
              <a:defRPr sz="1600" b="1"/>
            </a:lvl5pPr>
            <a:lvl6pPr marL="2285656" indent="0">
              <a:buNone/>
              <a:defRPr sz="1600" b="1"/>
            </a:lvl6pPr>
            <a:lvl7pPr marL="2742787" indent="0">
              <a:buNone/>
              <a:defRPr sz="1600" b="1"/>
            </a:lvl7pPr>
            <a:lvl8pPr marL="3199918" indent="0">
              <a:buNone/>
              <a:defRPr sz="1600" b="1"/>
            </a:lvl8pPr>
            <a:lvl9pPr marL="3657049" indent="0">
              <a:buNone/>
              <a:defRPr sz="1600" b="1"/>
            </a:lvl9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53004-D5DC-8841-8417-0D8A34CFE2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8974" y="5822346"/>
            <a:ext cx="2311251" cy="10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6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large bulleted text (Apollo)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ADE3-06ED-D842-ABAA-1F7329107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100" y="355977"/>
            <a:ext cx="5262098" cy="600164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38A7FD0-C1D1-DB4E-B116-47C975811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1751" y="6246380"/>
            <a:ext cx="39370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31F8C8C7-1933-F545-AFBF-EBF80A9860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05D1D7-5977-1549-9D1A-6514FDEF463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52449" y="920202"/>
            <a:ext cx="5286375" cy="492443"/>
          </a:xfrm>
        </p:spPr>
        <p:txBody>
          <a:bodyPr anchor="t" anchorCtr="0"/>
          <a:lstStyle>
            <a:lvl1pPr marL="0" indent="0">
              <a:buNone/>
              <a:defRPr sz="3100" b="1" i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131" indent="0">
              <a:buNone/>
              <a:defRPr sz="2000" b="1"/>
            </a:lvl2pPr>
            <a:lvl3pPr marL="914262" indent="0">
              <a:buNone/>
              <a:defRPr sz="1799" b="1"/>
            </a:lvl3pPr>
            <a:lvl4pPr marL="1371394" indent="0">
              <a:buNone/>
              <a:defRPr sz="1600" b="1"/>
            </a:lvl4pPr>
            <a:lvl5pPr marL="1828524" indent="0">
              <a:buNone/>
              <a:defRPr sz="1600" b="1"/>
            </a:lvl5pPr>
            <a:lvl6pPr marL="2285656" indent="0">
              <a:buNone/>
              <a:defRPr sz="1600" b="1"/>
            </a:lvl6pPr>
            <a:lvl7pPr marL="2742787" indent="0">
              <a:buNone/>
              <a:defRPr sz="1600" b="1"/>
            </a:lvl7pPr>
            <a:lvl8pPr marL="3199918" indent="0">
              <a:buNone/>
              <a:defRPr sz="1600" b="1"/>
            </a:lvl8pPr>
            <a:lvl9pPr marL="3657049" indent="0">
              <a:buNone/>
              <a:defRPr sz="1600" b="1"/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266D262-ED7C-5149-94D8-1A040816558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3391461" y="1729750"/>
            <a:ext cx="5957812" cy="400110"/>
          </a:xfrm>
        </p:spPr>
        <p:txBody>
          <a:bodyPr/>
          <a:lstStyle>
            <a:lvl1pPr marL="216000" indent="-216000">
              <a:spcAft>
                <a:spcPts val="3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60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Bulleted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D3EA3-B54F-154C-AC6C-06EA09F9DD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8974" y="5822346"/>
            <a:ext cx="2311251" cy="10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0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3ADE164-D45A-44D8-82C5-2E0962BB70D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9AAAD-0A7B-9341-BDAA-70C86D3D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355977"/>
            <a:ext cx="11068050" cy="6001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2750C-EBDB-8746-8853-3E1C5458C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73301"/>
            <a:ext cx="11042650" cy="137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65D1EFF1-676D-5B4F-ADD1-385132620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25531" y="6246380"/>
            <a:ext cx="22002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An Apollo </a:t>
            </a:r>
            <a:r>
              <a:rPr lang="en-US" err="1"/>
              <a:t>Tyres</a:t>
            </a:r>
            <a:r>
              <a:rPr lang="en-US"/>
              <a:t> Ltd Brand /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862DE64E-C84C-F940-BACC-9FBF1E1F1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1751" y="6246380"/>
            <a:ext cx="393700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50" b="0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31F8C8C7-1933-F545-AFBF-EBF80A986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2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84" r:id="rId1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262" rtl="0" eaLnBrk="1" latinLnBrk="0" hangingPunct="1">
        <a:lnSpc>
          <a:spcPct val="100000"/>
        </a:lnSpc>
        <a:spcBef>
          <a:spcPct val="0"/>
        </a:spcBef>
        <a:buNone/>
        <a:defRPr sz="3900" b="1" i="0" kern="1200">
          <a:solidFill>
            <a:schemeClr val="tx1"/>
          </a:solidFill>
          <a:latin typeface="Century Gothic" panose="020B0502020202020204" pitchFamily="34" charset="0"/>
          <a:ea typeface="Helvetica Neue Medium" panose="02000503000000020004" pitchFamily="2" charset="0"/>
          <a:cs typeface="Arial" panose="020B0604020202020204" pitchFamily="34" charset="0"/>
        </a:defRPr>
      </a:lvl1pPr>
    </p:titleStyle>
    <p:bodyStyle>
      <a:lvl1pPr marL="0" indent="0" algn="l" defTabSz="914262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250" b="1" i="0" kern="1200">
          <a:solidFill>
            <a:schemeClr val="tx1"/>
          </a:solidFill>
          <a:latin typeface="Century Gothic" panose="020B0502020202020204" pitchFamily="34" charset="0"/>
          <a:ea typeface="Helvetica Neue Light" panose="02000403000000020004" pitchFamily="2" charset="0"/>
          <a:cs typeface="Arial Black" panose="020B0604020202020204" pitchFamily="34" charset="0"/>
        </a:defRPr>
      </a:lvl1pPr>
      <a:lvl2pPr marL="0" indent="0" algn="l" defTabSz="914262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250" b="0" i="0" kern="1200">
          <a:solidFill>
            <a:schemeClr val="tx1"/>
          </a:solidFill>
          <a:latin typeface="Century Gothic" panose="020B0502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0" indent="0" algn="l" defTabSz="914262" rtl="0" eaLnBrk="1" latinLnBrk="0" hangingPunct="1">
        <a:lnSpc>
          <a:spcPct val="100000"/>
        </a:lnSpc>
        <a:spcBef>
          <a:spcPts val="1600"/>
        </a:spcBef>
        <a:spcAft>
          <a:spcPts val="1600"/>
        </a:spcAft>
        <a:buFont typeface="Arial" panose="020B0604020202020204" pitchFamily="34" charset="0"/>
        <a:buNone/>
        <a:defRPr sz="1250" b="0" i="1" kern="1200">
          <a:solidFill>
            <a:schemeClr val="tx1"/>
          </a:solidFill>
          <a:latin typeface="Century Gothic" panose="020B0502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0" indent="0" algn="l" defTabSz="914262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250" b="1" i="0" kern="1200">
          <a:solidFill>
            <a:schemeClr val="tx1"/>
          </a:solidFill>
          <a:latin typeface="Century Gothic" panose="020B0502020202020204" pitchFamily="34" charset="0"/>
          <a:ea typeface="Helvetica Neue Light" panose="02000403000000020004" pitchFamily="2" charset="0"/>
          <a:cs typeface="Arial Black" panose="020B0604020202020204" pitchFamily="34" charset="0"/>
        </a:defRPr>
      </a:lvl4pPr>
      <a:lvl5pPr marL="144000" indent="-144000" algn="l" defTabSz="914262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tx1"/>
        </a:buClr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Century Gothic" panose="020B0502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221" indent="-228565" algn="l" defTabSz="9142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2" indent="-228565" algn="l" defTabSz="9142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3" indent="-228565" algn="l" defTabSz="9142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4" indent="-228565" algn="l" defTabSz="9142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9142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62" algn="l" defTabSz="9142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4" algn="l" defTabSz="9142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4" algn="l" defTabSz="9142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6" algn="l" defTabSz="9142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7" algn="l" defTabSz="9142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8" algn="l" defTabSz="9142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9" algn="l" defTabSz="9142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64">
          <p15:clr>
            <a:srgbClr val="F26B43"/>
          </p15:clr>
        </p15:guide>
        <p15:guide id="4" pos="3931">
          <p15:clr>
            <a:srgbClr val="F26B43"/>
          </p15:clr>
        </p15:guide>
        <p15:guide id="5" pos="3750">
          <p15:clr>
            <a:srgbClr val="F26B43"/>
          </p15:clr>
        </p15:guide>
        <p15:guide id="6" pos="7316">
          <p15:clr>
            <a:srgbClr val="F26B43"/>
          </p15:clr>
        </p15:guide>
        <p15:guide id="7" orient="horz" pos="644">
          <p15:clr>
            <a:srgbClr val="F26B43"/>
          </p15:clr>
        </p15:guide>
        <p15:guide id="8" orient="horz" pos="822">
          <p15:clr>
            <a:srgbClr val="F26B43"/>
          </p15:clr>
        </p15:guide>
        <p15:guide id="9" orient="horz" pos="1450">
          <p15:clr>
            <a:srgbClr val="F26B43"/>
          </p15:clr>
        </p15:guide>
        <p15:guide id="10" orient="horz" pos="3946">
          <p15:clr>
            <a:srgbClr val="F26B43"/>
          </p15:clr>
        </p15:guide>
        <p15:guide id="11" orient="horz" pos="4018">
          <p15:clr>
            <a:srgbClr val="F26B43"/>
          </p15:clr>
        </p15:guide>
        <p15:guide id="12" pos="1964">
          <p15:clr>
            <a:srgbClr val="F26B43"/>
          </p15:clr>
        </p15:guide>
        <p15:guide id="13" pos="5716">
          <p15:clr>
            <a:srgbClr val="F26B43"/>
          </p15:clr>
        </p15:guide>
        <p15:guide id="14" pos="2148">
          <p15:clr>
            <a:srgbClr val="F26B43"/>
          </p15:clr>
        </p15:guide>
        <p15:guide id="15" pos="5532">
          <p15:clr>
            <a:srgbClr val="F26B43"/>
          </p15:clr>
        </p15:guide>
        <p15:guide id="16" pos="1072">
          <p15:clr>
            <a:srgbClr val="F26B43"/>
          </p15:clr>
        </p15:guide>
        <p15:guide id="17" pos="1256">
          <p15:clr>
            <a:srgbClr val="F26B43"/>
          </p15:clr>
        </p15:guide>
        <p15:guide id="18" pos="6608">
          <p15:clr>
            <a:srgbClr val="F26B43"/>
          </p15:clr>
        </p15:guide>
        <p15:guide id="19" pos="6424">
          <p15:clr>
            <a:srgbClr val="F26B43"/>
          </p15:clr>
        </p15:guide>
        <p15:guide id="20" pos="2856">
          <p15:clr>
            <a:srgbClr val="F26B43"/>
          </p15:clr>
        </p15:guide>
        <p15:guide id="21" pos="3038">
          <p15:clr>
            <a:srgbClr val="F26B43"/>
          </p15:clr>
        </p15:guide>
        <p15:guide id="22" pos="4642">
          <p15:clr>
            <a:srgbClr val="F26B43"/>
          </p15:clr>
        </p15:guide>
        <p15:guide id="23" pos="4824">
          <p15:clr>
            <a:srgbClr val="F26B43"/>
          </p15:clr>
        </p15:guide>
        <p15:guide id="24" orient="horz" pos="530">
          <p15:clr>
            <a:srgbClr val="F26B43"/>
          </p15:clr>
        </p15:guide>
        <p15:guide id="25" orient="horz" pos="302">
          <p15:clr>
            <a:srgbClr val="F26B43"/>
          </p15:clr>
        </p15:guide>
        <p15:guide id="26" pos="3678">
          <p15:clr>
            <a:srgbClr val="F26B43"/>
          </p15:clr>
        </p15:guide>
        <p15:guide id="27" pos="400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F7894-68FD-4B11-411F-82C59EA2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CD721-00CD-55DF-BBAF-29DACEB9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F6A7-CD4F-18A4-A90F-3E71D3368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313B-42AD-481C-AB5B-3DA2FD498441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BE73A-E8A2-51EC-A2D6-A00472406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671B-AB0C-4725-4D2B-07D060B42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00435-E427-412B-88D2-A3BFC652E7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82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pollotyres.sharepoint.com/:x:/r/sites/GlobalMDGTeam-DataStrategy/Shared%20Documents/Data%20Strategy/03.%20Data%20Strategy%20Workshops/Europe/EU-%20FG%20Material%20Cleansing/Master%20Data%20Workshop/Mat%20Master%20Scenarios%20%26%20RACI.xlsx?d=wffd846d50b764ca8ae92a1fe444a776c&amp;csf=1&amp;web=1&amp;e=WNjdfy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puneet.sabharwal\AppData\Local\Microsoft\Windows\INetCache\Content.MSO\3" TargetMode="External"/><Relationship Id="rId13" Type="http://schemas.openxmlformats.org/officeDocument/2006/relationships/hyperlink" Target="file:///C:\Users\puneet.sabharwal\AppData\Local\Microsoft\Windows\INetCache\Content.MSO\6" TargetMode="External"/><Relationship Id="rId3" Type="http://schemas.openxmlformats.org/officeDocument/2006/relationships/hyperlink" Target="https://apollotyres.sharepoint.com/:x:/r/sites/MDG-MMImplementation/Shared%20Documents/MDG-MM%20Implementation%20Documents/01.%20MDG%20-%20MM%20Plan/FG/EU%20FG/EU%20FG%20COnsolidated%20rules%20with%20data%20owners.xlsx?d=w45f35aba95874eb6aaa1b9ace6feb5c0&amp;csf=1&amp;web=1&amp;e=7FtDPe" TargetMode="External"/><Relationship Id="rId7" Type="http://schemas.openxmlformats.org/officeDocument/2006/relationships/hyperlink" Target="file:///C:\Users\puneet.sabharwal\AppData\Local\Microsoft\Windows\INetCache\Content.MSO\2.1" TargetMode="External"/><Relationship Id="rId12" Type="http://schemas.openxmlformats.org/officeDocument/2006/relationships/hyperlink" Target="file:///C:\Users\puneet.sabharwal\AppData\Local\Microsoft\Windows\INetCache\Content.MSO\5.2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file:///C:\Users\puneet.sabharwal\AppData\Local\Microsoft\Windows\INetCache\Content.MSO\9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apollotyres.sharepoint.com/:w:/r/sites/GlobalMDGTeam-DataStrategy/Shared%20Documents/Data%20Strategy/01.%20Global%20Data%20Strategy/SOP/EU/EU%20-%20Finance%20SOP_v0.2_16.11.23.docx?d=wfd3e461d465946b6bfc6c64de0de4989&amp;csf=1&amp;web=1&amp;e=LbfXzR" TargetMode="External"/><Relationship Id="rId11" Type="http://schemas.openxmlformats.org/officeDocument/2006/relationships/hyperlink" Target="file:///C:\Users\puneet.sabharwal\AppData\Local\Microsoft\Windows\INetCache\Content.MSO\5.1" TargetMode="External"/><Relationship Id="rId5" Type="http://schemas.openxmlformats.org/officeDocument/2006/relationships/hyperlink" Target="https://apollotyres.sharepoint.com/sites/GlobalMDGTeam-DataStrategy/Shared%20Documents/Data%20Strategy/03.%20Data%20Strategy%20Workshops/Europe/EU-%20FG%20Material%20Cleansing/Master%20Data%20Workshop/Master%20data%20Business%20Rules%20.xlsx" TargetMode="External"/><Relationship Id="rId15" Type="http://schemas.openxmlformats.org/officeDocument/2006/relationships/hyperlink" Target="file:///C:\Users\puneet.sabharwal\AppData\Local\Microsoft\Windows\INetCache\Content.MSO\8" TargetMode="External"/><Relationship Id="rId10" Type="http://schemas.openxmlformats.org/officeDocument/2006/relationships/hyperlink" Target="file:///C:\Users\puneet.sabharwal\AppData\Local\Microsoft\Windows\INetCache\Content.MSO\5" TargetMode="External"/><Relationship Id="rId4" Type="http://schemas.openxmlformats.org/officeDocument/2006/relationships/hyperlink" Target="https://apollotyres.sharepoint.com/:x:/r/sites/GlobalMDGTeam-DataStrategy/Shared%20Documents/Data%20Strategy/03.%20Data%20Strategy%20Workshops/Europe/EU-%20FG%20Material%20Cleansing/Master%20Data%20Workshop/Business%20Rules.xlsb.xlsx?d=w5f5615b793fb4e6285757dda43a2901e&amp;csf=1&amp;web=1&amp;e=8h1tQ9" TargetMode="External"/><Relationship Id="rId9" Type="http://schemas.openxmlformats.org/officeDocument/2006/relationships/hyperlink" Target="file:///C:\Users\puneet.sabharwal\AppData\Local\Microsoft\Windows\INetCache\Content.MSO\4" TargetMode="External"/><Relationship Id="rId14" Type="http://schemas.openxmlformats.org/officeDocument/2006/relationships/hyperlink" Target="file:///C:\Users\puneet.sabharwal\AppData\Local\Microsoft\Windows\INetCache\Content.MSO\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ollotyres.sharepoint.com/sites/GlobalMDGTeam-DataStrategy/Shared%20Documents/Data%20Strategy/03.%20Data%20Strategy%20Workshops/Europe/EU-%20FG%20Material%20Cleansing/Master%20Data%20Cleansing%20Status%20tracker.xls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30A8-5027-5340-9D5F-C78F4320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900" y="2645598"/>
            <a:ext cx="8204200" cy="1538883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latin typeface="Century Gothic"/>
              </a:rPr>
              <a:t>Master Data Workshop</a:t>
            </a:r>
            <a:br>
              <a:rPr lang="en-US" dirty="0">
                <a:latin typeface="Century Gothic" panose="020B0502020202020204" pitchFamily="34" charset="0"/>
              </a:rPr>
            </a:b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/>
              </a:rPr>
              <a:t>Progress Update</a:t>
            </a:r>
            <a:br>
              <a:rPr lang="en-US" dirty="0">
                <a:latin typeface="Century Gothic" panose="020B0502020202020204" pitchFamily="34" charset="0"/>
              </a:rPr>
            </a:br>
            <a:br>
              <a:rPr lang="en-US" dirty="0">
                <a:latin typeface="Century Gothic" panose="020B0502020202020204" pitchFamily="34" charset="0"/>
              </a:rPr>
            </a:br>
            <a:r>
              <a:rPr lang="en-US" sz="2200" dirty="0">
                <a:latin typeface="Century Gothic"/>
              </a:rPr>
              <a:t>04/12/2023 – 8/12/2023</a:t>
            </a:r>
          </a:p>
        </p:txBody>
      </p:sp>
    </p:spTree>
    <p:extLst>
      <p:ext uri="{BB962C8B-B14F-4D97-AF65-F5344CB8AC3E}">
        <p14:creationId xmlns:p14="http://schemas.microsoft.com/office/powerpoint/2010/main" val="37090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8F7427-20DA-BB40-B326-59041B90F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2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8C8C7-1933-F545-AFBF-EBF80A98606E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18181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2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18181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F09348A-0521-82BA-FE6B-D3800C15E4AE}"/>
              </a:ext>
            </a:extLst>
          </p:cNvPr>
          <p:cNvSpPr txBox="1">
            <a:spLocks/>
          </p:cNvSpPr>
          <p:nvPr/>
        </p:nvSpPr>
        <p:spPr>
          <a:xfrm>
            <a:off x="6231835" y="2833105"/>
            <a:ext cx="539258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80000" indent="-180000" algn="l" defTabSz="914262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  <a:lvl2pPr marL="457200" indent="0" algn="l" defTabSz="914262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2pPr>
            <a:lvl3pPr marL="914400" indent="0" algn="l" defTabSz="914262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  <a:defRPr sz="1200" b="0" i="1" kern="1200">
                <a:solidFill>
                  <a:schemeClr val="tx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3pPr>
            <a:lvl4pPr marL="1371600" indent="0" algn="l" defTabSz="914262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i="0" kern="1200">
                <a:solidFill>
                  <a:schemeClr val="tx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Arial Black" panose="020B0604020202020204" pitchFamily="34" charset="0"/>
              </a:defRPr>
            </a:lvl4pPr>
            <a:lvl5pPr marL="1828800" indent="0" algn="l" defTabSz="914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tx1"/>
              </a:buClr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5pPr>
            <a:lvl6pPr marL="2286000" indent="0" algn="l" defTabSz="91426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26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26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26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180000">
              <a:buClr>
                <a:srgbClr val="18181E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18181E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rPr>
              <a:t>Process</a:t>
            </a:r>
          </a:p>
          <a:p>
            <a:pPr lvl="1" indent="-180000">
              <a:buClr>
                <a:srgbClr val="18181E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18181E"/>
                </a:solidFill>
              </a:rPr>
              <a:t>RACI &amp; Process Owners</a:t>
            </a:r>
          </a:p>
          <a:p>
            <a:pPr lvl="1" indent="-180000">
              <a:buClr>
                <a:srgbClr val="18181E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18181E"/>
                </a:solidFill>
              </a:rPr>
              <a:t>Critical Data Elements &amp; Business Rules</a:t>
            </a:r>
          </a:p>
          <a:p>
            <a:pPr lvl="1" indent="-180000">
              <a:buClr>
                <a:srgbClr val="18181E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18181E"/>
                </a:solidFill>
              </a:rPr>
              <a:t>Data Cleansing Status</a:t>
            </a:r>
          </a:p>
        </p:txBody>
      </p:sp>
    </p:spTree>
    <p:extLst>
      <p:ext uri="{BB962C8B-B14F-4D97-AF65-F5344CB8AC3E}">
        <p14:creationId xmlns:p14="http://schemas.microsoft.com/office/powerpoint/2010/main" val="95280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C19F-DA95-3ADE-D342-F0EE87AF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9" y="196953"/>
            <a:ext cx="8780780" cy="600164"/>
          </a:xfrm>
        </p:spPr>
        <p:txBody>
          <a:bodyPr>
            <a:normAutofit/>
          </a:bodyPr>
          <a:lstStyle/>
          <a:p>
            <a:r>
              <a:rPr lang="en-GB" dirty="0"/>
              <a:t>NPD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A02CF-4995-4348-8652-0045C65A5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421" y="6345774"/>
            <a:ext cx="393700" cy="161583"/>
          </a:xfrm>
        </p:spPr>
        <p:txBody>
          <a:bodyPr/>
          <a:lstStyle/>
          <a:p>
            <a:fld id="{31F8C8C7-1933-F545-AFBF-EBF80A98606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0A70923-E1AD-5304-24DC-B80BDA96E5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741701"/>
              </p:ext>
            </p:extLst>
          </p:nvPr>
        </p:nvGraphicFramePr>
        <p:xfrm>
          <a:off x="510588" y="797118"/>
          <a:ext cx="11235533" cy="4649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0B02F1-B8D4-D42F-B271-5BEFDA50A88B}"/>
              </a:ext>
            </a:extLst>
          </p:cNvPr>
          <p:cNvSpPr txBox="1"/>
          <p:nvPr/>
        </p:nvSpPr>
        <p:spPr>
          <a:xfrm>
            <a:off x="257869" y="5414918"/>
            <a:ext cx="749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Detailed documentation can be found at the following </a:t>
            </a:r>
            <a:r>
              <a:rPr lang="en-GB" dirty="0">
                <a:hlinkClick r:id="rId8"/>
              </a:rPr>
              <a:t>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32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45CDE-9830-D2E6-A9F0-622709C9F9B7}"/>
              </a:ext>
            </a:extLst>
          </p:cNvPr>
          <p:cNvSpPr txBox="1">
            <a:spLocks/>
          </p:cNvSpPr>
          <p:nvPr/>
        </p:nvSpPr>
        <p:spPr>
          <a:xfrm>
            <a:off x="5456035" y="87400"/>
            <a:ext cx="1859165" cy="60016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26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900" b="1" i="0" kern="1200">
                <a:solidFill>
                  <a:schemeClr val="tx1"/>
                </a:solidFill>
                <a:latin typeface="Century Gothic" panose="020B0502020202020204" pitchFamily="34" charset="0"/>
                <a:ea typeface="Helvetica Neue Medium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GB" b="0" dirty="0"/>
              <a:t>RACI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6757E6-83E6-750E-7A3A-345EF55B6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75516"/>
              </p:ext>
            </p:extLst>
          </p:nvPr>
        </p:nvGraphicFramePr>
        <p:xfrm>
          <a:off x="135949" y="711199"/>
          <a:ext cx="11700453" cy="6059401"/>
        </p:xfrm>
        <a:graphic>
          <a:graphicData uri="http://schemas.openxmlformats.org/drawingml/2006/table">
            <a:tbl>
              <a:tblPr/>
              <a:tblGrid>
                <a:gridCol w="420881">
                  <a:extLst>
                    <a:ext uri="{9D8B030D-6E8A-4147-A177-3AD203B41FA5}">
                      <a16:colId xmlns:a16="http://schemas.microsoft.com/office/drawing/2014/main" val="2323284104"/>
                    </a:ext>
                  </a:extLst>
                </a:gridCol>
                <a:gridCol w="1613374">
                  <a:extLst>
                    <a:ext uri="{9D8B030D-6E8A-4147-A177-3AD203B41FA5}">
                      <a16:colId xmlns:a16="http://schemas.microsoft.com/office/drawing/2014/main" val="2919344484"/>
                    </a:ext>
                  </a:extLst>
                </a:gridCol>
                <a:gridCol w="3886122">
                  <a:extLst>
                    <a:ext uri="{9D8B030D-6E8A-4147-A177-3AD203B41FA5}">
                      <a16:colId xmlns:a16="http://schemas.microsoft.com/office/drawing/2014/main" val="4230878605"/>
                    </a:ext>
                  </a:extLst>
                </a:gridCol>
                <a:gridCol w="1445019">
                  <a:extLst>
                    <a:ext uri="{9D8B030D-6E8A-4147-A177-3AD203B41FA5}">
                      <a16:colId xmlns:a16="http://schemas.microsoft.com/office/drawing/2014/main" val="4150607179"/>
                    </a:ext>
                  </a:extLst>
                </a:gridCol>
                <a:gridCol w="1445019">
                  <a:extLst>
                    <a:ext uri="{9D8B030D-6E8A-4147-A177-3AD203B41FA5}">
                      <a16:colId xmlns:a16="http://schemas.microsoft.com/office/drawing/2014/main" val="3992536303"/>
                    </a:ext>
                  </a:extLst>
                </a:gridCol>
                <a:gridCol w="1445019">
                  <a:extLst>
                    <a:ext uri="{9D8B030D-6E8A-4147-A177-3AD203B41FA5}">
                      <a16:colId xmlns:a16="http://schemas.microsoft.com/office/drawing/2014/main" val="1395567063"/>
                    </a:ext>
                  </a:extLst>
                </a:gridCol>
                <a:gridCol w="1445019">
                  <a:extLst>
                    <a:ext uri="{9D8B030D-6E8A-4147-A177-3AD203B41FA5}">
                      <a16:colId xmlns:a16="http://schemas.microsoft.com/office/drawing/2014/main" val="2539659659"/>
                    </a:ext>
                  </a:extLst>
                </a:gridCol>
              </a:tblGrid>
              <a:tr h="1713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Sr No</a:t>
                      </a:r>
                    </a:p>
                  </a:txBody>
                  <a:tcPr marL="1433" marR="1433" marT="143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Stage 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Scenarios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Responsible 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Accountable 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Consulted 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Informed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920978"/>
                  </a:ext>
                </a:extLst>
              </a:tr>
              <a:tr h="3427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1433" marR="1433" marT="143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NPD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Development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Mktg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Mktg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R&amp;D, </a:t>
                      </a:r>
                      <a:b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Chain, Finance, MDM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964095"/>
                  </a:ext>
                </a:extLst>
              </a:tr>
              <a:tr h="3427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1433" marR="1433" marT="143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Forecast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 term forecasting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Mktg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chain, </a:t>
                      </a:r>
                      <a:b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MDM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059487"/>
                  </a:ext>
                </a:extLst>
              </a:tr>
              <a:tr h="3427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433" marR="1433" marT="143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Development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in NPD Start of Sales Date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Mktg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Mktg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R&amp;D, Supply Chain, Sales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MDM, Finance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41651"/>
                  </a:ext>
                </a:extLst>
              </a:tr>
              <a:tr h="3427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1433" marR="1433" marT="143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of production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Initiate Production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 Tech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Mktg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MDM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R&amp;D, Supply Chain, Sales, Finance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237350"/>
                  </a:ext>
                </a:extLst>
              </a:tr>
              <a:tr h="3427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1433" marR="1433" marT="143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 changes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in Production Capacity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 Tech, R&amp;D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MDM, </a:t>
                      </a:r>
                      <a:b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Sales, Finance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226835"/>
                  </a:ext>
                </a:extLst>
              </a:tr>
              <a:tr h="3427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1433" marR="1433" marT="143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 changes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 of Prod capacity to other plant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 Tech, R&amp;D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MDM, </a:t>
                      </a:r>
                      <a:b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Sales, Finance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135950"/>
                  </a:ext>
                </a:extLst>
              </a:tr>
              <a:tr h="3427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1433" marR="1433" marT="143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 changes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 of Sourcing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 Tech, R&amp;D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MDM, </a:t>
                      </a:r>
                      <a:b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Sales, Finance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32654"/>
                  </a:ext>
                </a:extLst>
              </a:tr>
              <a:tr h="3427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1433" marR="1433" marT="143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 changes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of country of Origin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 Tech, R&amp;D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MDM, </a:t>
                      </a:r>
                      <a:b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Sales, Finance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795045"/>
                  </a:ext>
                </a:extLst>
              </a:tr>
              <a:tr h="3427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1433" marR="1433" marT="143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 changes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in item classification RWS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 Tech, R&amp;D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MDM, </a:t>
                      </a:r>
                      <a:b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Sales, Finance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849378"/>
                  </a:ext>
                </a:extLst>
              </a:tr>
              <a:tr h="3427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1433" marR="1433" marT="143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of Sales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Initiate Sales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Mktg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chain, </a:t>
                      </a:r>
                      <a:b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MDM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042107"/>
                  </a:ext>
                </a:extLst>
              </a:tr>
              <a:tr h="3427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1433" marR="1433" marT="143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of Sales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Extended of Sales to new Location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Mktg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Mktg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Sales, Supply chain, </a:t>
                      </a:r>
                      <a:b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MDM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88971"/>
                  </a:ext>
                </a:extLst>
              </a:tr>
              <a:tr h="3427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1433" marR="1433" marT="143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 changes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of default delivery plant for a customer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 Tech, R&amp;D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MDM, </a:t>
                      </a:r>
                      <a:b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Sales, Finance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353829"/>
                  </a:ext>
                </a:extLst>
              </a:tr>
              <a:tr h="3427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1433" marR="1433" marT="143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 changes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 / Deletion of Key Account Customer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chain, </a:t>
                      </a:r>
                      <a:b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MDM, </a:t>
                      </a:r>
                      <a:b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Mktg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8231"/>
                  </a:ext>
                </a:extLst>
              </a:tr>
              <a:tr h="3427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1433" marR="1433" marT="143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of Prod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 prod, Sales to continue for FG inventory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Mktg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 Tech, R&amp;D, Manufacturing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MDM, Sales, </a:t>
                      </a:r>
                      <a:b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599897"/>
                  </a:ext>
                </a:extLst>
              </a:tr>
              <a:tr h="3427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1433" marR="1433" marT="143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of Sales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 sales and production,  inventory only for SLOB sell off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Mktg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chain, </a:t>
                      </a:r>
                      <a:b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MDM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649450"/>
                  </a:ext>
                </a:extLst>
              </a:tr>
              <a:tr h="3427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1433" marR="1433" marT="1433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Deactivaion of Product 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more activities – archive product (inventory has be zero)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Mktg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Mktg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Sales, Supply chain, </a:t>
                      </a:r>
                      <a:b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MDM</a:t>
                      </a:r>
                    </a:p>
                  </a:txBody>
                  <a:tcPr marL="1433" marR="1433" marT="14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06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31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2A48-D83C-AB99-F340-B0CF67A93E77}"/>
              </a:ext>
            </a:extLst>
          </p:cNvPr>
          <p:cNvSpPr txBox="1">
            <a:spLocks/>
          </p:cNvSpPr>
          <p:nvPr/>
        </p:nvSpPr>
        <p:spPr>
          <a:xfrm>
            <a:off x="257869" y="196953"/>
            <a:ext cx="8780780" cy="60016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26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900" b="1" i="0" kern="1200">
                <a:solidFill>
                  <a:schemeClr val="tx1"/>
                </a:solidFill>
                <a:latin typeface="Century Gothic" panose="020B0502020202020204" pitchFamily="34" charset="0"/>
                <a:ea typeface="Helvetica Neue Medium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GB" b="0" dirty="0"/>
              <a:t>Process Owners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F0C1BD-82AB-1C61-728B-5B0924FB7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47308"/>
              </p:ext>
            </p:extLst>
          </p:nvPr>
        </p:nvGraphicFramePr>
        <p:xfrm>
          <a:off x="257869" y="974035"/>
          <a:ext cx="11758541" cy="5613677"/>
        </p:xfrm>
        <a:graphic>
          <a:graphicData uri="http://schemas.openxmlformats.org/drawingml/2006/table">
            <a:tbl>
              <a:tblPr/>
              <a:tblGrid>
                <a:gridCol w="1329483">
                  <a:extLst>
                    <a:ext uri="{9D8B030D-6E8A-4147-A177-3AD203B41FA5}">
                      <a16:colId xmlns:a16="http://schemas.microsoft.com/office/drawing/2014/main" val="3940133117"/>
                    </a:ext>
                  </a:extLst>
                </a:gridCol>
                <a:gridCol w="2053312">
                  <a:extLst>
                    <a:ext uri="{9D8B030D-6E8A-4147-A177-3AD203B41FA5}">
                      <a16:colId xmlns:a16="http://schemas.microsoft.com/office/drawing/2014/main" val="676765632"/>
                    </a:ext>
                  </a:extLst>
                </a:gridCol>
                <a:gridCol w="2511246">
                  <a:extLst>
                    <a:ext uri="{9D8B030D-6E8A-4147-A177-3AD203B41FA5}">
                      <a16:colId xmlns:a16="http://schemas.microsoft.com/office/drawing/2014/main" val="3587783411"/>
                    </a:ext>
                  </a:extLst>
                </a:gridCol>
                <a:gridCol w="1152218">
                  <a:extLst>
                    <a:ext uri="{9D8B030D-6E8A-4147-A177-3AD203B41FA5}">
                      <a16:colId xmlns:a16="http://schemas.microsoft.com/office/drawing/2014/main" val="3013644650"/>
                    </a:ext>
                  </a:extLst>
                </a:gridCol>
                <a:gridCol w="1432888">
                  <a:extLst>
                    <a:ext uri="{9D8B030D-6E8A-4147-A177-3AD203B41FA5}">
                      <a16:colId xmlns:a16="http://schemas.microsoft.com/office/drawing/2014/main" val="926376290"/>
                    </a:ext>
                  </a:extLst>
                </a:gridCol>
                <a:gridCol w="1639697">
                  <a:extLst>
                    <a:ext uri="{9D8B030D-6E8A-4147-A177-3AD203B41FA5}">
                      <a16:colId xmlns:a16="http://schemas.microsoft.com/office/drawing/2014/main" val="337691756"/>
                    </a:ext>
                  </a:extLst>
                </a:gridCol>
                <a:gridCol w="1639697">
                  <a:extLst>
                    <a:ext uri="{9D8B030D-6E8A-4147-A177-3AD203B41FA5}">
                      <a16:colId xmlns:a16="http://schemas.microsoft.com/office/drawing/2014/main" val="2628507315"/>
                    </a:ext>
                  </a:extLst>
                </a:gridCol>
              </a:tblGrid>
              <a:tr h="33109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Teams involved 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PCT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OHT</a:t>
                      </a:r>
                    </a:p>
                  </a:txBody>
                  <a:tcPr marL="2956" marR="2956" marT="2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TWT</a:t>
                      </a:r>
                    </a:p>
                  </a:txBody>
                  <a:tcPr marL="2956" marR="2956" marT="2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TBR</a:t>
                      </a:r>
                    </a:p>
                  </a:txBody>
                  <a:tcPr marL="2956" marR="2956" marT="2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SPACE MASTER</a:t>
                      </a:r>
                    </a:p>
                  </a:txBody>
                  <a:tcPr marL="2956" marR="2956" marT="2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AIR MASTER</a:t>
                      </a:r>
                    </a:p>
                  </a:txBody>
                  <a:tcPr marL="2956" marR="2956" marT="2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912128"/>
                  </a:ext>
                </a:extLst>
              </a:tr>
              <a:tr h="99329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Marketing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Felipe Hoppe/ Ankit Pandey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Willem Jan Straatman </a:t>
                      </a:r>
                      <a:b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 Swiggers/ Gregor Mori (Rim, Wheel set, Valve, Agri tyres)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Ernst-Jan Boswinkel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Fabian Koekenberg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Rami Orhun Cizmeli/ Ashok Chidambaram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Rami Orhun Cizmeli/ Ashok Chidambaram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949139"/>
                  </a:ext>
                </a:extLst>
              </a:tr>
              <a:tr h="99329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 Management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Eylül Sezginer/ Surbhi Pathak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Balaji Ganesan/ Surbhi Pathak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RIMS- Loui Swiggers for Country of Origin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Ernst-Jan Boswinkel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Flavio Netto/ Surbhi Pathak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Luciana Gonçalves Moreira Ri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Luciana Gonçalves Moreira Ri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457670"/>
                  </a:ext>
                </a:extLst>
              </a:tr>
              <a:tr h="132438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Kanwar Pal Singh/ Peter Bolwerk (5M02 plant inputs)</a:t>
                      </a:r>
                      <a:b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5500 (Hungary)- Krisztina Niemetz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Kanwar Pal Singh/ Peter Bolwerk (5M02 plant inputs)</a:t>
                      </a:r>
                      <a:b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5500 (Hungary)- Krisztina Niemetz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Kanwar Pal Singh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Kanwar Pal Singh</a:t>
                      </a:r>
                      <a:b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5500 (Hungary)- Krisztina Niemetz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 Bolwerk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 Bolwerk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864190"/>
                  </a:ext>
                </a:extLst>
              </a:tr>
              <a:tr h="33109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26049"/>
                  </a:ext>
                </a:extLst>
              </a:tr>
              <a:tr h="33109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R&amp;D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98254"/>
                  </a:ext>
                </a:extLst>
              </a:tr>
              <a:tr h="33109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35935"/>
                  </a:ext>
                </a:extLst>
              </a:tr>
              <a:tr h="66219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MDM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Rajesh Mishra/ Manju Kumari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Rajesh Mishra/ Manju Kumari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Rajesh Mishra/ Manju Kumari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Rajesh Mishra/ Manju Kumari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Rajesh Mishra/ Manju Kumari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Rajesh Mishra/ Manju Kumari</a:t>
                      </a:r>
                    </a:p>
                  </a:txBody>
                  <a:tcPr marL="2956" marR="2956" marT="295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666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13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450F16-E684-4C52-65E0-C719209D0F25}"/>
              </a:ext>
            </a:extLst>
          </p:cNvPr>
          <p:cNvSpPr txBox="1"/>
          <p:nvPr/>
        </p:nvSpPr>
        <p:spPr>
          <a:xfrm>
            <a:off x="8849256" y="6423011"/>
            <a:ext cx="3774105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25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LINK</a:t>
            </a:r>
            <a:r>
              <a:rPr lang="en-GB" sz="125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file with all the details of the fields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738B36B-45F8-B56A-B160-8692B27B32B7}"/>
              </a:ext>
            </a:extLst>
          </p:cNvPr>
          <p:cNvSpPr txBox="1">
            <a:spLocks/>
          </p:cNvSpPr>
          <p:nvPr/>
        </p:nvSpPr>
        <p:spPr>
          <a:xfrm>
            <a:off x="257869" y="152854"/>
            <a:ext cx="8591387" cy="6001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6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900" b="1" i="0" kern="1200">
                <a:solidFill>
                  <a:schemeClr val="tx1"/>
                </a:solidFill>
                <a:latin typeface="Century Gothic" panose="020B0502020202020204" pitchFamily="34" charset="0"/>
                <a:ea typeface="Helvetica Neue Medium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GB" sz="3600" b="0" dirty="0"/>
              <a:t>Business Rules &amp; Critical Data Fields</a:t>
            </a:r>
          </a:p>
        </p:txBody>
      </p:sp>
      <p:sp>
        <p:nvSpPr>
          <p:cNvPr id="11" name="TextBox 10">
            <a:hlinkClick r:id="rId4"/>
            <a:extLst>
              <a:ext uri="{FF2B5EF4-FFF2-40B4-BE49-F238E27FC236}">
                <a16:creationId xmlns:a16="http://schemas.microsoft.com/office/drawing/2014/main" id="{7AF3EFFE-3636-83A7-BC99-BCD827FCC5F4}"/>
              </a:ext>
            </a:extLst>
          </p:cNvPr>
          <p:cNvSpPr txBox="1"/>
          <p:nvPr/>
        </p:nvSpPr>
        <p:spPr>
          <a:xfrm>
            <a:off x="141911" y="5408325"/>
            <a:ext cx="7541035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SIGN-OFF of Ex-Com on the business Rules</a:t>
            </a:r>
          </a:p>
          <a:p>
            <a:pPr algn="l"/>
            <a:endParaRPr lang="en-GB" b="0" i="0" dirty="0">
              <a:solidFill>
                <a:srgbClr val="1818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b="0" i="0" dirty="0">
              <a:solidFill>
                <a:srgbClr val="1818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400" b="0" i="0" dirty="0">
                <a:solidFill>
                  <a:srgbClr val="18181D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LINK</a:t>
            </a:r>
            <a:r>
              <a:rPr lang="en-GB" sz="14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file with all the rules</a:t>
            </a:r>
          </a:p>
        </p:txBody>
      </p:sp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FA000580-18D3-4878-98F4-A207D0FF9D8E}"/>
              </a:ext>
            </a:extLst>
          </p:cNvPr>
          <p:cNvSpPr txBox="1"/>
          <p:nvPr/>
        </p:nvSpPr>
        <p:spPr>
          <a:xfrm>
            <a:off x="7682946" y="5592014"/>
            <a:ext cx="479838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DRAFT SOP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for Finance users with all the rules and fields consolidated into a single document.</a:t>
            </a:r>
            <a:endParaRPr lang="en-GB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6220C4-858F-6D49-6200-18E1D69A1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58583"/>
              </p:ext>
            </p:extLst>
          </p:nvPr>
        </p:nvGraphicFramePr>
        <p:xfrm>
          <a:off x="257869" y="844826"/>
          <a:ext cx="9283696" cy="4298317"/>
        </p:xfrm>
        <a:graphic>
          <a:graphicData uri="http://schemas.openxmlformats.org/drawingml/2006/table">
            <a:tbl>
              <a:tblPr/>
              <a:tblGrid>
                <a:gridCol w="518508">
                  <a:extLst>
                    <a:ext uri="{9D8B030D-6E8A-4147-A177-3AD203B41FA5}">
                      <a16:colId xmlns:a16="http://schemas.microsoft.com/office/drawing/2014/main" val="3102654185"/>
                    </a:ext>
                  </a:extLst>
                </a:gridCol>
                <a:gridCol w="1630551">
                  <a:extLst>
                    <a:ext uri="{9D8B030D-6E8A-4147-A177-3AD203B41FA5}">
                      <a16:colId xmlns:a16="http://schemas.microsoft.com/office/drawing/2014/main" val="3789726975"/>
                    </a:ext>
                  </a:extLst>
                </a:gridCol>
                <a:gridCol w="4908272">
                  <a:extLst>
                    <a:ext uri="{9D8B030D-6E8A-4147-A177-3AD203B41FA5}">
                      <a16:colId xmlns:a16="http://schemas.microsoft.com/office/drawing/2014/main" val="1056287608"/>
                    </a:ext>
                  </a:extLst>
                </a:gridCol>
                <a:gridCol w="2226365">
                  <a:extLst>
                    <a:ext uri="{9D8B030D-6E8A-4147-A177-3AD203B41FA5}">
                      <a16:colId xmlns:a16="http://schemas.microsoft.com/office/drawing/2014/main" val="4189161286"/>
                    </a:ext>
                  </a:extLst>
                </a:gridCol>
              </a:tblGrid>
              <a:tr h="227741"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509333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Sr No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Business Rules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034543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2.1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 code to Product Line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Marketing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842405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3</a:t>
                      </a:r>
                      <a:endParaRPr lang="en-GB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Rules to drive Global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Marketing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485537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4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Rules to Extend to diff Plants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Marketing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964690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5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Rules to drive Plant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131211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5.1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Rule for Loading Group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980025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2"/>
                        </a:rPr>
                        <a:t>5.2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Rule for Profit Center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256588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Rule to determine Runner, Walker, Stranger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SCM (WIP)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334321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Rule to determine MRP Controller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SCM (WIP)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918383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Rule to determine Strategy Group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83980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3"/>
                        </a:rPr>
                        <a:t>6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Rules to drive MRP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17088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7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Rules to drive Accounting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524422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  <a:t>8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Rules to Extend to diff Sales Org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Marketing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504342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9</a:t>
                      </a:r>
                      <a:endParaRPr lang="en-GB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Rules to drive Sales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Marketing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627594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Rules for Work Scheduling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256364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of Values for SPK (can be used for other fields as well)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295869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Additional Information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 Plants &amp; Sales Org Relation ship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20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58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450F16-E684-4C52-65E0-C719209D0F25}"/>
              </a:ext>
            </a:extLst>
          </p:cNvPr>
          <p:cNvSpPr txBox="1"/>
          <p:nvPr/>
        </p:nvSpPr>
        <p:spPr>
          <a:xfrm>
            <a:off x="9405847" y="6423010"/>
            <a:ext cx="2690074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25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LINK</a:t>
            </a:r>
            <a:r>
              <a:rPr lang="en-GB" sz="125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file with all the details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738B36B-45F8-B56A-B160-8692B27B32B7}"/>
              </a:ext>
            </a:extLst>
          </p:cNvPr>
          <p:cNvSpPr txBox="1">
            <a:spLocks/>
          </p:cNvSpPr>
          <p:nvPr/>
        </p:nvSpPr>
        <p:spPr>
          <a:xfrm>
            <a:off x="257869" y="152854"/>
            <a:ext cx="8591387" cy="6001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6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900" b="1" i="0" kern="1200">
                <a:solidFill>
                  <a:schemeClr val="tx1"/>
                </a:solidFill>
                <a:latin typeface="Century Gothic" panose="020B0502020202020204" pitchFamily="34" charset="0"/>
                <a:ea typeface="Helvetica Neue Medium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GB" sz="3600" b="0" dirty="0"/>
              <a:t>Data Cleansing Progress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F1A1B6-3551-9121-5166-11056F7A6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23871"/>
              </p:ext>
            </p:extLst>
          </p:nvPr>
        </p:nvGraphicFramePr>
        <p:xfrm>
          <a:off x="257869" y="862966"/>
          <a:ext cx="5168896" cy="5560044"/>
        </p:xfrm>
        <a:graphic>
          <a:graphicData uri="http://schemas.openxmlformats.org/drawingml/2006/table">
            <a:tbl>
              <a:tblPr/>
              <a:tblGrid>
                <a:gridCol w="1844626">
                  <a:extLst>
                    <a:ext uri="{9D8B030D-6E8A-4147-A177-3AD203B41FA5}">
                      <a16:colId xmlns:a16="http://schemas.microsoft.com/office/drawing/2014/main" val="2913710546"/>
                    </a:ext>
                  </a:extLst>
                </a:gridCol>
                <a:gridCol w="948818">
                  <a:extLst>
                    <a:ext uri="{9D8B030D-6E8A-4147-A177-3AD203B41FA5}">
                      <a16:colId xmlns:a16="http://schemas.microsoft.com/office/drawing/2014/main" val="4091624836"/>
                    </a:ext>
                  </a:extLst>
                </a:gridCol>
                <a:gridCol w="2375452">
                  <a:extLst>
                    <a:ext uri="{9D8B030D-6E8A-4147-A177-3AD203B41FA5}">
                      <a16:colId xmlns:a16="http://schemas.microsoft.com/office/drawing/2014/main" val="1033901611"/>
                    </a:ext>
                  </a:extLst>
                </a:gridCol>
              </a:tblGrid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 taken on Fields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records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03648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26663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Hierarchy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563678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SAG 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15280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Pool group 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25541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 Grp mismatch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50604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Duplicate Material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Blocked/ Deletion marked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390659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Duplicate Material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699528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Gross/Net weight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670919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 Condition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039491"/>
                  </a:ext>
                </a:extLst>
              </a:tr>
              <a:tr h="45722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Hierarchy - Sales Org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75500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 Pricing Group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785067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 Rebate Group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751629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 Sorgs (TWT)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Blocked/ Deletion marked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103066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VRG/MPG/Mat grp1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277538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Group - N03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004696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Loading Group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Completed &amp; Restored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484062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Availablity check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007006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 Plants (TWT)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Blocked/ Deletion marked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951213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 Plants (SM &amp; AM)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Blocked/ Deletion marked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559459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storage loaction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Completed.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565775"/>
                  </a:ext>
                </a:extLst>
              </a:tr>
              <a:tr h="233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 location for EP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Completed.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6499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2A831A-B105-3EA2-0DCB-8593FEC18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11282"/>
              </p:ext>
            </p:extLst>
          </p:nvPr>
        </p:nvGraphicFramePr>
        <p:xfrm>
          <a:off x="6095999" y="1341785"/>
          <a:ext cx="4106173" cy="3511452"/>
        </p:xfrm>
        <a:graphic>
          <a:graphicData uri="http://schemas.openxmlformats.org/drawingml/2006/table">
            <a:tbl>
              <a:tblPr/>
              <a:tblGrid>
                <a:gridCol w="2122705">
                  <a:extLst>
                    <a:ext uri="{9D8B030D-6E8A-4147-A177-3AD203B41FA5}">
                      <a16:colId xmlns:a16="http://schemas.microsoft.com/office/drawing/2014/main" val="1705353282"/>
                    </a:ext>
                  </a:extLst>
                </a:gridCol>
                <a:gridCol w="1983468">
                  <a:extLst>
                    <a:ext uri="{9D8B030D-6E8A-4147-A177-3AD203B41FA5}">
                      <a16:colId xmlns:a16="http://schemas.microsoft.com/office/drawing/2014/main" val="1879383845"/>
                    </a:ext>
                  </a:extLst>
                </a:gridCol>
              </a:tblGrid>
              <a:tr h="221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mgmt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tick in plant 5V01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NOT BE CORRECTED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474635"/>
                  </a:ext>
                </a:extLst>
              </a:tr>
              <a:tr h="2215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Valuation Class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Cutover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31711"/>
                  </a:ext>
                </a:extLst>
              </a:tr>
              <a:tr h="2215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Cutover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841013"/>
                  </a:ext>
                </a:extLst>
              </a:tr>
              <a:tr h="2215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Control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SAP Fix before updates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088817"/>
                  </a:ext>
                </a:extLst>
              </a:tr>
              <a:tr h="2215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Procurement type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493387"/>
                  </a:ext>
                </a:extLst>
              </a:tr>
              <a:tr h="2215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 procurement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184459"/>
                  </a:ext>
                </a:extLst>
              </a:tr>
              <a:tr h="2215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MRP type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656159"/>
                  </a:ext>
                </a:extLst>
              </a:tr>
              <a:tr h="2215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MRP controller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858206"/>
                  </a:ext>
                </a:extLst>
              </a:tr>
              <a:tr h="2215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delivery 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249800"/>
                  </a:ext>
                </a:extLst>
              </a:tr>
              <a:tr h="2215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 Processing 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44162"/>
                  </a:ext>
                </a:extLst>
              </a:tr>
              <a:tr h="2215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Lot size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294135"/>
                  </a:ext>
                </a:extLst>
              </a:tr>
              <a:tr h="2215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lot Size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582422"/>
                  </a:ext>
                </a:extLst>
              </a:tr>
              <a:tr h="2215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Lot Size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2176"/>
                  </a:ext>
                </a:extLst>
              </a:tr>
              <a:tr h="22150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Rounding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30267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1C906D-C581-FD2C-A35A-31A12D2E1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97175"/>
              </p:ext>
            </p:extLst>
          </p:nvPr>
        </p:nvGraphicFramePr>
        <p:xfrm>
          <a:off x="6095999" y="862965"/>
          <a:ext cx="4106173" cy="473357"/>
        </p:xfrm>
        <a:graphic>
          <a:graphicData uri="http://schemas.openxmlformats.org/drawingml/2006/table">
            <a:tbl>
              <a:tblPr/>
              <a:tblGrid>
                <a:gridCol w="2105025">
                  <a:extLst>
                    <a:ext uri="{9D8B030D-6E8A-4147-A177-3AD203B41FA5}">
                      <a16:colId xmlns:a16="http://schemas.microsoft.com/office/drawing/2014/main" val="2905671941"/>
                    </a:ext>
                  </a:extLst>
                </a:gridCol>
                <a:gridCol w="2001148">
                  <a:extLst>
                    <a:ext uri="{9D8B030D-6E8A-4147-A177-3AD203B41FA5}">
                      <a16:colId xmlns:a16="http://schemas.microsoft.com/office/drawing/2014/main" val="76750404"/>
                    </a:ext>
                  </a:extLst>
                </a:gridCol>
              </a:tblGrid>
              <a:tr h="4733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Next Actionable Fields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5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70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12A0B2"/>
      </a:accent1>
      <a:accent2>
        <a:srgbClr val="CF2D86"/>
      </a:accent2>
      <a:accent3>
        <a:srgbClr val="2B5181"/>
      </a:accent3>
      <a:accent4>
        <a:srgbClr val="CF2D86"/>
      </a:accent4>
      <a:accent5>
        <a:srgbClr val="48106A"/>
      </a:accent5>
      <a:accent6>
        <a:srgbClr val="12A0B2"/>
      </a:accent6>
      <a:hlink>
        <a:srgbClr val="CF2D86"/>
      </a:hlink>
      <a:folHlink>
        <a:srgbClr val="7F7F7F"/>
      </a:folHlink>
    </a:clrScheme>
    <a:fontScheme name="Custom 1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50751_TF16411196" id="{2C54E2A6-7D36-4880-B464-2473C6F4AC94}" vid="{249730BD-485C-4633-A6CD-48A78ADF72A7}"/>
    </a:ext>
  </a:extLst>
</a:theme>
</file>

<file path=ppt/theme/theme2.xml><?xml version="1.0" encoding="utf-8"?>
<a:theme xmlns:a="http://schemas.openxmlformats.org/drawingml/2006/main" name="1_Office Theme">
  <a:themeElements>
    <a:clrScheme name="Custom 104">
      <a:dk1>
        <a:srgbClr val="18181E"/>
      </a:dk1>
      <a:lt1>
        <a:srgbClr val="FFFFFF"/>
      </a:lt1>
      <a:dk2>
        <a:srgbClr val="363636"/>
      </a:dk2>
      <a:lt2>
        <a:srgbClr val="F0EBE5"/>
      </a:lt2>
      <a:accent1>
        <a:srgbClr val="9519EF"/>
      </a:accent1>
      <a:accent2>
        <a:srgbClr val="0049D5"/>
      </a:accent2>
      <a:accent3>
        <a:srgbClr val="FF003B"/>
      </a:accent3>
      <a:accent4>
        <a:srgbClr val="5C2C91"/>
      </a:accent4>
      <a:accent5>
        <a:srgbClr val="FF592A"/>
      </a:accent5>
      <a:accent6>
        <a:srgbClr val="D9D5CD"/>
      </a:accent6>
      <a:hlink>
        <a:srgbClr val="18181D"/>
      </a:hlink>
      <a:folHlink>
        <a:srgbClr val="18181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5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50" b="0" i="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842C80C23074699366D61D9DE99F4" ma:contentTypeVersion="7" ma:contentTypeDescription="Create a new document." ma:contentTypeScope="" ma:versionID="1ac55186f472537918a430a81e69c313">
  <xsd:schema xmlns:xsd="http://www.w3.org/2001/XMLSchema" xmlns:xs="http://www.w3.org/2001/XMLSchema" xmlns:p="http://schemas.microsoft.com/office/2006/metadata/properties" xmlns:ns2="6751f35b-f3e7-46ef-a444-c38963492fdf" xmlns:ns3="e330823c-3487-4f41-bcc4-cc05caee871c" targetNamespace="http://schemas.microsoft.com/office/2006/metadata/properties" ma:root="true" ma:fieldsID="a9fe9cb9f3ba3c622048111741c8e3ef" ns2:_="" ns3:_="">
    <xsd:import namespace="6751f35b-f3e7-46ef-a444-c38963492fdf"/>
    <xsd:import namespace="e330823c-3487-4f41-bcc4-cc05caee87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1f35b-f3e7-46ef-a444-c38963492f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823c-3487-4f41-bcc4-cc05caee87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261FD-2762-49FB-A79D-ADBF2F86B945}">
  <ds:schemaRefs>
    <ds:schemaRef ds:uri="http://purl.org/dc/elements/1.1/"/>
    <ds:schemaRef ds:uri="http://schemas.microsoft.com/office/2006/metadata/properties"/>
    <ds:schemaRef ds:uri="6751f35b-f3e7-46ef-a444-c38963492fdf"/>
    <ds:schemaRef ds:uri="http://www.w3.org/XML/1998/namespace"/>
    <ds:schemaRef ds:uri="e330823c-3487-4f41-bcc4-cc05caee871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9981CC4-E8F1-446E-BF29-284EEB2129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51f35b-f3e7-46ef-a444-c38963492fdf"/>
    <ds:schemaRef ds:uri="e330823c-3487-4f41-bcc4-cc05caee87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3A5C20-79C6-4039-B360-62EEBAFC63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Roadmap timeline light</Template>
  <TotalTime>0</TotalTime>
  <Words>1086</Words>
  <Application>Microsoft Office PowerPoint</Application>
  <PresentationFormat>Widescreen</PresentationFormat>
  <Paragraphs>372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Lato Light</vt:lpstr>
      <vt:lpstr>Trebuchet MS</vt:lpstr>
      <vt:lpstr>Office Theme</vt:lpstr>
      <vt:lpstr>1_Office Theme</vt:lpstr>
      <vt:lpstr>2_Office Theme</vt:lpstr>
      <vt:lpstr>Master Data Workshop  Progress Update  04/12/2023 – 8/12/2023</vt:lpstr>
      <vt:lpstr>PowerPoint Presentation</vt:lpstr>
      <vt:lpstr>NPD Process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 Sabharwal</dc:creator>
  <cp:lastModifiedBy>Puneet Sabharwal</cp:lastModifiedBy>
  <cp:revision>13</cp:revision>
  <dcterms:created xsi:type="dcterms:W3CDTF">2023-09-20T07:55:26Z</dcterms:created>
  <dcterms:modified xsi:type="dcterms:W3CDTF">2023-12-08T12:47:01Z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0x0101008EC842C80C23074699366D61D9DE99F4</vt:lpwstr>
  </property>
</Properties>
</file>