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8ED3-DED1-45C3-A5B0-1D334736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E9C4-812D-45F0-8727-A019145F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64E1-3956-44FD-9640-78612EC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D1DB-F7D4-4485-8E1B-6BC43FEC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764C-B84C-4140-9037-64ADBADA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9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E11-112D-48E5-8A1F-101FBEF9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5FFA2-90E5-4042-BFFF-95E4FB9D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E9B8-2248-4BB1-A3CD-BE1F28B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0E90-84FD-4F77-A7C6-8E7175BE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0CD3-7427-4163-93CF-EB1E67A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7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7599A-7E1C-4571-A763-DAB8C0116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8B0E6-A75F-4A67-89B8-6884D588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BB84-A852-4605-A620-35460046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188A-AA71-4A7D-94D8-8E0FED1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CC1B-82FE-4597-98FB-16E030B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557-3045-45D7-B63D-1B85AB13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BF48-D092-487C-B354-E7F94217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1839-AFB6-4D58-A16A-3C4A95AA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780C-AF9D-417E-9A77-B871E8C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35A4-35D0-4446-B381-9825722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929B-B189-44C0-BC79-F75D4205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0758-C82D-4DC5-949A-9312990A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DB1E-71FC-4F0D-9976-82C14687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7AB3-EB33-4520-9CB4-04608795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B1EF-957D-480D-94C0-0D2F779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CAAB-F164-4130-A318-3F759E52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ACC8-1858-4179-ABCA-08668319B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7B59-8D99-485A-83C7-CE3B686D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84E2-2C11-403A-AC45-5D3B6A40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5C39-4650-4D8F-8C45-55EC4441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8CC7F-9D43-4A76-A207-532B6BFA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FC9-5E08-445F-ACF1-097CA18F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8AEE-83A5-40A4-957C-A34745EA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2EE7-716C-469E-9A00-8A12B1D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3F0C-11BA-4F9E-B958-B8F26D24F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9B05-24D6-4B31-A4FF-D468DA01C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C8C27-9BB3-4BA4-90A7-47496AF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598E5-2A87-48F3-A707-8936E851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774E9-9510-4C16-9DDC-7D97C660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AF0F-D376-4E9C-B354-2F91372B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6A341-4DA1-4685-92FF-849BBCCB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B7871-E51C-45AF-8A9B-7698B86B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6014B-151B-4149-A194-35B3CDEA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6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4852E-DAB3-4723-9B02-B6C7996D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DA017-D717-448D-9E30-3B143D20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4B533-D669-46A4-B7BB-79F9C98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FD68-ED26-4541-8C9F-BBA831A1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6618-34B3-45B0-9D47-70320535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7A87-EB48-4AC3-BCD8-A774E179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D8C4-1FDA-4F92-A8D8-65E2CE31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A2B3E-3FDB-413B-9ACD-400086A1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9242-30DA-4EDC-9A98-0360DCEB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8EBA-3A96-4913-A08D-42AF3CB2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13F9-4F8B-465F-BF07-4DC125B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25FBC-380D-4496-944B-D795AC27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6B31-53F7-452C-9438-8C3A183B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2C0-01C7-438B-8F4E-40D8CD6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02E6D-7810-4F5E-A9A2-2E6B966F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DB353-F49D-4C9E-BE01-1C7B13BD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0624-A080-4744-93D8-58ADABFA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BD8-F5E3-4628-BD58-05962DEF9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B27C-49EE-422E-BB6C-D157A2B5696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48FE-0B75-4FDB-B86B-DF2D4F8E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B547-14CF-40B9-BF3B-124171EE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6BBF-A375-4DA5-BC34-781B28748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3639-EF3E-4980-BEDB-90AC16B15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Scrum in NNG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00DD4-D972-4566-9B8C-D3AB68FD8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E274-A856-4193-80C3-8FEC50DA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537A-9FEB-4487-A7D0-DEDD68FC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– Project is for</a:t>
            </a:r>
          </a:p>
          <a:p>
            <a:r>
              <a:rPr lang="en-US" altLang="zh-CN" dirty="0"/>
              <a:t>Why – using Agile/Scrum in Project</a:t>
            </a:r>
          </a:p>
          <a:p>
            <a:r>
              <a:rPr lang="en-US" altLang="zh-CN" dirty="0"/>
              <a:t>Where – to mange Backlog</a:t>
            </a:r>
          </a:p>
          <a:p>
            <a:r>
              <a:rPr lang="en-US" altLang="zh-CN" dirty="0"/>
              <a:t>When - to catch up </a:t>
            </a:r>
          </a:p>
          <a:p>
            <a:r>
              <a:rPr lang="en-US" altLang="zh-CN" dirty="0"/>
              <a:t>How – to successfully deliver </a:t>
            </a:r>
          </a:p>
        </p:txBody>
      </p:sp>
    </p:spTree>
    <p:extLst>
      <p:ext uri="{BB962C8B-B14F-4D97-AF65-F5344CB8AC3E}">
        <p14:creationId xmlns:p14="http://schemas.microsoft.com/office/powerpoint/2010/main" val="278214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3061-6B22-4005-96F1-2552AF2B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Project </a:t>
            </a:r>
            <a:r>
              <a:rPr lang="en-US" altLang="zh-CN" dirty="0"/>
              <a:t>is for?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580B-AE4C-45B2-985A-1120A0B5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6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EE61-FC98-4A4E-B822-52B5A1A6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zh-CN" dirty="0"/>
              <a:t>Why use Agile/Scrum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4AC0-D021-4DB0-B733-77E44C76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7" y="1425030"/>
            <a:ext cx="5144589" cy="450550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Requirement(2/5)</a:t>
            </a:r>
          </a:p>
          <a:p>
            <a:pPr lvl="1"/>
            <a:r>
              <a:rPr lang="en-US" altLang="zh-CN" sz="1800" dirty="0"/>
              <a:t>Ensure service contingency on services </a:t>
            </a:r>
          </a:p>
          <a:p>
            <a:pPr lvl="1"/>
            <a:r>
              <a:rPr lang="en-US" altLang="zh-CN" sz="1800" dirty="0"/>
              <a:t>New Features on Functions &amp; Security</a:t>
            </a:r>
          </a:p>
          <a:p>
            <a:pPr lvl="1"/>
            <a:r>
              <a:rPr lang="en-US" altLang="zh-CN" sz="1800" dirty="0"/>
              <a:t>Upgraded upstream APIs</a:t>
            </a:r>
          </a:p>
          <a:p>
            <a:r>
              <a:rPr lang="en-US" altLang="zh-CN" sz="1800" dirty="0"/>
              <a:t>Technology(3/5)</a:t>
            </a:r>
          </a:p>
          <a:p>
            <a:pPr lvl="1"/>
            <a:r>
              <a:rPr lang="en-US" altLang="zh-CN" sz="1800" dirty="0"/>
              <a:t>New framework with Reactor</a:t>
            </a:r>
          </a:p>
          <a:p>
            <a:pPr lvl="1"/>
            <a:r>
              <a:rPr lang="en-US" altLang="zh-CN" sz="1800" dirty="0"/>
              <a:t>Micro-Services</a:t>
            </a:r>
          </a:p>
          <a:p>
            <a:pPr lvl="1"/>
            <a:r>
              <a:rPr lang="en-US" altLang="zh-CN" sz="1800" dirty="0"/>
              <a:t>Infrastructure &amp; Network</a:t>
            </a:r>
            <a:endParaRPr lang="zh-CN" altLang="en-US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7061C5-CE91-4222-AE00-0690F4E6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46" y="945968"/>
            <a:ext cx="3464172" cy="297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4F860-7DF3-4725-AEE6-4F57B14C9E0B}"/>
              </a:ext>
            </a:extLst>
          </p:cNvPr>
          <p:cNvSpPr txBox="1"/>
          <p:nvPr/>
        </p:nvSpPr>
        <p:spPr>
          <a:xfrm>
            <a:off x="681447" y="4289420"/>
            <a:ext cx="5527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Individuals and interactions over processes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Working software over comprehensive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Customer collaboration over contract 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Responding to changes over following a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A05D-D308-415A-BD3A-54467A2F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to manage Backlog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8A45-F88D-4009-BA52-1A376CBC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healthy backlog must be DEEP:</a:t>
            </a:r>
          </a:p>
          <a:p>
            <a:pPr lvl="1"/>
            <a:r>
              <a:rPr lang="en-US" altLang="zh-CN" dirty="0"/>
              <a:t>Detailed appropriately</a:t>
            </a:r>
          </a:p>
          <a:p>
            <a:pPr lvl="1"/>
            <a:r>
              <a:rPr lang="en-US" altLang="zh-CN" dirty="0"/>
              <a:t>Estimated</a:t>
            </a:r>
          </a:p>
          <a:p>
            <a:pPr lvl="1"/>
            <a:r>
              <a:rPr lang="en-US" altLang="zh-CN" dirty="0"/>
              <a:t>Emergent</a:t>
            </a:r>
          </a:p>
          <a:p>
            <a:pPr lvl="1"/>
            <a:r>
              <a:rPr lang="en-US" altLang="zh-CN" dirty="0"/>
              <a:t>Prioritized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Structure Diagram(Requirements, Story-Creation)</a:t>
            </a:r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F9905-5F03-4AEE-BD6A-3E0F75F1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86" y="713729"/>
            <a:ext cx="3450114" cy="22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7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CAC-FDF2-410C-B87C-FBB57A8A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catch up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1E61-B42C-4912-99EB-334D1344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87240" cy="384365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Planning</a:t>
            </a:r>
          </a:p>
          <a:p>
            <a:pPr lvl="1"/>
            <a:r>
              <a:rPr lang="en-US" altLang="zh-CN" dirty="0"/>
              <a:t>Selection and define sprint goal</a:t>
            </a:r>
          </a:p>
          <a:p>
            <a:pPr lvl="1"/>
            <a:r>
              <a:rPr lang="en-US" altLang="zh-CN" dirty="0"/>
              <a:t>Decide how to achieve goal</a:t>
            </a:r>
          </a:p>
          <a:p>
            <a:pPr lvl="1"/>
            <a:r>
              <a:rPr lang="en-US" altLang="zh-CN" dirty="0"/>
              <a:t>Decompose Backlog</a:t>
            </a:r>
          </a:p>
          <a:p>
            <a:r>
              <a:rPr lang="en-US" altLang="zh-CN" dirty="0"/>
              <a:t>Daily Standup: </a:t>
            </a:r>
            <a:r>
              <a:rPr lang="en-US" altLang="zh-CN" sz="2300" dirty="0"/>
              <a:t>Not a status checkup meeting; but team members making commitments in front of peers </a:t>
            </a:r>
          </a:p>
          <a:p>
            <a:pPr lvl="1"/>
            <a:r>
              <a:rPr lang="en-US" altLang="zh-CN" dirty="0"/>
              <a:t>What did I get DONE yesterday? </a:t>
            </a:r>
          </a:p>
          <a:p>
            <a:pPr lvl="1"/>
            <a:r>
              <a:rPr lang="en-US" altLang="zh-CN" dirty="0"/>
              <a:t>What will I get DONE today? </a:t>
            </a:r>
          </a:p>
          <a:p>
            <a:pPr lvl="1"/>
            <a:r>
              <a:rPr lang="en-US" altLang="zh-CN" dirty="0"/>
              <a:t>Are there any impediments blocking me?</a:t>
            </a:r>
          </a:p>
          <a:p>
            <a:r>
              <a:rPr lang="en-US" altLang="zh-CN" dirty="0"/>
              <a:t>Retro &amp; Respective</a:t>
            </a:r>
          </a:p>
          <a:p>
            <a:pPr lvl="1"/>
            <a:r>
              <a:rPr lang="en-US" altLang="zh-CN" dirty="0"/>
              <a:t>presents what is accomplished (DONE) during the sprint</a:t>
            </a:r>
          </a:p>
          <a:p>
            <a:pPr lvl="1"/>
            <a:r>
              <a:rPr lang="en-US" altLang="zh-CN" dirty="0"/>
              <a:t>Continuous improvements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9180E-78CB-45BC-8E09-43E79038056B}"/>
              </a:ext>
            </a:extLst>
          </p:cNvPr>
          <p:cNvSpPr txBox="1">
            <a:spLocks/>
          </p:cNvSpPr>
          <p:nvPr/>
        </p:nvSpPr>
        <p:spPr>
          <a:xfrm>
            <a:off x="6226628" y="1825625"/>
            <a:ext cx="5000898" cy="16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Duration: 3 weeks</a:t>
            </a:r>
          </a:p>
          <a:p>
            <a:r>
              <a:rPr lang="en-US" altLang="zh-CN" sz="1400" dirty="0"/>
              <a:t>Requirement Change: Add Only</a:t>
            </a:r>
          </a:p>
          <a:p>
            <a:r>
              <a:rPr lang="en-US" altLang="zh-CN" sz="1400" dirty="0"/>
              <a:t>Bandwidth: Partial</a:t>
            </a:r>
          </a:p>
          <a:p>
            <a:r>
              <a:rPr lang="en-US" altLang="zh-CN" sz="1400" dirty="0"/>
              <a:t>Urgency: Medium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8E86D-CF15-4062-B535-7BC72C9AD877}"/>
              </a:ext>
            </a:extLst>
          </p:cNvPr>
          <p:cNvSpPr txBox="1">
            <a:spLocks/>
          </p:cNvSpPr>
          <p:nvPr/>
        </p:nvSpPr>
        <p:spPr>
          <a:xfrm>
            <a:off x="6226628" y="4233545"/>
            <a:ext cx="4249783" cy="113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&lt;&lt;Diagram of deliveries  &amp; points in every sprint&gt;&gt;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63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6C70-3705-42CF-A3B5-CD86926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evaluate deliveries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53AE-7001-47B2-ADD0-29CFD2F9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Driven Development</a:t>
            </a:r>
          </a:p>
          <a:p>
            <a:r>
              <a:rPr lang="en-US" altLang="zh-CN" dirty="0"/>
              <a:t>Test automation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Mock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</a:p>
          <a:p>
            <a:r>
              <a:rPr lang="en-US" altLang="zh-CN" dirty="0"/>
              <a:t>Code Review</a:t>
            </a:r>
          </a:p>
          <a:p>
            <a:r>
              <a:rPr lang="en-US" altLang="zh-CN" dirty="0"/>
              <a:t>CI &amp; CD</a:t>
            </a:r>
          </a:p>
        </p:txBody>
      </p:sp>
    </p:spTree>
    <p:extLst>
      <p:ext uri="{BB962C8B-B14F-4D97-AF65-F5344CB8AC3E}">
        <p14:creationId xmlns:p14="http://schemas.microsoft.com/office/powerpoint/2010/main" val="191654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3F5-52AE-420F-8E76-44B69BFB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avoid possible risks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9DCD-E4CD-4B5D-9D0F-C788876F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altLang="zh-CN" sz="1200" dirty="0"/>
              <a:t>Bandwidth</a:t>
            </a:r>
          </a:p>
          <a:p>
            <a:pPr lvl="1"/>
            <a:r>
              <a:rPr lang="en-US" altLang="zh-CN" sz="1100" dirty="0"/>
              <a:t>Calculate &amp; adjust story points to deliver before planning meeting</a:t>
            </a:r>
          </a:p>
          <a:p>
            <a:pPr lvl="1"/>
            <a:r>
              <a:rPr lang="en-US" altLang="zh-CN" sz="1100" dirty="0"/>
              <a:t>Change the duration of Sprint with actual project situation</a:t>
            </a:r>
            <a:endParaRPr lang="en-US" altLang="zh-CN" sz="800" dirty="0"/>
          </a:p>
          <a:p>
            <a:pPr lvl="0" rtl="0"/>
            <a:r>
              <a:rPr lang="en-US" altLang="zh-CN" sz="1200" dirty="0"/>
              <a:t>Difficulty of dividing some of the stories into smaller pieces</a:t>
            </a:r>
          </a:p>
          <a:p>
            <a:pPr lvl="1" rtl="0"/>
            <a:r>
              <a:rPr lang="en-US" altLang="zh-CN" sz="1100" dirty="0"/>
              <a:t>Split into something which are testable &amp; deliverable</a:t>
            </a:r>
          </a:p>
          <a:p>
            <a:pPr lvl="0" rtl="0"/>
            <a:r>
              <a:rPr lang="en-US" altLang="zh-CN" sz="1200" dirty="0"/>
              <a:t>Stories’ scope varies in the progress of sprint</a:t>
            </a:r>
          </a:p>
          <a:p>
            <a:pPr lvl="1" rtl="0"/>
            <a:r>
              <a:rPr lang="en-US" altLang="zh-CN" sz="1100" dirty="0"/>
              <a:t>Make a preliminary risk estimate in planning meeting</a:t>
            </a:r>
          </a:p>
          <a:p>
            <a:pPr lvl="1" rtl="0"/>
            <a:r>
              <a:rPr lang="en-US" altLang="zh-CN" sz="1100" dirty="0"/>
              <a:t>Identify stories which the uncertainty is high and break down into smaller stories.</a:t>
            </a:r>
          </a:p>
          <a:p>
            <a:pPr lvl="1" rtl="0"/>
            <a:r>
              <a:rPr lang="en-US" altLang="zh-CN" sz="1100" dirty="0"/>
              <a:t>Put low priority stories without much dependencies into next sprint</a:t>
            </a:r>
          </a:p>
          <a:p>
            <a:pPr lvl="0" rtl="0"/>
            <a:r>
              <a:rPr lang="en-US" altLang="zh-CN" sz="1200" dirty="0"/>
              <a:t>Communication with Domain</a:t>
            </a:r>
          </a:p>
          <a:p>
            <a:pPr lvl="1" rtl="0"/>
            <a:r>
              <a:rPr lang="en-US" altLang="zh-CN" sz="1100" dirty="0"/>
              <a:t>Reach the agreement for Sprint Deliverable in the beginning</a:t>
            </a:r>
          </a:p>
          <a:p>
            <a:pPr lvl="1" rtl="0"/>
            <a:r>
              <a:rPr lang="en-US" altLang="zh-CN" sz="1100" dirty="0"/>
              <a:t>Present report upon each sprint completion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6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0F3AD-ECBD-443A-9668-47634137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20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Scrum in NNG </vt:lpstr>
      <vt:lpstr>Agenda</vt:lpstr>
      <vt:lpstr>What Project is for?</vt:lpstr>
      <vt:lpstr>Why use Agile/Scrum</vt:lpstr>
      <vt:lpstr>Where to manage Backlog</vt:lpstr>
      <vt:lpstr>When to catch up </vt:lpstr>
      <vt:lpstr>How to evaluate deliveries</vt:lpstr>
      <vt:lpstr>How to avoid possible risks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 NNG</dc:title>
  <dc:creator>葛朱 伟</dc:creator>
  <cp:lastModifiedBy>葛朱 伟</cp:lastModifiedBy>
  <cp:revision>2</cp:revision>
  <dcterms:created xsi:type="dcterms:W3CDTF">2021-09-12T08:14:03Z</dcterms:created>
  <dcterms:modified xsi:type="dcterms:W3CDTF">2021-09-12T08:38:17Z</dcterms:modified>
</cp:coreProperties>
</file>