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EA645-70DA-4C55-9AAB-F3ED12CBB8FD}" v="1150" dt="2021-07-07T07:00:20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Shu-Chen" userId="e4f3cb46a752f294" providerId="Windows Live" clId="Web-{910EA645-70DA-4C55-9AAB-F3ED12CBB8FD}"/>
    <pc:docChg chg="addSld modSld">
      <pc:chgData name="Lin Shu-Chen" userId="e4f3cb46a752f294" providerId="Windows Live" clId="Web-{910EA645-70DA-4C55-9AAB-F3ED12CBB8FD}" dt="2021-07-07T07:00:15.280" v="553" actId="20577"/>
      <pc:docMkLst>
        <pc:docMk/>
      </pc:docMkLst>
      <pc:sldChg chg="modSp">
        <pc:chgData name="Lin Shu-Chen" userId="e4f3cb46a752f294" providerId="Windows Live" clId="Web-{910EA645-70DA-4C55-9AAB-F3ED12CBB8FD}" dt="2021-07-07T04:51:33.894" v="26" actId="20577"/>
        <pc:sldMkLst>
          <pc:docMk/>
          <pc:sldMk cId="2592129946" sldId="256"/>
        </pc:sldMkLst>
        <pc:spChg chg="mod">
          <ac:chgData name="Lin Shu-Chen" userId="e4f3cb46a752f294" providerId="Windows Live" clId="Web-{910EA645-70DA-4C55-9AAB-F3ED12CBB8FD}" dt="2021-07-07T04:51:33.894" v="26" actId="20577"/>
          <ac:spMkLst>
            <pc:docMk/>
            <pc:sldMk cId="2592129946" sldId="256"/>
            <ac:spMk id="2" creationId="{00000000-0000-0000-0000-000000000000}"/>
          </ac:spMkLst>
        </pc:spChg>
      </pc:sldChg>
      <pc:sldChg chg="modSp new">
        <pc:chgData name="Lin Shu-Chen" userId="e4f3cb46a752f294" providerId="Windows Live" clId="Web-{910EA645-70DA-4C55-9AAB-F3ED12CBB8FD}" dt="2021-07-07T07:00:15.280" v="553" actId="20577"/>
        <pc:sldMkLst>
          <pc:docMk/>
          <pc:sldMk cId="3254442465" sldId="257"/>
        </pc:sldMkLst>
        <pc:spChg chg="mod">
          <ac:chgData name="Lin Shu-Chen" userId="e4f3cb46a752f294" providerId="Windows Live" clId="Web-{910EA645-70DA-4C55-9AAB-F3ED12CBB8FD}" dt="2021-07-07T04:53:35.928" v="57" actId="20577"/>
          <ac:spMkLst>
            <pc:docMk/>
            <pc:sldMk cId="3254442465" sldId="257"/>
            <ac:spMk id="2" creationId="{47904531-A628-4999-8391-130EAE19B08E}"/>
          </ac:spMkLst>
        </pc:spChg>
        <pc:spChg chg="mod">
          <ac:chgData name="Lin Shu-Chen" userId="e4f3cb46a752f294" providerId="Windows Live" clId="Web-{910EA645-70DA-4C55-9AAB-F3ED12CBB8FD}" dt="2021-07-07T07:00:15.280" v="553" actId="20577"/>
          <ac:spMkLst>
            <pc:docMk/>
            <pc:sldMk cId="3254442465" sldId="257"/>
            <ac:spMk id="3" creationId="{93C3AF41-37F4-4427-A68F-D66574BAD2C2}"/>
          </ac:spMkLst>
        </pc:spChg>
      </pc:sldChg>
      <pc:sldChg chg="modSp new">
        <pc:chgData name="Lin Shu-Chen" userId="e4f3cb46a752f294" providerId="Windows Live" clId="Web-{910EA645-70DA-4C55-9AAB-F3ED12CBB8FD}" dt="2021-07-07T05:43:41.431" v="378" actId="20577"/>
        <pc:sldMkLst>
          <pc:docMk/>
          <pc:sldMk cId="2747071788" sldId="258"/>
        </pc:sldMkLst>
        <pc:spChg chg="mod">
          <ac:chgData name="Lin Shu-Chen" userId="e4f3cb46a752f294" providerId="Windows Live" clId="Web-{910EA645-70DA-4C55-9AAB-F3ED12CBB8FD}" dt="2021-07-07T05:17:33.115" v="227" actId="20577"/>
          <ac:spMkLst>
            <pc:docMk/>
            <pc:sldMk cId="2747071788" sldId="258"/>
            <ac:spMk id="2" creationId="{5790720C-00D7-418D-8002-DB9F518195E5}"/>
          </ac:spMkLst>
        </pc:spChg>
        <pc:spChg chg="mod">
          <ac:chgData name="Lin Shu-Chen" userId="e4f3cb46a752f294" providerId="Windows Live" clId="Web-{910EA645-70DA-4C55-9AAB-F3ED12CBB8FD}" dt="2021-07-07T05:43:41.431" v="378" actId="20577"/>
          <ac:spMkLst>
            <pc:docMk/>
            <pc:sldMk cId="2747071788" sldId="258"/>
            <ac:spMk id="3" creationId="{2AA9A9E6-002A-4571-A1C5-1CC07C00C8D9}"/>
          </ac:spMkLst>
        </pc:spChg>
      </pc:sldChg>
      <pc:sldChg chg="modSp new">
        <pc:chgData name="Lin Shu-Chen" userId="e4f3cb46a752f294" providerId="Windows Live" clId="Web-{910EA645-70DA-4C55-9AAB-F3ED12CBB8FD}" dt="2021-07-07T06:58:19.075" v="551" actId="20577"/>
        <pc:sldMkLst>
          <pc:docMk/>
          <pc:sldMk cId="3986148590" sldId="259"/>
        </pc:sldMkLst>
        <pc:spChg chg="mod">
          <ac:chgData name="Lin Shu-Chen" userId="e4f3cb46a752f294" providerId="Windows Live" clId="Web-{910EA645-70DA-4C55-9AAB-F3ED12CBB8FD}" dt="2021-07-07T06:57:59.543" v="548" actId="20577"/>
          <ac:spMkLst>
            <pc:docMk/>
            <pc:sldMk cId="3986148590" sldId="259"/>
            <ac:spMk id="2" creationId="{C2003817-971B-47D5-8383-B764CFEA9B76}"/>
          </ac:spMkLst>
        </pc:spChg>
        <pc:spChg chg="mod">
          <ac:chgData name="Lin Shu-Chen" userId="e4f3cb46a752f294" providerId="Windows Live" clId="Web-{910EA645-70DA-4C55-9AAB-F3ED12CBB8FD}" dt="2021-07-07T06:58:19.075" v="551" actId="20577"/>
          <ac:spMkLst>
            <pc:docMk/>
            <pc:sldMk cId="3986148590" sldId="259"/>
            <ac:spMk id="3" creationId="{315A0A7C-1487-41A0-A619-9D4D2421D7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OpenWifi SD card Function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04531-A628-4999-8391-130EAE19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Write file to SD card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3AF41-37F4-4427-A68F-D66574BAD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Command: ./side_ch_ctl </a:t>
            </a:r>
            <a:r>
              <a:rPr lang="zh-TW" altLang="en-US" b="1" i="1">
                <a:solidFill>
                  <a:srgbClr val="FF0000"/>
                </a:solidFill>
                <a:ea typeface="新細明體"/>
                <a:cs typeface="Calibri"/>
              </a:rPr>
              <a:t>s</a:t>
            </a:r>
            <a:r>
              <a:rPr lang="zh-TW" altLang="en-US">
                <a:ea typeface="新細明體"/>
                <a:cs typeface="Calibri"/>
              </a:rPr>
              <a:t> g</a:t>
            </a:r>
          </a:p>
          <a:p>
            <a:r>
              <a:rPr lang="zh-TW" altLang="en-US">
                <a:ea typeface="新細明體"/>
                <a:cs typeface="Calibri"/>
              </a:rPr>
              <a:t>The file would be saved in: 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/openwifi/</a:t>
            </a:r>
            <a:r>
              <a:rPr lang="zh-TW">
                <a:ea typeface="+mn-lt"/>
                <a:cs typeface="+mn-lt"/>
              </a:rPr>
              <a:t>save_raw_data_to_sd_card.bin</a:t>
            </a:r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Modify the filename saved in SD card: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Change the filename in </a:t>
            </a:r>
            <a:r>
              <a:rPr lang="zh-TW" altLang="en-US" b="1" i="1">
                <a:ea typeface="新細明體"/>
                <a:cs typeface="Calibri"/>
              </a:rPr>
              <a:t>line 311</a:t>
            </a:r>
            <a:r>
              <a:rPr lang="zh-TW" altLang="en-US">
                <a:ea typeface="新細明體"/>
                <a:cs typeface="Calibri"/>
              </a:rPr>
              <a:t> of /openwifi/side_ch_ctl.c</a:t>
            </a:r>
            <a:endParaRPr lang="zh-TW" altLang="en-US" dirty="0">
              <a:ea typeface="新細明體"/>
              <a:cs typeface="Calibri"/>
            </a:endParaRPr>
          </a:p>
          <a:p>
            <a:pPr lvl="2"/>
            <a:r>
              <a:rPr lang="zh-TW">
                <a:ea typeface="+mn-lt"/>
                <a:cs typeface="+mn-lt"/>
              </a:rPr>
              <a:t>fp_bin = fopen("./</a:t>
            </a:r>
            <a:r>
              <a:rPr lang="zh-TW" b="1" i="1">
                <a:solidFill>
                  <a:srgbClr val="FF0000"/>
                </a:solidFill>
                <a:ea typeface="+mn-lt"/>
                <a:cs typeface="+mn-lt"/>
              </a:rPr>
              <a:t>save_raw_data_to_sd_card</a:t>
            </a:r>
            <a:r>
              <a:rPr lang="zh-TW">
                <a:ea typeface="+mn-lt"/>
                <a:cs typeface="+mn-lt"/>
              </a:rPr>
              <a:t>.bin","wb");</a:t>
            </a:r>
          </a:p>
          <a:p>
            <a:pPr lvl="1"/>
            <a:r>
              <a:rPr lang="en-US" altLang="zh-TW" dirty="0">
                <a:ea typeface="新細明體"/>
                <a:cs typeface="Calibri"/>
              </a:rPr>
              <a:t>Compile the updated file: </a:t>
            </a:r>
            <a:r>
              <a:rPr lang="en-US" altLang="zh-TW" b="1" i="1" dirty="0" err="1">
                <a:ea typeface="新細明體"/>
                <a:cs typeface="Calibri"/>
              </a:rPr>
              <a:t>gcc</a:t>
            </a:r>
            <a:r>
              <a:rPr lang="en-US" altLang="zh-TW" b="1" i="1" dirty="0">
                <a:ea typeface="新細明體"/>
                <a:cs typeface="Calibri"/>
              </a:rPr>
              <a:t> –o </a:t>
            </a:r>
            <a:r>
              <a:rPr lang="en-US" altLang="zh-TW" b="1" i="1" dirty="0" err="1">
                <a:ea typeface="新細明體"/>
                <a:cs typeface="Calibri"/>
              </a:rPr>
              <a:t>side_ch_ctl</a:t>
            </a:r>
            <a:r>
              <a:rPr lang="en-US" altLang="zh-TW" b="1" i="1" dirty="0">
                <a:ea typeface="新細明體"/>
                <a:cs typeface="Calibri"/>
              </a:rPr>
              <a:t> </a:t>
            </a:r>
            <a:r>
              <a:rPr lang="en-US" altLang="zh-TW" b="1" i="1" dirty="0" err="1">
                <a:ea typeface="新細明體"/>
                <a:cs typeface="Calibri"/>
              </a:rPr>
              <a:t>side_ch_ctl.c</a:t>
            </a:r>
            <a:endParaRPr lang="zh-TW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4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0720C-00D7-418D-8002-DB9F5181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Parsing Infomation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9A9E6-002A-4571-A1C5-1CC07C00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Copy the binary file (</a:t>
            </a:r>
            <a:r>
              <a:rPr lang="zh-TW" sz="2000">
                <a:ea typeface="新細明體"/>
                <a:cs typeface="Calibri"/>
              </a:rPr>
              <a:t>save_raw_data_to_sd_card.bin</a:t>
            </a:r>
            <a:r>
              <a:rPr lang="zh-TW" altLang="en-US">
                <a:ea typeface="新細明體"/>
                <a:cs typeface="Calibri"/>
              </a:rPr>
              <a:t>) to PC</a:t>
            </a:r>
          </a:p>
          <a:p>
            <a:r>
              <a:rPr lang="zh-TW" altLang="en-US">
                <a:ea typeface="新細明體"/>
                <a:cs typeface="Calibri"/>
              </a:rPr>
              <a:t>Run the script: </a:t>
            </a:r>
            <a:r>
              <a:rPr lang="zh-TW" altLang="en-US" b="1" i="1">
                <a:ea typeface="新細明體"/>
                <a:cs typeface="Calibri"/>
              </a:rPr>
              <a:t>load_sd_bin.py</a:t>
            </a:r>
          </a:p>
          <a:p>
            <a:r>
              <a:rPr lang="zh-TW" altLang="en-US">
                <a:ea typeface="新細明體"/>
                <a:cs typeface="Calibri"/>
              </a:rPr>
              <a:t>The parsed information is saved in .mat file</a:t>
            </a:r>
          </a:p>
          <a:p>
            <a:r>
              <a:rPr lang="zh-TW" altLang="en-US">
                <a:ea typeface="新細明體"/>
                <a:cs typeface="Calibri"/>
              </a:rPr>
              <a:t>File size after 1-hour scanning: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Bin file: 162 MB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Mat file: 136 MB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707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03817-971B-47D5-8383-B764CFEA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Switch Between 5G/2G Channels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A0A7C-1487-41A0-A619-9D4D2421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A script is written: /openwifi/</a:t>
            </a:r>
            <a:r>
              <a:rPr lang="zh-TW" altLang="en-US" b="1" i="1">
                <a:solidFill>
                  <a:srgbClr val="FF0000"/>
                </a:solidFill>
                <a:ea typeface="新細明體"/>
                <a:cs typeface="Calibri"/>
              </a:rPr>
              <a:t>set_band.sh</a:t>
            </a:r>
          </a:p>
          <a:p>
            <a:r>
              <a:rPr lang="zh-TW" altLang="en-US">
                <a:ea typeface="新細明體"/>
                <a:cs typeface="Calibri"/>
              </a:rPr>
              <a:t>Usage:</a:t>
            </a:r>
          </a:p>
          <a:p>
            <a:pPr marL="914400" lvl="1" indent="-457200">
              <a:buAutoNum type="arabicPeriod"/>
            </a:pPr>
            <a:r>
              <a:rPr lang="zh-TW" altLang="en-US">
                <a:ea typeface="新細明體"/>
                <a:cs typeface="Calibri"/>
              </a:rPr>
              <a:t>Move to openwifi directory</a:t>
            </a:r>
            <a:endParaRPr lang="zh-TW" altLang="en-US" dirty="0">
              <a:ea typeface="新細明體"/>
              <a:cs typeface="Calibri"/>
            </a:endParaRPr>
          </a:p>
          <a:p>
            <a:pPr marL="914400" lvl="1" indent="-457200">
              <a:buAutoNum type="arabicPeriod"/>
            </a:pPr>
            <a:r>
              <a:rPr lang="zh-TW" altLang="en-US">
                <a:ea typeface="新細明體"/>
                <a:cs typeface="Calibri"/>
              </a:rPr>
              <a:t>./set band.sh </a:t>
            </a:r>
            <a:r>
              <a:rPr lang="zh-TW" altLang="en-US" b="1" i="1">
                <a:solidFill>
                  <a:srgbClr val="FF0000"/>
                </a:solidFill>
                <a:ea typeface="新細明體"/>
                <a:cs typeface="Calibri"/>
              </a:rPr>
              <a:t>5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 &amp;&amp; ./wgd.sh  ------&gt; (Only scan 5G channels)</a:t>
            </a:r>
            <a:endParaRPr lang="zh-TW" altLang="en-US">
              <a:solidFill>
                <a:srgbClr val="FF0000"/>
              </a:solidFill>
              <a:ea typeface="新細明體"/>
              <a:cs typeface="Calibri"/>
            </a:endParaRPr>
          </a:p>
          <a:p>
            <a:pPr marL="914400" lvl="2" indent="0">
              <a:buNone/>
            </a:pPr>
            <a:r>
              <a:rPr lang="zh-TW" sz="2400">
                <a:ea typeface="新細明體"/>
                <a:cs typeface="Calibri"/>
              </a:rPr>
              <a:t>./set band.sh </a:t>
            </a:r>
            <a:r>
              <a:rPr lang="en-US" altLang="zh-TW" sz="2400" b="1" i="1">
                <a:solidFill>
                  <a:srgbClr val="FF0000"/>
                </a:solidFill>
                <a:ea typeface="新細明體"/>
                <a:cs typeface="Calibri"/>
              </a:rPr>
              <a:t>2</a:t>
            </a:r>
            <a:r>
              <a:rPr lang="zh-TW" sz="2400">
                <a:ea typeface="新細明體"/>
                <a:cs typeface="Calibri"/>
              </a:rPr>
              <a:t> &amp;&amp; ./wgd.sh  ------&gt; (Only scan </a:t>
            </a:r>
            <a:r>
              <a:rPr lang="en-US" altLang="zh-TW" sz="2400">
                <a:ea typeface="新細明體"/>
                <a:cs typeface="Calibri"/>
              </a:rPr>
              <a:t>2</a:t>
            </a:r>
            <a:r>
              <a:rPr lang="zh-TW" sz="2400">
                <a:ea typeface="新細明體"/>
                <a:cs typeface="Calibri"/>
              </a:rPr>
              <a:t>G channels)</a:t>
            </a:r>
            <a:endParaRPr lang="zh-TW" sz="2400"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en-US" altLang="zh-TW" sz="2400">
                <a:ea typeface="新細明體"/>
                <a:cs typeface="Calibri"/>
              </a:rPr>
              <a:t>./set</a:t>
            </a:r>
            <a:r>
              <a:rPr lang="zh-TW" altLang="en-US" sz="2400" dirty="0">
                <a:ea typeface="新細明體"/>
                <a:cs typeface="Calibri"/>
              </a:rPr>
              <a:t> </a:t>
            </a:r>
            <a:r>
              <a:rPr lang="en-US" altLang="zh-TW" sz="2400">
                <a:ea typeface="新細明體"/>
                <a:cs typeface="Calibri"/>
              </a:rPr>
              <a:t>band.sh</a:t>
            </a:r>
            <a:r>
              <a:rPr lang="zh-TW" altLang="en-US" sz="2400" dirty="0">
                <a:ea typeface="新細明體"/>
                <a:cs typeface="Calibri"/>
              </a:rPr>
              <a:t>  </a:t>
            </a:r>
            <a:r>
              <a:rPr lang="en-US" altLang="zh-TW" sz="2400">
                <a:ea typeface="新細明體"/>
                <a:cs typeface="Calibri"/>
              </a:rPr>
              <a:t>&amp;&amp;</a:t>
            </a:r>
            <a:r>
              <a:rPr lang="zh-TW" altLang="en-US" sz="2400" dirty="0">
                <a:ea typeface="新細明體"/>
                <a:cs typeface="Calibri"/>
              </a:rPr>
              <a:t> </a:t>
            </a:r>
            <a:r>
              <a:rPr lang="en-US" altLang="zh-TW" sz="2400">
                <a:ea typeface="新細明體"/>
                <a:cs typeface="Calibri"/>
              </a:rPr>
              <a:t>./wgd.sh</a:t>
            </a:r>
            <a:r>
              <a:rPr lang="zh-TW" altLang="en-US" sz="2400" dirty="0">
                <a:ea typeface="新細明體"/>
                <a:cs typeface="Calibri"/>
              </a:rPr>
              <a:t>  </a:t>
            </a:r>
            <a:r>
              <a:rPr lang="en-US" altLang="zh-TW" sz="2400">
                <a:ea typeface="新細明體"/>
                <a:cs typeface="Calibri"/>
              </a:rPr>
              <a:t>------&gt;</a:t>
            </a:r>
            <a:r>
              <a:rPr lang="zh-TW" altLang="en-US" sz="2400" dirty="0">
                <a:ea typeface="新細明體"/>
                <a:cs typeface="Calibri"/>
              </a:rPr>
              <a:t> </a:t>
            </a:r>
            <a:r>
              <a:rPr lang="en-US" altLang="zh-TW" sz="2400">
                <a:ea typeface="新細明體"/>
                <a:cs typeface="Calibri"/>
              </a:rPr>
              <a:t>(Support all</a:t>
            </a:r>
            <a:r>
              <a:rPr lang="zh-TW" altLang="en-US" sz="2400" dirty="0">
                <a:ea typeface="新細明體"/>
                <a:cs typeface="Calibri"/>
              </a:rPr>
              <a:t> </a:t>
            </a:r>
            <a:r>
              <a:rPr lang="en-US" altLang="zh-TW" sz="2400">
                <a:ea typeface="新細明體"/>
                <a:cs typeface="Calibri"/>
              </a:rPr>
              <a:t>channels)</a:t>
            </a:r>
            <a:endParaRPr lang="zh-TW" altLang="en-US" sz="2400">
              <a:ea typeface="+mn-lt"/>
              <a:cs typeface="+mn-lt"/>
            </a:endParaRPr>
          </a:p>
          <a:p>
            <a:pPr marL="914400" lvl="2" indent="0">
              <a:buNone/>
            </a:pPr>
            <a:endParaRPr lang="zh-TW" dirty="0">
              <a:ea typeface="新細明體"/>
              <a:cs typeface="Calibri"/>
            </a:endParaRPr>
          </a:p>
          <a:p>
            <a:pPr marL="914400" lvl="1" indent="-457200">
              <a:buAutoNum type="arabicPeriod"/>
            </a:pPr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14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OpenWifi SD card Function</vt:lpstr>
      <vt:lpstr>Write file to SD card</vt:lpstr>
      <vt:lpstr>Parsing Infomation</vt:lpstr>
      <vt:lpstr>Switch Between 5G/2G 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122</cp:revision>
  <dcterms:created xsi:type="dcterms:W3CDTF">2021-07-07T04:50:42Z</dcterms:created>
  <dcterms:modified xsi:type="dcterms:W3CDTF">2021-07-07T07:00:25Z</dcterms:modified>
</cp:coreProperties>
</file>